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s/slide136.xml" ContentType="application/vnd.openxmlformats-officedocument.presentationml.sl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notesSlides/notesSlide7.xml" ContentType="application/vnd.openxmlformats-officedocument.presentationml.notes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s/slide124.xml" ContentType="application/vnd.openxmlformats-officedocument.presentationml.slid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s/slide118.xml" ContentType="application/vnd.openxmlformats-officedocument.presentationml.slide+xml"/>
  <Override PartName="/ppt/slides/slide165.xml" ContentType="application/vnd.openxmlformats-officedocument.presentationml.slid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s/slide143.xml" ContentType="application/vnd.openxmlformats-officedocument.presentationml.slide+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s/slide159.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s/slide97.xml" ContentType="application/vnd.openxmlformats-officedocument.presentationml.slide+xml"/>
  <Override PartName="/ppt/slides/slide134.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s/slide169.xml" ContentType="application/vnd.openxmlformats-officedocument.presentationml.sl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s/slide147.xml" ContentType="application/vnd.openxmlformats-officedocument.presentationml.slide+xml"/>
  <Override PartName="/ppt/slideLayouts/slideLayout359.xml" ContentType="application/vnd.openxmlformats-officedocument.presentationml.slideLayout+xml"/>
  <Override PartName="/ppt/notesSlides/notesSlide30.xml" ContentType="application/vnd.openxmlformats-officedocument.presentationml.notes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s/slide157.xml" ContentType="application/vnd.openxmlformats-officedocument.presentationml.sl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s/slide129.xml" ContentType="application/vnd.openxmlformats-officedocument.presentationml.slid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s/slide148.xml" ContentType="application/vnd.openxmlformats-officedocument.presentationml.slide+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31.xml" ContentType="application/vnd.openxmlformats-officedocument.presentationml.notesSlide+xml"/>
  <Override PartName="/ppt/slides/slide126.xml" ContentType="application/vnd.openxmlformats-officedocument.presentationml.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s/slide167.xml" ContentType="application/vnd.openxmlformats-officedocument.presentationml.slid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88" r:id="rId19"/>
    <p:sldMasterId id="2147483900" r:id="rId20"/>
    <p:sldMasterId id="2147483912" r:id="rId21"/>
    <p:sldMasterId id="2147483924"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092" r:id="rId35"/>
    <p:sldMasterId id="2147484104" r:id="rId36"/>
    <p:sldMasterId id="2147484116" r:id="rId37"/>
  </p:sldMasterIdLst>
  <p:notesMasterIdLst>
    <p:notesMasterId r:id="rId208"/>
  </p:notesMasterIdLst>
  <p:sldIdLst>
    <p:sldId id="256" r:id="rId38"/>
    <p:sldId id="258" r:id="rId39"/>
    <p:sldId id="259" r:id="rId40"/>
    <p:sldId id="260" r:id="rId41"/>
    <p:sldId id="423" r:id="rId42"/>
    <p:sldId id="424" r:id="rId43"/>
    <p:sldId id="425" r:id="rId44"/>
    <p:sldId id="261" r:id="rId45"/>
    <p:sldId id="262" r:id="rId46"/>
    <p:sldId id="263" r:id="rId47"/>
    <p:sldId id="264" r:id="rId48"/>
    <p:sldId id="265" r:id="rId49"/>
    <p:sldId id="266" r:id="rId50"/>
    <p:sldId id="267" r:id="rId51"/>
    <p:sldId id="268"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 id="286" r:id="rId66"/>
    <p:sldId id="287" r:id="rId67"/>
    <p:sldId id="288" r:id="rId68"/>
    <p:sldId id="290" r:id="rId69"/>
    <p:sldId id="428" r:id="rId70"/>
    <p:sldId id="291" r:id="rId71"/>
    <p:sldId id="292" r:id="rId72"/>
    <p:sldId id="293" r:id="rId73"/>
    <p:sldId id="294" r:id="rId74"/>
    <p:sldId id="295" r:id="rId75"/>
    <p:sldId id="296" r:id="rId76"/>
    <p:sldId id="297" r:id="rId77"/>
    <p:sldId id="298" r:id="rId78"/>
    <p:sldId id="299" r:id="rId79"/>
    <p:sldId id="300" r:id="rId80"/>
    <p:sldId id="301" r:id="rId81"/>
    <p:sldId id="302" r:id="rId82"/>
    <p:sldId id="303" r:id="rId83"/>
    <p:sldId id="304" r:id="rId84"/>
    <p:sldId id="305" r:id="rId85"/>
    <p:sldId id="306" r:id="rId86"/>
    <p:sldId id="307" r:id="rId87"/>
    <p:sldId id="308" r:id="rId88"/>
    <p:sldId id="309" r:id="rId89"/>
    <p:sldId id="310" r:id="rId90"/>
    <p:sldId id="311" r:id="rId91"/>
    <p:sldId id="312" r:id="rId92"/>
    <p:sldId id="313" r:id="rId93"/>
    <p:sldId id="314" r:id="rId94"/>
    <p:sldId id="315" r:id="rId95"/>
    <p:sldId id="316" r:id="rId96"/>
    <p:sldId id="317" r:id="rId97"/>
    <p:sldId id="318" r:id="rId98"/>
    <p:sldId id="319"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426" r:id="rId124"/>
    <p:sldId id="346" r:id="rId125"/>
    <p:sldId id="347" r:id="rId126"/>
    <p:sldId id="429" r:id="rId127"/>
    <p:sldId id="430" r:id="rId128"/>
    <p:sldId id="349" r:id="rId129"/>
    <p:sldId id="350" r:id="rId130"/>
    <p:sldId id="351" r:id="rId131"/>
    <p:sldId id="352" r:id="rId132"/>
    <p:sldId id="353" r:id="rId133"/>
    <p:sldId id="354" r:id="rId134"/>
    <p:sldId id="355" r:id="rId135"/>
    <p:sldId id="356" r:id="rId136"/>
    <p:sldId id="357" r:id="rId137"/>
    <p:sldId id="440" r:id="rId138"/>
    <p:sldId id="443" r:id="rId139"/>
    <p:sldId id="444" r:id="rId140"/>
    <p:sldId id="445" r:id="rId141"/>
    <p:sldId id="431" r:id="rId142"/>
    <p:sldId id="441" r:id="rId143"/>
    <p:sldId id="446" r:id="rId144"/>
    <p:sldId id="447" r:id="rId145"/>
    <p:sldId id="432" r:id="rId146"/>
    <p:sldId id="365" r:id="rId147"/>
    <p:sldId id="438" r:id="rId148"/>
    <p:sldId id="366" r:id="rId149"/>
    <p:sldId id="435" r:id="rId150"/>
    <p:sldId id="436" r:id="rId151"/>
    <p:sldId id="369" r:id="rId152"/>
    <p:sldId id="439" r:id="rId153"/>
    <p:sldId id="437" r:id="rId154"/>
    <p:sldId id="371" r:id="rId155"/>
    <p:sldId id="427" r:id="rId156"/>
    <p:sldId id="373" r:id="rId157"/>
    <p:sldId id="374" r:id="rId158"/>
    <p:sldId id="375" r:id="rId159"/>
    <p:sldId id="376" r:id="rId160"/>
    <p:sldId id="377" r:id="rId161"/>
    <p:sldId id="378" r:id="rId162"/>
    <p:sldId id="379" r:id="rId163"/>
    <p:sldId id="380" r:id="rId164"/>
    <p:sldId id="381" r:id="rId165"/>
    <p:sldId id="382" r:id="rId166"/>
    <p:sldId id="383" r:id="rId167"/>
    <p:sldId id="384" r:id="rId168"/>
    <p:sldId id="385" r:id="rId169"/>
    <p:sldId id="386" r:id="rId170"/>
    <p:sldId id="387" r:id="rId171"/>
    <p:sldId id="388" r:id="rId172"/>
    <p:sldId id="389" r:id="rId173"/>
    <p:sldId id="390" r:id="rId174"/>
    <p:sldId id="391" r:id="rId175"/>
    <p:sldId id="392" r:id="rId176"/>
    <p:sldId id="393" r:id="rId177"/>
    <p:sldId id="394" r:id="rId178"/>
    <p:sldId id="395" r:id="rId179"/>
    <p:sldId id="396" r:id="rId180"/>
    <p:sldId id="397" r:id="rId181"/>
    <p:sldId id="398" r:id="rId182"/>
    <p:sldId id="399" r:id="rId183"/>
    <p:sldId id="400" r:id="rId184"/>
    <p:sldId id="401" r:id="rId185"/>
    <p:sldId id="402" r:id="rId186"/>
    <p:sldId id="403" r:id="rId187"/>
    <p:sldId id="404" r:id="rId188"/>
    <p:sldId id="405" r:id="rId189"/>
    <p:sldId id="406" r:id="rId190"/>
    <p:sldId id="407" r:id="rId191"/>
    <p:sldId id="408" r:id="rId192"/>
    <p:sldId id="409" r:id="rId193"/>
    <p:sldId id="410" r:id="rId194"/>
    <p:sldId id="411" r:id="rId195"/>
    <p:sldId id="412" r:id="rId196"/>
    <p:sldId id="413" r:id="rId197"/>
    <p:sldId id="414" r:id="rId198"/>
    <p:sldId id="415" r:id="rId199"/>
    <p:sldId id="416" r:id="rId200"/>
    <p:sldId id="417" r:id="rId201"/>
    <p:sldId id="449" r:id="rId202"/>
    <p:sldId id="450" r:id="rId203"/>
    <p:sldId id="419" r:id="rId204"/>
    <p:sldId id="420" r:id="rId205"/>
    <p:sldId id="422" r:id="rId206"/>
    <p:sldId id="421" r:id="rId207"/>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F447"/>
    <a:srgbClr val="000099"/>
    <a:srgbClr val="FFFF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80.xml"/><Relationship Id="rId21" Type="http://schemas.openxmlformats.org/officeDocument/2006/relationships/slideMaster" Target="slideMasters/slideMaster21.xml"/><Relationship Id="rId42" Type="http://schemas.openxmlformats.org/officeDocument/2006/relationships/slide" Target="slides/slide5.xml"/><Relationship Id="rId63" Type="http://schemas.openxmlformats.org/officeDocument/2006/relationships/slide" Target="slides/slide26.xml"/><Relationship Id="rId84" Type="http://schemas.openxmlformats.org/officeDocument/2006/relationships/slide" Target="slides/slide47.xml"/><Relationship Id="rId138" Type="http://schemas.openxmlformats.org/officeDocument/2006/relationships/slide" Target="slides/slide101.xml"/><Relationship Id="rId159" Type="http://schemas.openxmlformats.org/officeDocument/2006/relationships/slide" Target="slides/slide122.xml"/><Relationship Id="rId170" Type="http://schemas.openxmlformats.org/officeDocument/2006/relationships/slide" Target="slides/slide133.xml"/><Relationship Id="rId191" Type="http://schemas.openxmlformats.org/officeDocument/2006/relationships/slide" Target="slides/slide154.xml"/><Relationship Id="rId205" Type="http://schemas.openxmlformats.org/officeDocument/2006/relationships/slide" Target="slides/slide168.xml"/><Relationship Id="rId107" Type="http://schemas.openxmlformats.org/officeDocument/2006/relationships/slide" Target="slides/slide7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6.xml"/><Relationship Id="rId58" Type="http://schemas.openxmlformats.org/officeDocument/2006/relationships/slide" Target="slides/slide21.xml"/><Relationship Id="rId74" Type="http://schemas.openxmlformats.org/officeDocument/2006/relationships/slide" Target="slides/slide37.xml"/><Relationship Id="rId79" Type="http://schemas.openxmlformats.org/officeDocument/2006/relationships/slide" Target="slides/slide42.xml"/><Relationship Id="rId102" Type="http://schemas.openxmlformats.org/officeDocument/2006/relationships/slide" Target="slides/slide65.xml"/><Relationship Id="rId123" Type="http://schemas.openxmlformats.org/officeDocument/2006/relationships/slide" Target="slides/slide86.xml"/><Relationship Id="rId128" Type="http://schemas.openxmlformats.org/officeDocument/2006/relationships/slide" Target="slides/slide91.xml"/><Relationship Id="rId144" Type="http://schemas.openxmlformats.org/officeDocument/2006/relationships/slide" Target="slides/slide107.xml"/><Relationship Id="rId149" Type="http://schemas.openxmlformats.org/officeDocument/2006/relationships/slide" Target="slides/slide112.xml"/><Relationship Id="rId5" Type="http://schemas.openxmlformats.org/officeDocument/2006/relationships/slideMaster" Target="slideMasters/slideMaster5.xml"/><Relationship Id="rId90" Type="http://schemas.openxmlformats.org/officeDocument/2006/relationships/slide" Target="slides/slide53.xml"/><Relationship Id="rId95" Type="http://schemas.openxmlformats.org/officeDocument/2006/relationships/slide" Target="slides/slide58.xml"/><Relationship Id="rId160" Type="http://schemas.openxmlformats.org/officeDocument/2006/relationships/slide" Target="slides/slide123.xml"/><Relationship Id="rId165" Type="http://schemas.openxmlformats.org/officeDocument/2006/relationships/slide" Target="slides/slide128.xml"/><Relationship Id="rId181" Type="http://schemas.openxmlformats.org/officeDocument/2006/relationships/slide" Target="slides/slide144.xml"/><Relationship Id="rId186" Type="http://schemas.openxmlformats.org/officeDocument/2006/relationships/slide" Target="slides/slide149.xml"/><Relationship Id="rId211"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113" Type="http://schemas.openxmlformats.org/officeDocument/2006/relationships/slide" Target="slides/slide76.xml"/><Relationship Id="rId118" Type="http://schemas.openxmlformats.org/officeDocument/2006/relationships/slide" Target="slides/slide81.xml"/><Relationship Id="rId134" Type="http://schemas.openxmlformats.org/officeDocument/2006/relationships/slide" Target="slides/slide97.xml"/><Relationship Id="rId139" Type="http://schemas.openxmlformats.org/officeDocument/2006/relationships/slide" Target="slides/slide102.xml"/><Relationship Id="rId80" Type="http://schemas.openxmlformats.org/officeDocument/2006/relationships/slide" Target="slides/slide43.xml"/><Relationship Id="rId85" Type="http://schemas.openxmlformats.org/officeDocument/2006/relationships/slide" Target="slides/slide48.xml"/><Relationship Id="rId150" Type="http://schemas.openxmlformats.org/officeDocument/2006/relationships/slide" Target="slides/slide113.xml"/><Relationship Id="rId155" Type="http://schemas.openxmlformats.org/officeDocument/2006/relationships/slide" Target="slides/slide118.xml"/><Relationship Id="rId171" Type="http://schemas.openxmlformats.org/officeDocument/2006/relationships/slide" Target="slides/slide134.xml"/><Relationship Id="rId176" Type="http://schemas.openxmlformats.org/officeDocument/2006/relationships/slide" Target="slides/slide139.xml"/><Relationship Id="rId192" Type="http://schemas.openxmlformats.org/officeDocument/2006/relationships/slide" Target="slides/slide155.xml"/><Relationship Id="rId197" Type="http://schemas.openxmlformats.org/officeDocument/2006/relationships/slide" Target="slides/slide160.xml"/><Relationship Id="rId206" Type="http://schemas.openxmlformats.org/officeDocument/2006/relationships/slide" Target="slides/slide169.xml"/><Relationship Id="rId201" Type="http://schemas.openxmlformats.org/officeDocument/2006/relationships/slide" Target="slides/slide1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1.xml"/><Relationship Id="rId59" Type="http://schemas.openxmlformats.org/officeDocument/2006/relationships/slide" Target="slides/slide22.xml"/><Relationship Id="rId103" Type="http://schemas.openxmlformats.org/officeDocument/2006/relationships/slide" Target="slides/slide66.xml"/><Relationship Id="rId108" Type="http://schemas.openxmlformats.org/officeDocument/2006/relationships/slide" Target="slides/slide71.xml"/><Relationship Id="rId124" Type="http://schemas.openxmlformats.org/officeDocument/2006/relationships/slide" Target="slides/slide87.xml"/><Relationship Id="rId129" Type="http://schemas.openxmlformats.org/officeDocument/2006/relationships/slide" Target="slides/slide92.xml"/><Relationship Id="rId54" Type="http://schemas.openxmlformats.org/officeDocument/2006/relationships/slide" Target="slides/slide17.xml"/><Relationship Id="rId70" Type="http://schemas.openxmlformats.org/officeDocument/2006/relationships/slide" Target="slides/slide33.xml"/><Relationship Id="rId75" Type="http://schemas.openxmlformats.org/officeDocument/2006/relationships/slide" Target="slides/slide38.xml"/><Relationship Id="rId91" Type="http://schemas.openxmlformats.org/officeDocument/2006/relationships/slide" Target="slides/slide54.xml"/><Relationship Id="rId96" Type="http://schemas.openxmlformats.org/officeDocument/2006/relationships/slide" Target="slides/slide59.xml"/><Relationship Id="rId140" Type="http://schemas.openxmlformats.org/officeDocument/2006/relationships/slide" Target="slides/slide103.xml"/><Relationship Id="rId145" Type="http://schemas.openxmlformats.org/officeDocument/2006/relationships/slide" Target="slides/slide108.xml"/><Relationship Id="rId161" Type="http://schemas.openxmlformats.org/officeDocument/2006/relationships/slide" Target="slides/slide124.xml"/><Relationship Id="rId166" Type="http://schemas.openxmlformats.org/officeDocument/2006/relationships/slide" Target="slides/slide129.xml"/><Relationship Id="rId182" Type="http://schemas.openxmlformats.org/officeDocument/2006/relationships/slide" Target="slides/slide145.xml"/><Relationship Id="rId187" Type="http://schemas.openxmlformats.org/officeDocument/2006/relationships/slide" Target="slides/slide15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2.xml"/><Relationship Id="rId114" Type="http://schemas.openxmlformats.org/officeDocument/2006/relationships/slide" Target="slides/slide77.xml"/><Relationship Id="rId119" Type="http://schemas.openxmlformats.org/officeDocument/2006/relationships/slide" Target="slides/slide82.xml"/><Relationship Id="rId44" Type="http://schemas.openxmlformats.org/officeDocument/2006/relationships/slide" Target="slides/slide7.xml"/><Relationship Id="rId60" Type="http://schemas.openxmlformats.org/officeDocument/2006/relationships/slide" Target="slides/slide23.xml"/><Relationship Id="rId65" Type="http://schemas.openxmlformats.org/officeDocument/2006/relationships/slide" Target="slides/slide28.xml"/><Relationship Id="rId81" Type="http://schemas.openxmlformats.org/officeDocument/2006/relationships/slide" Target="slides/slide44.xml"/><Relationship Id="rId86" Type="http://schemas.openxmlformats.org/officeDocument/2006/relationships/slide" Target="slides/slide49.xml"/><Relationship Id="rId130" Type="http://schemas.openxmlformats.org/officeDocument/2006/relationships/slide" Target="slides/slide93.xml"/><Relationship Id="rId135" Type="http://schemas.openxmlformats.org/officeDocument/2006/relationships/slide" Target="slides/slide98.xml"/><Relationship Id="rId151" Type="http://schemas.openxmlformats.org/officeDocument/2006/relationships/slide" Target="slides/slide114.xml"/><Relationship Id="rId156" Type="http://schemas.openxmlformats.org/officeDocument/2006/relationships/slide" Target="slides/slide119.xml"/><Relationship Id="rId177" Type="http://schemas.openxmlformats.org/officeDocument/2006/relationships/slide" Target="slides/slide140.xml"/><Relationship Id="rId198" Type="http://schemas.openxmlformats.org/officeDocument/2006/relationships/slide" Target="slides/slide161.xml"/><Relationship Id="rId172" Type="http://schemas.openxmlformats.org/officeDocument/2006/relationships/slide" Target="slides/slide135.xml"/><Relationship Id="rId193" Type="http://schemas.openxmlformats.org/officeDocument/2006/relationships/slide" Target="slides/slide156.xml"/><Relationship Id="rId202" Type="http://schemas.openxmlformats.org/officeDocument/2006/relationships/slide" Target="slides/slide165.xml"/><Relationship Id="rId207" Type="http://schemas.openxmlformats.org/officeDocument/2006/relationships/slide" Target="slides/slide17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109" Type="http://schemas.openxmlformats.org/officeDocument/2006/relationships/slide" Target="slides/slide72.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120" Type="http://schemas.openxmlformats.org/officeDocument/2006/relationships/slide" Target="slides/slide83.xml"/><Relationship Id="rId125" Type="http://schemas.openxmlformats.org/officeDocument/2006/relationships/slide" Target="slides/slide88.xml"/><Relationship Id="rId141" Type="http://schemas.openxmlformats.org/officeDocument/2006/relationships/slide" Target="slides/slide104.xml"/><Relationship Id="rId146" Type="http://schemas.openxmlformats.org/officeDocument/2006/relationships/slide" Target="slides/slide109.xml"/><Relationship Id="rId167" Type="http://schemas.openxmlformats.org/officeDocument/2006/relationships/slide" Target="slides/slide130.xml"/><Relationship Id="rId188" Type="http://schemas.openxmlformats.org/officeDocument/2006/relationships/slide" Target="slides/slide151.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 Id="rId162" Type="http://schemas.openxmlformats.org/officeDocument/2006/relationships/slide" Target="slides/slide125.xml"/><Relationship Id="rId183" Type="http://schemas.openxmlformats.org/officeDocument/2006/relationships/slide" Target="slides/slide14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110" Type="http://schemas.openxmlformats.org/officeDocument/2006/relationships/slide" Target="slides/slide73.xml"/><Relationship Id="rId115" Type="http://schemas.openxmlformats.org/officeDocument/2006/relationships/slide" Target="slides/slide78.xml"/><Relationship Id="rId131" Type="http://schemas.openxmlformats.org/officeDocument/2006/relationships/slide" Target="slides/slide94.xml"/><Relationship Id="rId136" Type="http://schemas.openxmlformats.org/officeDocument/2006/relationships/slide" Target="slides/slide99.xml"/><Relationship Id="rId157" Type="http://schemas.openxmlformats.org/officeDocument/2006/relationships/slide" Target="slides/slide120.xml"/><Relationship Id="rId178" Type="http://schemas.openxmlformats.org/officeDocument/2006/relationships/slide" Target="slides/slide141.xml"/><Relationship Id="rId61" Type="http://schemas.openxmlformats.org/officeDocument/2006/relationships/slide" Target="slides/slide24.xml"/><Relationship Id="rId82" Type="http://schemas.openxmlformats.org/officeDocument/2006/relationships/slide" Target="slides/slide45.xml"/><Relationship Id="rId152" Type="http://schemas.openxmlformats.org/officeDocument/2006/relationships/slide" Target="slides/slide115.xml"/><Relationship Id="rId173" Type="http://schemas.openxmlformats.org/officeDocument/2006/relationships/slide" Target="slides/slide136.xml"/><Relationship Id="rId194" Type="http://schemas.openxmlformats.org/officeDocument/2006/relationships/slide" Target="slides/slide157.xml"/><Relationship Id="rId199" Type="http://schemas.openxmlformats.org/officeDocument/2006/relationships/slide" Target="slides/slide162.xml"/><Relationship Id="rId203" Type="http://schemas.openxmlformats.org/officeDocument/2006/relationships/slide" Target="slides/slide166.xml"/><Relationship Id="rId208"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9.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126" Type="http://schemas.openxmlformats.org/officeDocument/2006/relationships/slide" Target="slides/slide89.xml"/><Relationship Id="rId147" Type="http://schemas.openxmlformats.org/officeDocument/2006/relationships/slide" Target="slides/slide110.xml"/><Relationship Id="rId168" Type="http://schemas.openxmlformats.org/officeDocument/2006/relationships/slide" Target="slides/slide131.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slide" Target="slides/slide56.xml"/><Relationship Id="rId98" Type="http://schemas.openxmlformats.org/officeDocument/2006/relationships/slide" Target="slides/slide61.xml"/><Relationship Id="rId121" Type="http://schemas.openxmlformats.org/officeDocument/2006/relationships/slide" Target="slides/slide84.xml"/><Relationship Id="rId142" Type="http://schemas.openxmlformats.org/officeDocument/2006/relationships/slide" Target="slides/slide105.xml"/><Relationship Id="rId163" Type="http://schemas.openxmlformats.org/officeDocument/2006/relationships/slide" Target="slides/slide126.xml"/><Relationship Id="rId184" Type="http://schemas.openxmlformats.org/officeDocument/2006/relationships/slide" Target="slides/slide147.xml"/><Relationship Id="rId189" Type="http://schemas.openxmlformats.org/officeDocument/2006/relationships/slide" Target="slides/slide15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9.xml"/><Relationship Id="rId67" Type="http://schemas.openxmlformats.org/officeDocument/2006/relationships/slide" Target="slides/slide30.xml"/><Relationship Id="rId116" Type="http://schemas.openxmlformats.org/officeDocument/2006/relationships/slide" Target="slides/slide79.xml"/><Relationship Id="rId137" Type="http://schemas.openxmlformats.org/officeDocument/2006/relationships/slide" Target="slides/slide100.xml"/><Relationship Id="rId158" Type="http://schemas.openxmlformats.org/officeDocument/2006/relationships/slide" Target="slides/slide121.xml"/><Relationship Id="rId20" Type="http://schemas.openxmlformats.org/officeDocument/2006/relationships/slideMaster" Target="slideMasters/slideMaster20.xml"/><Relationship Id="rId41" Type="http://schemas.openxmlformats.org/officeDocument/2006/relationships/slide" Target="slides/slide4.xml"/><Relationship Id="rId62" Type="http://schemas.openxmlformats.org/officeDocument/2006/relationships/slide" Target="slides/slide25.xml"/><Relationship Id="rId83" Type="http://schemas.openxmlformats.org/officeDocument/2006/relationships/slide" Target="slides/slide46.xml"/><Relationship Id="rId88" Type="http://schemas.openxmlformats.org/officeDocument/2006/relationships/slide" Target="slides/slide51.xml"/><Relationship Id="rId111" Type="http://schemas.openxmlformats.org/officeDocument/2006/relationships/slide" Target="slides/slide74.xml"/><Relationship Id="rId132" Type="http://schemas.openxmlformats.org/officeDocument/2006/relationships/slide" Target="slides/slide95.xml"/><Relationship Id="rId153" Type="http://schemas.openxmlformats.org/officeDocument/2006/relationships/slide" Target="slides/slide116.xml"/><Relationship Id="rId174" Type="http://schemas.openxmlformats.org/officeDocument/2006/relationships/slide" Target="slides/slide137.xml"/><Relationship Id="rId179" Type="http://schemas.openxmlformats.org/officeDocument/2006/relationships/slide" Target="slides/slide142.xml"/><Relationship Id="rId195" Type="http://schemas.openxmlformats.org/officeDocument/2006/relationships/slide" Target="slides/slide158.xml"/><Relationship Id="rId209" Type="http://schemas.openxmlformats.org/officeDocument/2006/relationships/presProps" Target="presProps.xml"/><Relationship Id="rId190" Type="http://schemas.openxmlformats.org/officeDocument/2006/relationships/slide" Target="slides/slide153.xml"/><Relationship Id="rId204" Type="http://schemas.openxmlformats.org/officeDocument/2006/relationships/slide" Target="slides/slide16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20.xml"/><Relationship Id="rId106" Type="http://schemas.openxmlformats.org/officeDocument/2006/relationships/slide" Target="slides/slide69.xml"/><Relationship Id="rId127"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5.xml"/><Relationship Id="rId73" Type="http://schemas.openxmlformats.org/officeDocument/2006/relationships/slide" Target="slides/slide36.xml"/><Relationship Id="rId78" Type="http://schemas.openxmlformats.org/officeDocument/2006/relationships/slide" Target="slides/slide41.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122" Type="http://schemas.openxmlformats.org/officeDocument/2006/relationships/slide" Target="slides/slide85.xml"/><Relationship Id="rId143" Type="http://schemas.openxmlformats.org/officeDocument/2006/relationships/slide" Target="slides/slide106.xml"/><Relationship Id="rId148" Type="http://schemas.openxmlformats.org/officeDocument/2006/relationships/slide" Target="slides/slide111.xml"/><Relationship Id="rId164" Type="http://schemas.openxmlformats.org/officeDocument/2006/relationships/slide" Target="slides/slide127.xml"/><Relationship Id="rId169" Type="http://schemas.openxmlformats.org/officeDocument/2006/relationships/slide" Target="slides/slide132.xml"/><Relationship Id="rId185" Type="http://schemas.openxmlformats.org/officeDocument/2006/relationships/slide" Target="slides/slide1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3.xml"/><Relationship Id="rId210" Type="http://schemas.openxmlformats.org/officeDocument/2006/relationships/viewProps" Target="viewProps.xml"/><Relationship Id="rId26" Type="http://schemas.openxmlformats.org/officeDocument/2006/relationships/slideMaster" Target="slideMasters/slideMaster26.xml"/><Relationship Id="rId47" Type="http://schemas.openxmlformats.org/officeDocument/2006/relationships/slide" Target="slides/slide10.xml"/><Relationship Id="rId68" Type="http://schemas.openxmlformats.org/officeDocument/2006/relationships/slide" Target="slides/slide31.xml"/><Relationship Id="rId89" Type="http://schemas.openxmlformats.org/officeDocument/2006/relationships/slide" Target="slides/slide52.xml"/><Relationship Id="rId112" Type="http://schemas.openxmlformats.org/officeDocument/2006/relationships/slide" Target="slides/slide75.xml"/><Relationship Id="rId133" Type="http://schemas.openxmlformats.org/officeDocument/2006/relationships/slide" Target="slides/slide96.xml"/><Relationship Id="rId154" Type="http://schemas.openxmlformats.org/officeDocument/2006/relationships/slide" Target="slides/slide117.xml"/><Relationship Id="rId175" Type="http://schemas.openxmlformats.org/officeDocument/2006/relationships/slide" Target="slides/slide138.xml"/><Relationship Id="rId196" Type="http://schemas.openxmlformats.org/officeDocument/2006/relationships/slide" Target="slides/slide159.xml"/><Relationship Id="rId200" Type="http://schemas.openxmlformats.org/officeDocument/2006/relationships/slide" Target="slides/slide163.xml"/><Relationship Id="rId16" Type="http://schemas.openxmlformats.org/officeDocument/2006/relationships/slideMaster" Target="slideMasters/slideMaster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20.wmf"/><Relationship Id="rId1" Type="http://schemas.openxmlformats.org/officeDocument/2006/relationships/image" Target="../media/image11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21.wmf"/><Relationship Id="rId1" Type="http://schemas.openxmlformats.org/officeDocument/2006/relationships/image" Target="../media/image11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22.wmf"/><Relationship Id="rId1" Type="http://schemas.openxmlformats.org/officeDocument/2006/relationships/image" Target="../media/image11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23.wmf"/><Relationship Id="rId1" Type="http://schemas.openxmlformats.org/officeDocument/2006/relationships/image" Target="../media/image118.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image" Target="../media/image136.wmf"/><Relationship Id="rId3" Type="http://schemas.openxmlformats.org/officeDocument/2006/relationships/image" Target="../media/image126.wmf"/><Relationship Id="rId7" Type="http://schemas.openxmlformats.org/officeDocument/2006/relationships/image" Target="../media/image130.wmf"/><Relationship Id="rId12" Type="http://schemas.openxmlformats.org/officeDocument/2006/relationships/image" Target="../media/image135.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11" Type="http://schemas.openxmlformats.org/officeDocument/2006/relationships/image" Target="../media/image134.wmf"/><Relationship Id="rId5" Type="http://schemas.openxmlformats.org/officeDocument/2006/relationships/image" Target="../media/image128.wmf"/><Relationship Id="rId10" Type="http://schemas.openxmlformats.org/officeDocument/2006/relationships/image" Target="../media/image133.wmf"/><Relationship Id="rId4" Type="http://schemas.openxmlformats.org/officeDocument/2006/relationships/image" Target="../media/image127.wmf"/><Relationship Id="rId9"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9.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9.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image" Target="../media/image139.wmf"/><Relationship Id="rId3" Type="http://schemas.openxmlformats.org/officeDocument/2006/relationships/image" Target="../media/image126.wmf"/><Relationship Id="rId7" Type="http://schemas.openxmlformats.org/officeDocument/2006/relationships/image" Target="../media/image130.wmf"/><Relationship Id="rId12" Type="http://schemas.openxmlformats.org/officeDocument/2006/relationships/image" Target="../media/image134.wmf"/><Relationship Id="rId17" Type="http://schemas.openxmlformats.org/officeDocument/2006/relationships/image" Target="../media/image136.wmf"/><Relationship Id="rId2" Type="http://schemas.openxmlformats.org/officeDocument/2006/relationships/image" Target="../media/image125.wmf"/><Relationship Id="rId16" Type="http://schemas.openxmlformats.org/officeDocument/2006/relationships/image" Target="../media/image141.wmf"/><Relationship Id="rId1" Type="http://schemas.openxmlformats.org/officeDocument/2006/relationships/image" Target="../media/image124.wmf"/><Relationship Id="rId6" Type="http://schemas.openxmlformats.org/officeDocument/2006/relationships/image" Target="../media/image129.wmf"/><Relationship Id="rId11" Type="http://schemas.openxmlformats.org/officeDocument/2006/relationships/image" Target="../media/image133.wmf"/><Relationship Id="rId5" Type="http://schemas.openxmlformats.org/officeDocument/2006/relationships/image" Target="../media/image128.wmf"/><Relationship Id="rId15" Type="http://schemas.openxmlformats.org/officeDocument/2006/relationships/image" Target="../media/image135.wmf"/><Relationship Id="rId10" Type="http://schemas.openxmlformats.org/officeDocument/2006/relationships/image" Target="../media/image138.wmf"/><Relationship Id="rId4" Type="http://schemas.openxmlformats.org/officeDocument/2006/relationships/image" Target="../media/image127.wmf"/><Relationship Id="rId9" Type="http://schemas.openxmlformats.org/officeDocument/2006/relationships/image" Target="../media/image132.wmf"/><Relationship Id="rId14" Type="http://schemas.openxmlformats.org/officeDocument/2006/relationships/image" Target="../media/image14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5" Type="http://schemas.openxmlformats.org/officeDocument/2006/relationships/image" Target="../media/image146.wmf"/><Relationship Id="rId4" Type="http://schemas.openxmlformats.org/officeDocument/2006/relationships/image" Target="../media/image14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 Id="rId9" Type="http://schemas.openxmlformats.org/officeDocument/2006/relationships/image" Target="../media/image15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5" Type="http://schemas.openxmlformats.org/officeDocument/2006/relationships/image" Target="../media/image171.wmf"/><Relationship Id="rId4" Type="http://schemas.openxmlformats.org/officeDocument/2006/relationships/image" Target="../media/image170.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5" Type="http://schemas.openxmlformats.org/officeDocument/2006/relationships/image" Target="../media/image183.wmf"/><Relationship Id="rId4" Type="http://schemas.openxmlformats.org/officeDocument/2006/relationships/image" Target="../media/image18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CAE8D-1ECC-432D-8AB1-8916C249B6AD}" type="datetimeFigureOut">
              <a:rPr lang="es-ES_tradnl" smtClean="0"/>
              <a:pPr/>
              <a:t>15/06/2017</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E80BC-ABFC-480F-934C-4846322E5AE9}"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589BC21A-FFB3-4364-B07E-938E92DDEA07}" type="slidenum">
              <a:rPr lang="es-ES" smtClean="0">
                <a:solidFill>
                  <a:prstClr val="black"/>
                </a:solidFill>
              </a:rPr>
              <a:pPr/>
              <a:t>6</a:t>
            </a:fld>
            <a:endParaRPr lang="es-ES" smtClean="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89881EA-0FC4-4B31-945D-396E59E93332}" type="slidenum">
              <a:rPr lang="es-ES">
                <a:solidFill>
                  <a:prstClr val="black"/>
                </a:solidFill>
              </a:rPr>
              <a:pPr>
                <a:defRPr/>
              </a:pPr>
              <a:t>137</a:t>
            </a:fld>
            <a:endParaRPr lang="es-ES">
              <a:solidFill>
                <a:prstClr val="black"/>
              </a:solidFill>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888E8F26-4446-420A-8FAB-4B2AB535AA81}" type="slidenum">
              <a:rPr lang="es-ES">
                <a:solidFill>
                  <a:prstClr val="black"/>
                </a:solidFill>
              </a:rPr>
              <a:pPr>
                <a:defRPr/>
              </a:pPr>
              <a:t>138</a:t>
            </a:fld>
            <a:endParaRPr lang="es-ES">
              <a:solidFill>
                <a:prstClr val="black"/>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01BC40-1DD3-4851-8D84-F93EB546FD7A}" type="slidenum">
              <a:rPr lang="es-ES">
                <a:solidFill>
                  <a:prstClr val="black"/>
                </a:solidFill>
              </a:rPr>
              <a:pPr>
                <a:defRPr/>
              </a:pPr>
              <a:t>139</a:t>
            </a:fld>
            <a:endParaRPr lang="es-ES">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4A539A18-06F4-41C4-A133-E1465C875CA2}" type="slidenum">
              <a:rPr lang="es-ES">
                <a:solidFill>
                  <a:prstClr val="black"/>
                </a:solidFill>
              </a:rPr>
              <a:pPr>
                <a:defRPr/>
              </a:pPr>
              <a:t>140</a:t>
            </a:fld>
            <a:endParaRPr lang="es-ES">
              <a:solidFill>
                <a:prstClr val="black"/>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8CC08-E7ED-457D-AC77-9F9D3127394F}" type="slidenum">
              <a:rPr lang="es-ES">
                <a:solidFill>
                  <a:prstClr val="black"/>
                </a:solidFill>
              </a:rPr>
              <a:pPr>
                <a:defRPr/>
              </a:pPr>
              <a:t>142</a:t>
            </a:fld>
            <a:endParaRPr lang="es-ES">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63F570-930A-4058-9FCC-5B486B4EEA75}" type="slidenum">
              <a:rPr lang="es-ES">
                <a:solidFill>
                  <a:prstClr val="black"/>
                </a:solidFill>
              </a:rPr>
              <a:pPr>
                <a:defRPr/>
              </a:pPr>
              <a:t>143</a:t>
            </a:fld>
            <a:endParaRPr lang="es-ES">
              <a:solidFill>
                <a:prstClr val="black"/>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E82C48-9564-4AF8-BB77-99240E5D17DE}" type="slidenum">
              <a:rPr lang="es-ES">
                <a:solidFill>
                  <a:prstClr val="black"/>
                </a:solidFill>
              </a:rPr>
              <a:pPr>
                <a:defRPr/>
              </a:pPr>
              <a:t>144</a:t>
            </a:fld>
            <a:endParaRPr lang="es-ES">
              <a:solidFill>
                <a:prstClr val="black"/>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F9647AF-86ED-494A-B810-FAD1C6F57C1A}" type="slidenum">
              <a:rPr lang="es-ES" smtClean="0">
                <a:solidFill>
                  <a:prstClr val="black"/>
                </a:solidFill>
              </a:rPr>
              <a:pPr/>
              <a:t>146</a:t>
            </a:fld>
            <a:endParaRPr lang="es-ES" smtClean="0">
              <a:solidFill>
                <a:prstClr val="black"/>
              </a:solidFill>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754D61D-16BF-48F4-A9E7-5D991A730BA9}" type="slidenum">
              <a:rPr lang="es-ES" smtClean="0">
                <a:solidFill>
                  <a:prstClr val="black"/>
                </a:solidFill>
              </a:rPr>
              <a:pPr/>
              <a:t>147</a:t>
            </a:fld>
            <a:endParaRPr lang="es-ES" smtClean="0">
              <a:solidFill>
                <a:prstClr val="black"/>
              </a:solidFill>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80F6810B-190E-46CA-AF2D-22250E8ABB6F}" type="slidenum">
              <a:rPr lang="es-ES">
                <a:solidFill>
                  <a:prstClr val="black"/>
                </a:solidFill>
              </a:rPr>
              <a:pPr/>
              <a:t>148</a:t>
            </a:fld>
            <a:endParaRPr lang="es-ES">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268460C-1A4D-4B7C-BA53-923FA0D04C8F}" type="slidenum">
              <a:rPr lang="es-ES" smtClean="0">
                <a:solidFill>
                  <a:srgbClr val="000000"/>
                </a:solidFill>
              </a:rPr>
              <a:pPr/>
              <a:t>10</a:t>
            </a:fld>
            <a:endParaRPr lang="es-ES" smtClean="0">
              <a:solidFill>
                <a:srgbClr val="000000"/>
              </a:solidFill>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B0112F6A-EAF6-44C9-8696-56B438DBC53D}" type="slidenum">
              <a:rPr lang="es-ES">
                <a:solidFill>
                  <a:prstClr val="black"/>
                </a:solidFill>
              </a:rPr>
              <a:pPr/>
              <a:t>149</a:t>
            </a:fld>
            <a:endParaRPr lang="es-ES">
              <a:solidFill>
                <a:prstClr val="black"/>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50A434F3-F290-4382-AE0B-86AEA7D6FFD0}" type="slidenum">
              <a:rPr lang="es-ES" smtClean="0">
                <a:solidFill>
                  <a:prstClr val="black"/>
                </a:solidFill>
              </a:rPr>
              <a:pPr/>
              <a:t>150</a:t>
            </a:fld>
            <a:endParaRPr lang="es-ES" smtClean="0">
              <a:solidFill>
                <a:prstClr val="black"/>
              </a:solidFill>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421EB745-BBAC-46EA-8E68-0B8908AB782A}" type="slidenum">
              <a:rPr lang="es-ES" smtClean="0">
                <a:solidFill>
                  <a:prstClr val="black"/>
                </a:solidFill>
              </a:rPr>
              <a:pPr/>
              <a:t>151</a:t>
            </a:fld>
            <a:endParaRPr lang="es-ES" smtClean="0">
              <a:solidFill>
                <a:prstClr val="black"/>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E501301F-2046-4D7C-96E2-E7928A2B6BA9}" type="slidenum">
              <a:rPr lang="es-ES" smtClean="0">
                <a:solidFill>
                  <a:prstClr val="black"/>
                </a:solidFill>
              </a:rPr>
              <a:pPr/>
              <a:t>152</a:t>
            </a:fld>
            <a:endParaRPr lang="es-ES" smtClean="0">
              <a:solidFill>
                <a:prstClr val="black"/>
              </a:solidFill>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A32DBCA-F4C1-42D0-80F2-97FE515A12F7}" type="slidenum">
              <a:rPr lang="es-ES" smtClean="0">
                <a:solidFill>
                  <a:prstClr val="black"/>
                </a:solidFill>
              </a:rPr>
              <a:pPr/>
              <a:t>153</a:t>
            </a:fld>
            <a:endParaRPr lang="es-ES" smtClean="0">
              <a:solidFill>
                <a:prstClr val="black"/>
              </a:solidFill>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D7CE4809-D7D8-40F9-A879-A15A2A4B8A9A}" type="slidenum">
              <a:rPr lang="es-ES" smtClean="0">
                <a:solidFill>
                  <a:prstClr val="black"/>
                </a:solidFill>
              </a:rPr>
              <a:pPr/>
              <a:t>154</a:t>
            </a:fld>
            <a:endParaRPr lang="es-ES" smtClean="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758CCB-794E-40A1-96A4-7ECE68FA4CEE}" type="slidenum">
              <a:rPr lang="es-ES" smtClean="0">
                <a:solidFill>
                  <a:prstClr val="black"/>
                </a:solidFill>
              </a:rPr>
              <a:pPr/>
              <a:t>155</a:t>
            </a:fld>
            <a:endParaRPr lang="es-ES" smtClean="0">
              <a:solidFill>
                <a:prstClr val="black"/>
              </a:solidFill>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3B91A86-C3CC-48BB-B66C-CC7F2E410CA2}" type="slidenum">
              <a:rPr lang="es-ES" smtClean="0">
                <a:solidFill>
                  <a:prstClr val="black"/>
                </a:solidFill>
              </a:rPr>
              <a:pPr/>
              <a:t>156</a:t>
            </a:fld>
            <a:endParaRPr lang="es-ES" smtClean="0">
              <a:solidFill>
                <a:prstClr val="black"/>
              </a:solidFill>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1F3DCACC-BFE9-4DCF-9676-432A6AC69479}" type="slidenum">
              <a:rPr lang="es-ES" smtClean="0">
                <a:solidFill>
                  <a:prstClr val="black"/>
                </a:solidFill>
              </a:rPr>
              <a:pPr/>
              <a:t>157</a:t>
            </a:fld>
            <a:endParaRPr lang="es-ES" smtClean="0">
              <a:solidFill>
                <a:prstClr val="black"/>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985CC22E-93EB-46A4-A073-B31D23D8A5C7}" type="slidenum">
              <a:rPr lang="es-ES">
                <a:solidFill>
                  <a:prstClr val="black"/>
                </a:solidFill>
              </a:rPr>
              <a:pPr/>
              <a:t>158</a:t>
            </a:fld>
            <a:endParaRPr lang="es-ES">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80D97BD1-3672-4404-AAA0-566172F7F5B7}" type="slidenum">
              <a:rPr lang="es-ES_tradnl">
                <a:solidFill>
                  <a:prstClr val="black"/>
                </a:solidFill>
              </a:rPr>
              <a:pPr/>
              <a:t>21</a:t>
            </a:fld>
            <a:endParaRPr lang="es-ES_tradnl">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E546F87A-5ACE-4C45-B0C2-DFDCA814DC23}" type="slidenum">
              <a:rPr lang="es-ES" smtClean="0">
                <a:solidFill>
                  <a:prstClr val="black"/>
                </a:solidFill>
              </a:rPr>
              <a:pPr/>
              <a:t>159</a:t>
            </a:fld>
            <a:endParaRPr lang="es-ES" smtClean="0">
              <a:solidFill>
                <a:prstClr val="black"/>
              </a:solidFill>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9AF8B697-A1E5-42E3-A825-80AE5B621978}" type="slidenum">
              <a:rPr lang="es-ES" smtClean="0">
                <a:solidFill>
                  <a:prstClr val="black"/>
                </a:solidFill>
              </a:rPr>
              <a:pPr/>
              <a:t>160</a:t>
            </a:fld>
            <a:endParaRPr lang="es-ES" smtClean="0">
              <a:solidFill>
                <a:prstClr val="black"/>
              </a:solidFill>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478575F-EAD0-4AD4-9AD9-7DBB0A52BE77}" type="slidenum">
              <a:rPr lang="es-ES" smtClean="0">
                <a:solidFill>
                  <a:prstClr val="black"/>
                </a:solidFill>
              </a:rPr>
              <a:pPr/>
              <a:t>162</a:t>
            </a:fld>
            <a:endParaRPr lang="es-ES" smtClean="0">
              <a:solidFill>
                <a:prstClr val="black"/>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1511D650-3A0A-4F2E-AA43-FEFECFE630E7}" type="slidenum">
              <a:rPr lang="es-ES" smtClean="0">
                <a:solidFill>
                  <a:prstClr val="black"/>
                </a:solidFill>
              </a:rPr>
              <a:pPr/>
              <a:t>163</a:t>
            </a:fld>
            <a:endParaRPr lang="es-ES" smtClean="0">
              <a:solidFill>
                <a:prstClr val="black"/>
              </a:solidFill>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F1C7A99-7242-47B8-9E21-D19130921796}" type="slidenum">
              <a:rPr lang="es-ES" smtClean="0">
                <a:solidFill>
                  <a:prstClr val="black"/>
                </a:solidFill>
              </a:rPr>
              <a:pPr/>
              <a:t>164</a:t>
            </a:fld>
            <a:endParaRPr lang="es-ES" smtClean="0">
              <a:solidFill>
                <a:prstClr val="black"/>
              </a:solidFill>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16DF2177-5849-4599-BD35-C87D65C2788E}" type="slidenum">
              <a:rPr lang="es-ES">
                <a:solidFill>
                  <a:prstClr val="black"/>
                </a:solidFill>
              </a:rPr>
              <a:pPr/>
              <a:t>166</a:t>
            </a:fld>
            <a:endParaRPr lang="es-ES">
              <a:solidFill>
                <a:prstClr val="black"/>
              </a:solidFill>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18953B8-E15B-41EC-801D-B7E6ED43E4A4}" type="slidenum">
              <a:rPr lang="es-ES" smtClean="0">
                <a:solidFill>
                  <a:prstClr val="black"/>
                </a:solidFill>
              </a:rPr>
              <a:pPr/>
              <a:t>167</a:t>
            </a:fld>
            <a:endParaRPr lang="es-ES" smtClean="0">
              <a:solidFill>
                <a:prstClr val="black"/>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8FAA8240-BA85-4E5B-9976-39240537BAB9}" type="slidenum">
              <a:rPr lang="es-ES" smtClean="0">
                <a:solidFill>
                  <a:prstClr val="black"/>
                </a:solidFill>
              </a:rPr>
              <a:pPr/>
              <a:t>170</a:t>
            </a:fld>
            <a:endParaRPr lang="es-ES" smtClean="0">
              <a:solidFill>
                <a:prstClr val="black"/>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329FAEB5-8E43-491F-9C2B-79861E70A279}" type="slidenum">
              <a:rPr lang="es-ES_tradnl">
                <a:solidFill>
                  <a:prstClr val="black"/>
                </a:solidFill>
              </a:rPr>
              <a:pPr/>
              <a:t>74</a:t>
            </a:fld>
            <a:endParaRPr lang="es-ES_tradn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589BC21A-FFB3-4364-B07E-938E92DDEA07}" type="slidenum">
              <a:rPr lang="es-ES" smtClean="0">
                <a:solidFill>
                  <a:prstClr val="black"/>
                </a:solidFill>
              </a:rPr>
              <a:pPr/>
              <a:t>120</a:t>
            </a:fld>
            <a:endParaRPr lang="es-ES" smtClean="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EA607EE0-5F3F-4458-A4A3-68D461C69D3B}" type="slidenum">
              <a:rPr lang="es-ES">
                <a:solidFill>
                  <a:prstClr val="black"/>
                </a:solidFill>
              </a:rPr>
              <a:pPr>
                <a:defRPr/>
              </a:pPr>
              <a:t>133</a:t>
            </a:fld>
            <a:endParaRPr lang="es-ES">
              <a:solidFill>
                <a:prstClr val="black"/>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32521C4-A1CF-48AB-9B97-2FC08BEDE05B}" type="slidenum">
              <a:rPr lang="es-ES">
                <a:solidFill>
                  <a:prstClr val="black"/>
                </a:solidFill>
              </a:rPr>
              <a:pPr>
                <a:defRPr/>
              </a:pPr>
              <a:t>134</a:t>
            </a:fld>
            <a:endParaRPr lang="es-ES">
              <a:solidFill>
                <a:prstClr val="black"/>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AD4B03EF-9208-4A51-9D48-4B0E6D6F368E}" type="slidenum">
              <a:rPr lang="es-ES">
                <a:solidFill>
                  <a:prstClr val="black"/>
                </a:solidFill>
              </a:rPr>
              <a:pPr>
                <a:defRPr/>
              </a:pPr>
              <a:t>135</a:t>
            </a:fld>
            <a:endParaRPr lang="es-ES">
              <a:solidFill>
                <a:prstClr val="black"/>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4CE6F125-5055-4D4D-8667-460A348AACEC}" type="slidenum">
              <a:rPr lang="es-ES">
                <a:solidFill>
                  <a:prstClr val="black"/>
                </a:solidFill>
              </a:rPr>
              <a:pPr>
                <a:defRPr/>
              </a:pPr>
              <a:t>136</a:t>
            </a:fld>
            <a:endParaRPr lang="es-ES">
              <a:solidFill>
                <a:prstClr val="black"/>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7BCC1E-3EB4-450A-A4D5-3478005F6DD0}" type="slidenum">
              <a:rPr lang="es-ES"/>
              <a:pPr>
                <a:defRPr/>
              </a:pPr>
              <a:t>‹Nº›</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721170E-BD27-4D76-9CBF-221AF6C6F1A9}" type="slidenum">
              <a:rPr lang="es-ES"/>
              <a:pPr>
                <a:defRPr/>
              </a:pPr>
              <a:t>‹Nº›</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2DD1D82-B8AB-4563-AF22-5D32A23845D7}" type="slidenum">
              <a:rPr lang="es-ES"/>
              <a:pPr>
                <a:defRPr/>
              </a:pPr>
              <a:t>‹Nº›</a:t>
            </a:fld>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05CC9CF-8E5D-4B28-BEB0-F230204A9B04}" type="slidenum">
              <a:rPr lang="es-ES"/>
              <a:pPr>
                <a:defRPr/>
              </a:pPr>
              <a:t>‹Nº›</a:t>
            </a:fld>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648D4BC-2BA7-485A-9BC1-982E5F302400}" type="slidenum">
              <a:rPr lang="es-ES"/>
              <a:pPr>
                <a:defRPr/>
              </a:pPr>
              <a:t>‹Nº›</a:t>
            </a:fld>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DDCBE2E7-577B-4760-9FA6-14C3EC238D83}" type="slidenum">
              <a:rPr lang="es-ES"/>
              <a:pPr>
                <a:defRPr/>
              </a:pPr>
              <a:t>‹Nº›</a:t>
            </a:fld>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E45C3A65-5BCD-4D0A-91E7-E8E9D2E530C2}" type="slidenum">
              <a:rPr lang="es-ES"/>
              <a:pPr>
                <a:defRPr/>
              </a:pPr>
              <a:t>‹Nº›</a:t>
            </a:fld>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123D3B5-8DE2-4EEE-9AC3-AAB53BC7B30D}" type="slidenum">
              <a:rPr lang="es-ES"/>
              <a:pPr>
                <a:defRPr/>
              </a:pPr>
              <a:t>‹Nº›</a:t>
            </a:fld>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D146E2A-F2B4-4508-896E-74CBED2341CE}" type="slidenum">
              <a:rPr lang="es-ES"/>
              <a:pPr>
                <a:defRPr/>
              </a:pPr>
              <a:t>‹Nº›</a:t>
            </a:fld>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FB90121F-F1DE-4024-AEE2-EED20346C45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95A0327-C313-4806-BDFC-61A06BE3972E}" type="slidenum">
              <a:rPr lang="es-ES"/>
              <a:pPr>
                <a:defRPr/>
              </a:pPr>
              <a:t>‹Nº›</a:t>
            </a:fld>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C3A8C652-FD86-4E5B-A2CD-A6C9D488597A}"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64FDD08E-EFEF-4283-A781-30FC04D9D618}" type="slidenum">
              <a:rPr lang="es-ES_tradnl"/>
              <a:pPr>
                <a:defRPr/>
              </a:pPr>
              <a:t>‹Nº›</a:t>
            </a:fld>
            <a:endParaRPr lang="es-ES_tradn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AB0EC5D9-842E-49AD-910C-AE70EEEAD4C4}"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2CA0C7CD-7168-4C23-901F-2A12E2CEFCB0}" type="slidenum">
              <a:rPr lang="es-ES_tradnl"/>
              <a:pPr>
                <a:defRPr/>
              </a:pPr>
              <a:t>‹Nº›</a:t>
            </a:fld>
            <a:endParaRPr lang="es-ES_tradn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AD1E1DF-F6A8-4D60-AD0E-11E0083170AF}"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E44FBBCF-3F3F-4CF3-AAE2-649B4C5A91AF}" type="slidenum">
              <a:rPr lang="es-ES_tradnl"/>
              <a:pPr>
                <a:defRPr/>
              </a:pPr>
              <a:t>‹Nº›</a:t>
            </a:fld>
            <a:endParaRPr lang="es-ES_tradn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4FED1AB3-D039-40B8-A795-70B363E889AB}" type="datetimeFigureOut">
              <a:rPr lang="es-ES_tradnl"/>
              <a:pPr>
                <a:defRPr/>
              </a:pPr>
              <a:t>15/06/2017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0C241493-6F28-4481-871A-B789504B0D88}" type="slidenum">
              <a:rPr lang="es-ES_tradnl"/>
              <a:pPr>
                <a:defRPr/>
              </a:pPr>
              <a:t>‹Nº›</a:t>
            </a:fld>
            <a:endParaRPr lang="es-ES_tradn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51EF88FA-BCFA-42B8-9141-86B4E35BAC76}" type="datetimeFigureOut">
              <a:rPr lang="es-ES_tradnl"/>
              <a:pPr>
                <a:defRPr/>
              </a:pPr>
              <a:t>15/06/2017</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9532959C-4BA9-4F31-87D7-48B65BA06CA9}" type="slidenum">
              <a:rPr lang="es-ES_tradnl"/>
              <a:pPr>
                <a:defRPr/>
              </a:pPr>
              <a:t>‹Nº›</a:t>
            </a:fld>
            <a:endParaRPr lang="es-ES_trad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820A45E2-538E-495C-A768-61DE72BCA75B}" type="datetimeFigureOut">
              <a:rPr lang="es-ES_tradnl"/>
              <a:pPr>
                <a:defRPr/>
              </a:pPr>
              <a:t>15/06/2017</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61655CBD-6E26-4EC5-A91E-24BE0C48F72B}" type="slidenum">
              <a:rPr lang="es-ES_tradnl"/>
              <a:pPr>
                <a:defRPr/>
              </a:pPr>
              <a:t>‹Nº›</a:t>
            </a:fld>
            <a:endParaRPr lang="es-ES_tradn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24188A9-3D7B-42BE-820E-E84A7DCB4AC4}" type="datetimeFigureOut">
              <a:rPr lang="es-ES_tradnl"/>
              <a:pPr>
                <a:defRPr/>
              </a:pPr>
              <a:t>15/06/2017</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0090D3AB-09BA-4F6B-8B07-E08FD29E2C7D}" type="slidenum">
              <a:rPr lang="es-ES_tradnl"/>
              <a:pPr>
                <a:defRPr/>
              </a:pPr>
              <a:t>‹Nº›</a:t>
            </a:fld>
            <a:endParaRPr lang="es-ES_tradn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697D6AD-8989-4BB6-AE15-F6018A4EA572}" type="datetimeFigureOut">
              <a:rPr lang="es-ES_tradnl"/>
              <a:pPr>
                <a:defRPr/>
              </a:pPr>
              <a:t>15/06/2017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A9BBD3AC-8E26-4818-AD78-6D836B6D3060}" type="slidenum">
              <a:rPr lang="es-ES_tradnl"/>
              <a:pPr>
                <a:defRPr/>
              </a:pPr>
              <a:t>‹Nº›</a:t>
            </a:fld>
            <a:endParaRPr lang="es-ES_tradnl"/>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A24FB6-052B-40C2-8974-04BF56007E65}" type="datetimeFigureOut">
              <a:rPr lang="es-ES_tradnl"/>
              <a:pPr>
                <a:defRPr/>
              </a:pPr>
              <a:t>15/06/2017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87ACED37-26B1-4A97-B997-ED0E0D31DA54}"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352C4B85-041A-467D-9394-4F86D0B4026D}"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BE88BAC9-BE74-4EA8-BD74-7359B8ADFB2F}"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CCA48807-12BC-40AF-8A5A-F653467AADCF}" type="slidenum">
              <a:rPr lang="es-ES_tradnl"/>
              <a:pPr>
                <a:defRPr/>
              </a:pPr>
              <a:t>‹Nº›</a:t>
            </a:fld>
            <a:endParaRPr lang="es-ES_tradn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0503A219-A11A-4993-93B3-EB8592C4C89F}"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9981675C-53DA-4713-BEAB-411251F96C5B}" type="slidenum">
              <a:rPr lang="es-ES_tradnl"/>
              <a:pPr>
                <a:defRPr/>
              </a:pPr>
              <a:t>‹Nº›</a:t>
            </a:fld>
            <a:endParaRPr lang="es-ES_tradn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74BCD-D3BA-4F53-88FE-8913DA6F5AE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303C8-DA5F-4465-92CE-6B573823804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4B9A9-16C9-4B9F-833E-DDD3AF26686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D598E6-E6C4-43D1-AEDC-608256F4C72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C89FB0-B929-4886-8465-D00B0E40B76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E8D8F3-BD9D-4525-8E28-8DD3AA21B45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661D0F-51F0-4D7E-9EAC-79D769A8BB8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BED029-3898-47EE-B4BB-2A434B64FAD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DEBC967-43DE-4E02-8EFB-79E810D8736F}" type="slidenum">
              <a:rPr lang="es-ES"/>
              <a:pPr>
                <a:defRPr/>
              </a:pPr>
              <a:t>‹Nº›</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79877-E51C-49F4-90DB-00555EEA387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E0A87-4D30-4630-903A-F941AC4EBDB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01D2C9-B3BB-4116-BB6B-C7101DE3167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7FC0AD-D87D-44AB-BB1F-7E209EEA5A11}" type="slidenum">
              <a:rPr lang="es-ES"/>
              <a:pPr>
                <a:defRPr/>
              </a:pPr>
              <a:t>‹Nº›</a:t>
            </a:fld>
            <a:endParaRPr lang="es-E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5220FEF-5FFB-4B64-8E80-50DFA2CE293A}" type="slidenum">
              <a:rPr lang="es-ES"/>
              <a:pPr>
                <a:defRPr/>
              </a:pPr>
              <a:t>‹Nº›</a:t>
            </a:fld>
            <a:endParaRPr lang="es-E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C3A8D0-05A9-4B88-ADED-5EC352CB932F}" type="slidenum">
              <a:rPr lang="es-ES"/>
              <a:pPr>
                <a:defRPr/>
              </a:pPr>
              <a:t>‹Nº›</a:t>
            </a:fld>
            <a:endParaRPr lang="es-E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411EF30-753F-4D2B-8066-7B937B230C08}" type="slidenum">
              <a:rPr lang="es-ES"/>
              <a:pPr>
                <a:defRPr/>
              </a:pPr>
              <a:t>‹Nº›</a:t>
            </a:fld>
            <a:endParaRPr lang="es-E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CC0DB18-8732-47EE-AEB7-017F89A81E63}" type="slidenum">
              <a:rPr lang="es-ES"/>
              <a:pPr>
                <a:defRPr/>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F881A1C-1B3E-49DE-BE78-3BDE8E160935}" type="slidenum">
              <a:rPr lang="es-ES"/>
              <a:pPr>
                <a:defRPr/>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D1FF9AB-AC38-4F82-A4C4-801D757FA37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0DC305E7-22F6-4660-A4FF-58902376D193}" type="slidenum">
              <a:rPr lang="es-ES"/>
              <a:pPr>
                <a:defRPr/>
              </a:pPr>
              <a:t>‹Nº›</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F2D8873-42C6-407D-8C9E-FA7A9DC37EAD}" type="slidenum">
              <a:rPr lang="es-ES"/>
              <a:pPr>
                <a:defRPr/>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89D80A8-C171-4F30-AFDA-90C83F0D5EEE}" type="slidenum">
              <a:rPr lang="es-ES"/>
              <a:pPr>
                <a:defRPr/>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CEF097E-472E-4D70-B4C6-AE7456AFDD55}" type="slidenum">
              <a:rPr lang="es-ES"/>
              <a:pPr>
                <a:defRPr/>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6269446-7222-4E78-9890-BE4FA22CD931}" type="slidenum">
              <a:rPr lang="es-ES"/>
              <a:pPr>
                <a:defRPr/>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475DD2-B455-4C32-9652-04005CD5B98F}" type="slidenum">
              <a:rPr lang="es-ES"/>
              <a:pPr>
                <a:defRPr/>
              </a:pPr>
              <a:t>‹Nº›</a:t>
            </a:fld>
            <a:endParaRPr lang="es-ES"/>
          </a:p>
        </p:txBody>
      </p:sp>
    </p:spTree>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DCDD2B-67EB-4D30-85BB-2AACE83BCABD}" type="slidenum">
              <a:rPr lang="es-ES"/>
              <a:pPr>
                <a:defRPr/>
              </a:pPr>
              <a:t>‹Nº›</a:t>
            </a:fld>
            <a:endParaRPr lang="es-ES"/>
          </a:p>
        </p:txBody>
      </p:sp>
    </p:spTree>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E5F3590-8C1B-485D-A3A0-E5A8DE165592}" type="slidenum">
              <a:rPr lang="es-ES"/>
              <a:pPr>
                <a:defRPr/>
              </a:pPr>
              <a:t>‹Nº›</a:t>
            </a:fld>
            <a:endParaRPr lang="es-ES"/>
          </a:p>
        </p:txBody>
      </p:sp>
    </p:spTree>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83E79E5-3FD8-4AC3-84CF-12DA4121EA1F}" type="slidenum">
              <a:rPr lang="es-ES"/>
              <a:pPr>
                <a:defRPr/>
              </a:pPr>
              <a:t>‹Nº›</a:t>
            </a:fld>
            <a:endParaRPr lang="es-ES"/>
          </a:p>
        </p:txBody>
      </p:sp>
    </p:spTree>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A3B039A-A9B9-426A-8C81-919D3B84BF63}" type="slidenum">
              <a:rPr lang="es-ES"/>
              <a:pPr>
                <a:defRPr/>
              </a:pPr>
              <a:t>‹Nº›</a:t>
            </a:fld>
            <a:endParaRPr lang="es-ES"/>
          </a:p>
        </p:txBody>
      </p:sp>
    </p:spTree>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87419EB-C094-4AEB-A3BC-E7A02F4CF3DF}" type="slidenum">
              <a:rPr lang="es-ES"/>
              <a:pPr>
                <a:defRPr/>
              </a:pPr>
              <a:t>‹Nº›</a:t>
            </a:fld>
            <a:endParaRPr lang="es-E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29F05270-EE47-492F-B6CD-58DF8628C769}" type="slidenum">
              <a:rPr lang="es-ES"/>
              <a:pPr>
                <a:defRPr/>
              </a:pPr>
              <a:t>‹Nº›</a:t>
            </a:fld>
            <a:endParaRPr lang="es-E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02068F7-74FD-4A40-B39F-97357FF5BF4E}" type="slidenum">
              <a:rPr lang="es-ES"/>
              <a:pPr>
                <a:defRPr/>
              </a:pPr>
              <a:t>‹Nº›</a:t>
            </a:fld>
            <a:endParaRPr lang="es-ES"/>
          </a:p>
        </p:txBody>
      </p:sp>
    </p:spTree>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1AE5A1-7A0B-453A-B731-ED64ACB6A1FD}" type="slidenum">
              <a:rPr lang="es-ES"/>
              <a:pPr>
                <a:defRPr/>
              </a:pPr>
              <a:t>‹Nº›</a:t>
            </a:fld>
            <a:endParaRPr lang="es-ES"/>
          </a:p>
        </p:txBody>
      </p:sp>
    </p:spTree>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AF8532D-776E-4317-8B11-C09CE13A4107}" type="slidenum">
              <a:rPr lang="es-ES"/>
              <a:pPr>
                <a:defRPr/>
              </a:pPr>
              <a:t>‹Nº›</a:t>
            </a:fld>
            <a:endParaRPr lang="es-ES"/>
          </a:p>
        </p:txBody>
      </p:sp>
    </p:spTree>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656650F-DA66-42A7-909B-389194BF94F6}" type="slidenum">
              <a:rPr lang="es-ES"/>
              <a:pPr>
                <a:defRPr/>
              </a:pPr>
              <a:t>‹Nº›</a:t>
            </a:fld>
            <a:endParaRPr lang="es-ES"/>
          </a:p>
        </p:txBody>
      </p:sp>
    </p:spTree>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804612-8283-4430-A45B-B890DD55C046}" type="slidenum">
              <a:rPr lang="es-ES"/>
              <a:pPr>
                <a:defRPr/>
              </a:pPr>
              <a:t>‹Nº›</a:t>
            </a:fld>
            <a:endParaRPr lang="es-ES"/>
          </a:p>
        </p:txBody>
      </p:sp>
    </p:spTree>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1A6743-87B6-420A-B544-93A756EDD06F}" type="slidenum">
              <a:rPr lang="es-ES"/>
              <a:pPr>
                <a:defRPr/>
              </a:pPr>
              <a:t>‹Nº›</a:t>
            </a:fld>
            <a:endParaRPr lang="es-E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D852EA3-314B-471A-9157-4249824E4774}" type="slidenum">
              <a:rPr lang="es-ES"/>
              <a:pPr>
                <a:defRPr/>
              </a:pPr>
              <a:t>‹Nº›</a:t>
            </a:fld>
            <a:endParaRPr lang="es-E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B4F8889-8E8E-4694-84D5-C63E5BB08568}" type="slidenum">
              <a:rPr lang="es-ES"/>
              <a:pPr>
                <a:defRPr/>
              </a:pPr>
              <a:t>‹Nº›</a:t>
            </a:fld>
            <a:endParaRPr lang="es-E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524D03-02A2-4F5F-9F7F-B8A396BDD013}" type="slidenum">
              <a:rPr lang="es-ES"/>
              <a:pPr>
                <a:defRPr/>
              </a:pPr>
              <a:t>‹Nº›</a:t>
            </a:fld>
            <a:endParaRPr lang="es-E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FEFE405-1CF7-4C1A-BF93-979BE4CC6266}"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A0CAE95-D1A5-4D19-B279-96E22D41BE2A}" type="slidenum">
              <a:rPr lang="es-ES"/>
              <a:pPr>
                <a:defRPr/>
              </a:pPr>
              <a:t>‹Nº›</a:t>
            </a:fld>
            <a:endParaRPr lang="es-E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3022831-1073-4CD6-8753-8C7084F46E37}" type="slidenum">
              <a:rPr lang="es-ES"/>
              <a:pPr>
                <a:defRPr/>
              </a:pPr>
              <a:t>‹Nº›</a:t>
            </a:fld>
            <a:endParaRPr lang="es-E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6CA33D8-D9A3-4886-A0B9-11703042900E}" type="slidenum">
              <a:rPr lang="es-ES"/>
              <a:pPr>
                <a:defRPr/>
              </a:pPr>
              <a:t>‹Nº›</a:t>
            </a:fld>
            <a:endParaRPr lang="es-E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99D96C-5C08-4776-84FB-0A238AD4A5F4}" type="slidenum">
              <a:rPr lang="es-ES"/>
              <a:pPr>
                <a:defRPr/>
              </a:pPr>
              <a:t>‹Nº›</a:t>
            </a:fld>
            <a:endParaRPr lang="es-E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B41DBA2-1676-4390-AF6C-0CD8A7FFCFEF}" type="slidenum">
              <a:rPr lang="es-ES"/>
              <a:pPr>
                <a:defRPr/>
              </a:pPr>
              <a:t>‹Nº›</a:t>
            </a:fld>
            <a:endParaRPr lang="es-E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9E8CB5-7C21-49B9-BA5C-4B73E3254239}" type="slidenum">
              <a:rPr lang="es-ES"/>
              <a:pPr>
                <a:defRPr/>
              </a:pPr>
              <a:t>‹Nº›</a:t>
            </a:fld>
            <a:endParaRPr lang="es-E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3EB31E-0C81-4547-90C7-FE4EDB754568}" type="slidenum">
              <a:rPr lang="es-ES"/>
              <a:pPr>
                <a:defRPr/>
              </a:pPr>
              <a:t>‹Nº›</a:t>
            </a:fld>
            <a:endParaRPr lang="es-E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1D1557-89F4-422A-BC2D-A9A3936D46C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4DDA4C-A63B-4555-A7E5-4E33D4290F1E}"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555674-8949-417B-90CF-200D17642010}"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5A3C3B-4B5C-48A5-A0E6-B8FB37133791}"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5787586-76D7-492B-A147-CF83EDD9BBA9}" type="slidenum">
              <a:rPr lang="es-ES"/>
              <a:pPr>
                <a:defRPr/>
              </a:pPr>
              <a:t>‹Nº›</a:t>
            </a:fld>
            <a:endParaRPr lang="es-E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4E3DF0-2216-45BA-A87C-3E49EC083CD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1404F4-B381-4FE0-9094-2C07E5CAF360}"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CB6439-5192-4988-A130-244E2C7984E4}"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154B10-ADE5-4D79-9838-6B2FC3DD65A9}"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D092D2-E64A-4D69-A429-A826173D1C8C}"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CB68D-64A3-4CE2-A480-C59C03A3214B}"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C0917-1C58-4DBA-AAC3-2D19771ED2B6}"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CB1DC-FCF3-48BA-BD00-ECD3FA0E384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01A74-A3C9-403B-BD61-20CED1EFD1C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CB551F-C963-4994-8D13-9298F66C443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86B98AF-D49E-4E72-9EAF-C4A741E283C9}" type="slidenum">
              <a:rPr lang="es-ES"/>
              <a:pPr>
                <a:defRPr/>
              </a:pPr>
              <a:t>‹Nº›</a:t>
            </a:fld>
            <a:endParaRPr lang="es-E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8C759A-23F1-4677-A777-A488FFF4B1B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EF11EF-7992-41D0-8DBB-208DF21AEBA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A6EE45-2988-4173-A2AD-7631C0A536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22F681-BADF-4CF1-9779-9FC872569D1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99730F-DBBD-4C15-B06C-DDCB6FC949A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193D0-FADC-4138-9280-3C11A969977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86F01-16EF-49FD-8FEB-CD2907554DA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0F28CD-597E-4E7A-94D4-E1FE46FB77C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5060AD-C279-49C4-9CAD-5CF25C391EC4}" type="slidenum">
              <a:rPr lang="es-ES"/>
              <a:pPr>
                <a:defRPr/>
              </a:pPr>
              <a:t>‹Nº›</a:t>
            </a:fld>
            <a:endParaRPr lang="es-E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EB84CF-FA05-4766-9F00-EAC46472B08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F1EA1E5A-DAA5-4CA6-8806-A53FB18477F6}" type="slidenum">
              <a:rPr lang="es-ES"/>
              <a:pPr>
                <a:defRPr/>
              </a:pPr>
              <a:t>‹Nº›</a:t>
            </a:fld>
            <a:endParaRPr lang="es-E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3C8984-CDE5-473F-806D-A168C7264E7C}" type="slidenum">
              <a:rPr lang="es-ES"/>
              <a:pPr>
                <a:defRPr/>
              </a:pPr>
              <a:t>‹Nº›</a:t>
            </a:fld>
            <a:endParaRPr 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D91035-52A4-4A88-B182-44F0345AFB3C}" type="slidenum">
              <a:rPr lang="es-ES"/>
              <a:pPr>
                <a:defRPr/>
              </a:pPr>
              <a:t>‹Nº›</a:t>
            </a:fld>
            <a:endParaRPr 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B393B4-035A-40EE-9E2F-F1FDF3F9B1CE}" type="slidenum">
              <a:rPr lang="es-ES"/>
              <a:pPr>
                <a:defRPr/>
              </a:pPr>
              <a:t>‹Nº›</a:t>
            </a:fld>
            <a:endParaRPr 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1AF267-53D8-468D-AB5B-120FE75032D1}" type="slidenum">
              <a:rPr lang="es-ES"/>
              <a:pPr>
                <a:defRPr/>
              </a:pPr>
              <a:t>‹Nº›</a:t>
            </a:fld>
            <a:endParaRPr 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18724D0-9181-4CD6-9A8F-39D71DD4C25F}" type="slidenum">
              <a:rPr lang="es-ES"/>
              <a:pPr>
                <a:defRPr/>
              </a:pPr>
              <a:t>‹Nº›</a:t>
            </a:fld>
            <a:endParaRPr lang="es-E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1E8B7-A247-4C12-866B-083025C708AC}" type="slidenum">
              <a:rPr lang="es-ES"/>
              <a:pPr>
                <a:defRPr/>
              </a:pPr>
              <a:t>‹Nº›</a:t>
            </a:fld>
            <a:endParaRPr lang="es-E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8710DB-298A-44CE-AF63-3D42CEF1AC5B}" type="slidenum">
              <a:rPr lang="es-ES"/>
              <a:pPr>
                <a:defRPr/>
              </a:pPr>
              <a:t>‹Nº›</a:t>
            </a:fld>
            <a:endParaRPr lang="es-E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534756-516D-4D50-84CB-7729C15ED6A5}" type="slidenum">
              <a:rPr lang="es-ES"/>
              <a:pPr>
                <a:defRPr/>
              </a:pPr>
              <a:t>‹Nº›</a:t>
            </a:fld>
            <a:endParaRPr lang="es-E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57F31D-57E4-4EEA-B265-2EDEC65B86A1}" type="slidenum">
              <a:rPr lang="es-ES"/>
              <a:pPr>
                <a:defRPr/>
              </a:pPr>
              <a:t>‹Nº›</a:t>
            </a:fld>
            <a:endParaRPr lang="es-E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A2669-9BE3-482E-922D-1363BB5FD90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9E4C1856-42B6-4A85-B6EC-A3FD2F909E28}" type="slidenum">
              <a:rPr lang="es-ES"/>
              <a:pPr>
                <a:defRPr/>
              </a:pPr>
              <a:t>‹Nº›</a:t>
            </a:fld>
            <a:endParaRPr lang="es-E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5707A3-B8CE-49BA-B1B4-7EEC37912A5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08BCD6-B664-4221-8718-93D3901D25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BB64B6-6F6E-499F-A142-358F71D66E1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1EB3B8-734E-4868-B5FE-EB43B1E4CFF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F6EAA6-8199-4FAA-9B3A-ECF314A0F67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B32D4E-1B82-4E8B-8110-876BF0836B6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D58ADF-2950-48A5-B8E6-5052870B4B0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35EC08-B306-4A3F-BE5C-7A8697A8248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2E5F16-7360-4A1D-B8D6-6CCE3874280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5B16E5-7B4D-4D09-89FC-A20F2BEB318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E27CA08-F8EE-48DC-AA95-55542E502C30}" type="slidenum">
              <a:rPr lang="es-ES"/>
              <a:pPr>
                <a:defRPr/>
              </a:pPr>
              <a:t>‹Nº›</a:t>
            </a:fld>
            <a:endParaRPr lang="es-E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5B5F2E-32C8-4812-B512-47A29484F22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1EBF4-CC1A-4EA7-8E8F-24374326502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47C49-71A0-4D6D-9834-A5BAFAFDF20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E2A27F-DA99-4598-812A-CB1779DD53E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210FEB-27FE-46A2-AD92-055FC4A31A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784EA3-6988-4998-A37D-AB1F5A47DD6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2ED57E-BE32-42E1-8AC7-B3DC8A74F85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851BD-0E0E-48C1-A7EE-23560ADBA1A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72E57-E0FF-4A93-BA42-F530FCECB39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74302-62CE-47CB-A37B-C7C2C47E2A6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B332BBE-3240-408E-9AA3-BE135EE8CEDC}" type="slidenum">
              <a:rPr lang="es-ES"/>
              <a:pPr>
                <a:defRPr/>
              </a:pPr>
              <a:t>‹Nº›</a:t>
            </a:fld>
            <a:endParaRPr lang="es-E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D224B-D485-48A9-ADA2-AF0673E5AE4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D35E927-C13E-496E-986E-BF70C13545B6}"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EA90329-CE09-4680-88EF-7645712AC2EE}" type="slidenum">
              <a:rPr lang="es-ES_tradnl"/>
              <a:pPr>
                <a:defRPr/>
              </a:pPr>
              <a:t>‹Nº›</a:t>
            </a:fld>
            <a:endParaRPr lang="es-ES_tradnl"/>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15/06/2017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B780F-3AE0-4DCB-B7B5-AD0AC94AADF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ADBF2-7A97-43FC-A389-0E7F6895C00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1F1221-7CFE-420A-BB25-C15D6DACCFA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F881D-D715-4B63-BD58-A98EF2CC23D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2F9EED-3669-48C9-A2BE-0DA2213B69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F41943-48F2-4DFB-A21F-644925A394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1E7474-626E-44BF-8245-086A8D98389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2DF57A-F267-4B22-A575-3DA0995E288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EF205A6-FA5D-4FA7-AD20-48E10C1ED586}"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3B28740-E86F-4F76-AA14-181F7B4AC310}" type="slidenum">
              <a:rPr lang="es-ES_tradnl"/>
              <a:pPr>
                <a:defRPr/>
              </a:pPr>
              <a:t>‹Nº›</a:t>
            </a:fld>
            <a:endParaRPr lang="es-ES_tradnl"/>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8493B-53CE-4A67-932D-149CA630B4F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178CD-2249-47BD-BA2C-D21652C2441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16F38-3089-4564-8BC4-961E7D79573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0B33F7-70CC-49E3-9E6F-1796111D298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F7207C-1A0B-496C-9647-F01A81545B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7518EC-C53E-4E51-AD16-EC652E5624F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89E9FE-FF08-42FB-BEC4-4E32DEF7171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BF81E9-51B5-4B0C-B741-5C55A03B960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2C6855-AC79-4223-A445-922DD95A6C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865A8D-CFC5-494F-B0B0-06625ED3593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332582-A92C-420A-86B4-B48CBF509B0F}"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C5E212-623D-43E5-81D9-1F5897C87288}" type="slidenum">
              <a:rPr lang="es-ES_tradnl"/>
              <a:pPr>
                <a:defRPr/>
              </a:pPr>
              <a:t>‹Nº›</a:t>
            </a:fld>
            <a:endParaRPr lang="es-ES_tradnl"/>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A3B3FD-794D-46E7-87A0-EED6707CE1E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12C350-93B5-4CDF-BEFC-893DD4F108D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822880-967B-4210-9397-83A84F1BE16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01368-DBC6-4933-997E-B7E69D85CA2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1920B47E-802B-4D9C-868B-FB87FC7B2981}"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1D690D8-9D85-4AF0-9154-5878BACF7056}" type="slidenum">
              <a:rPr lang="es-ES"/>
              <a:pPr>
                <a:defRPr/>
              </a:pPr>
              <a:t>‹Nº›</a:t>
            </a:fld>
            <a:endParaRPr lang="es-E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B5E670E4-EA04-4843-B48D-A8E7E5A43F19}"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2C53CD4-DA27-4946-82B1-BD2DA6BEACA9}" type="slidenum">
              <a:rPr lang="es-ES"/>
              <a:pPr>
                <a:defRPr/>
              </a:pPr>
              <a:t>‹Nº›</a:t>
            </a:fld>
            <a:endParaRPr lang="es-E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1E5AB795-5D36-451C-9907-DE84380416C4}"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5AB3223-61C5-4533-853A-52B60C6ED607}" type="slidenum">
              <a:rPr lang="es-ES"/>
              <a:pPr>
                <a:defRPr/>
              </a:pPr>
              <a:t>‹Nº›</a:t>
            </a:fld>
            <a:endParaRPr lang="es-E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823465BE-9ECF-4AAA-A937-DD8D587C963F}"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25AF6B8B-26CC-45B3-B5BB-B02877B8D751}" type="slidenum">
              <a:rPr lang="es-ES"/>
              <a:pPr>
                <a:defRPr/>
              </a:pPr>
              <a:t>‹Nº›</a:t>
            </a:fld>
            <a:endParaRPr lang="es-E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cs typeface="Arial" charset="0"/>
              </a:defRPr>
            </a:lvl1pPr>
          </a:lstStyle>
          <a:p>
            <a:pPr>
              <a:defRPr/>
            </a:pPr>
            <a:fld id="{AF15E39D-8329-46F4-8946-65F1E24D303C}" type="datetimeFigureOut">
              <a:rPr lang="es-ES"/>
              <a:pPr>
                <a:defRPr/>
              </a:pPr>
              <a:t>15/06/2017</a:t>
            </a:fld>
            <a:endParaRPr lang="es-E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1AE8851A-0EA7-495C-80D4-18C773869A00}" type="slidenum">
              <a:rPr lang="es-ES"/>
              <a:pPr>
                <a:defRPr/>
              </a:pPr>
              <a:t>‹Nº›</a:t>
            </a:fld>
            <a:endParaRPr lang="es-E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cs typeface="Arial" charset="0"/>
              </a:defRPr>
            </a:lvl1pPr>
          </a:lstStyle>
          <a:p>
            <a:pPr>
              <a:defRPr/>
            </a:pPr>
            <a:fld id="{07D42A2D-FBBE-4199-9621-0B8F8181E975}" type="datetimeFigureOut">
              <a:rPr lang="es-ES"/>
              <a:pPr>
                <a:defRPr/>
              </a:pPr>
              <a:t>15/06/2017</a:t>
            </a:fld>
            <a:endParaRPr lang="es-E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649B4B86-6651-4181-8131-FB4E972C2011}"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0B6796C-BA3E-42C0-BE01-3F56F19F2FA8}" type="datetimeFigureOut">
              <a:rPr lang="es-ES_tradnl"/>
              <a:pPr>
                <a:defRPr/>
              </a:pPr>
              <a:t>15/06/2017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B06A32A-12B0-43BA-A880-00C412BEA895}" type="slidenum">
              <a:rPr lang="es-ES_tradnl"/>
              <a:pPr>
                <a:defRPr/>
              </a:pPr>
              <a:t>‹Nº›</a:t>
            </a:fld>
            <a:endParaRPr lang="es-ES_tradnl"/>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fld id="{A6C7EB85-E936-4958-8039-F19D39F41872}" type="datetimeFigureOut">
              <a:rPr lang="es-ES"/>
              <a:pPr>
                <a:defRPr/>
              </a:pPr>
              <a:t>15/06/2017</a:t>
            </a:fld>
            <a:endParaRPr lang="es-E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34CF534D-90AB-4FA0-9D24-7BB756D31C4C}" type="slidenum">
              <a:rPr lang="es-ES"/>
              <a:pPr>
                <a:defRPr/>
              </a:pPr>
              <a:t>‹Nº›</a:t>
            </a:fld>
            <a:endParaRPr lang="es-E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086445F3-0713-4DA5-8372-B10DB20ED533}"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F23F1FDF-609D-4A2E-AB0B-92E1117B7992}" type="slidenum">
              <a:rPr lang="es-ES"/>
              <a:pPr>
                <a:defRPr/>
              </a:pPr>
              <a:t>‹Nº›</a:t>
            </a:fld>
            <a:endParaRPr lang="es-E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F702194D-3206-446D-8020-A789616B6407}"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33220AA4-4CBB-44DF-91CA-31CDF812EF95}" type="slidenum">
              <a:rPr lang="es-ES"/>
              <a:pPr>
                <a:defRPr/>
              </a:pPr>
              <a:t>‹Nº›</a:t>
            </a:fld>
            <a:endParaRPr lang="es-E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DBBB7020-F25C-4DF2-BAF7-89B2CD0E8CC9}"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BAEECD7-5129-4604-816C-C3D839CA9FEF}" type="slidenum">
              <a:rPr lang="es-ES"/>
              <a:pPr>
                <a:defRPr/>
              </a:pPr>
              <a:t>‹Nº›</a:t>
            </a:fld>
            <a:endParaRPr lang="es-E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F1821962-4F70-47F0-B4CA-79E8C6B04F69}"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149B73D-2446-496E-B90F-34C2525CEC2C}" type="slidenum">
              <a:rPr lang="es-ES"/>
              <a:pPr>
                <a:defRPr/>
              </a:pPr>
              <a:t>‹Nº›</a:t>
            </a:fld>
            <a:endParaRPr lang="es-E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233019A-7142-413F-BC51-BDF9689AFB29}" type="slidenum">
              <a:rPr lang="es-ES_tradnl"/>
              <a:pPr>
                <a:defRPr/>
              </a:pPr>
              <a:t>‹Nº›</a:t>
            </a:fld>
            <a:endParaRPr lang="es-ES_tradnl"/>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F8EEA62-A759-48D9-BFA4-53654B63CF9F}" type="slidenum">
              <a:rPr lang="es-ES_tradnl"/>
              <a:pPr>
                <a:defRPr/>
              </a:pPr>
              <a:t>‹Nº›</a:t>
            </a:fld>
            <a:endParaRPr lang="es-ES_tradnl"/>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A06C6C8-FDE8-4B66-87F8-4726F18F9871}" type="slidenum">
              <a:rPr lang="es-ES_tradnl"/>
              <a:pPr>
                <a:defRPr/>
              </a:pPr>
              <a:t>‹Nº›</a:t>
            </a:fld>
            <a:endParaRPr lang="es-ES_tradnl"/>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9C2517C-61BF-4434-A6F0-88E5CF41574E}" type="slidenum">
              <a:rPr lang="es-ES_tradnl"/>
              <a:pPr>
                <a:defRPr/>
              </a:pPr>
              <a:t>‹Nº›</a:t>
            </a:fld>
            <a:endParaRPr lang="es-ES_tradnl"/>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6DB9B62-B0B5-4430-9967-E0BF3FA1844C}" type="slidenum">
              <a:rPr lang="es-ES_tradnl"/>
              <a:pPr>
                <a:defRPr/>
              </a:pPr>
              <a:t>‹Nº›</a:t>
            </a:fld>
            <a:endParaRPr lang="es-ES_trad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3046B6-CBCE-485F-9ABE-C2F00D613396}" type="datetimeFigureOut">
              <a:rPr lang="es-ES_tradnl"/>
              <a:pPr>
                <a:defRPr/>
              </a:pPr>
              <a:t>15/06/2017</a:t>
            </a:fld>
            <a:endParaRPr lang="es-ES_tradn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3F59C0D-6BDB-4330-A83F-C166DCF81DCF}" type="slidenum">
              <a:rPr lang="es-ES_tradnl"/>
              <a:pPr>
                <a:defRPr/>
              </a:pPr>
              <a:t>‹Nº›</a:t>
            </a:fld>
            <a:endParaRPr lang="es-ES_tradnl"/>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5556AD6-723E-4005-BC9B-33BAEFEADBD8}" type="slidenum">
              <a:rPr lang="es-ES_tradnl"/>
              <a:pPr>
                <a:defRPr/>
              </a:pPr>
              <a:t>‹Nº›</a:t>
            </a:fld>
            <a:endParaRPr lang="es-ES_tradnl"/>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C0922E4-AFFF-4CBA-AD4F-684F2571084F}" type="slidenum">
              <a:rPr lang="es-ES_tradnl"/>
              <a:pPr>
                <a:defRPr/>
              </a:pPr>
              <a:t>‹Nº›</a:t>
            </a:fld>
            <a:endParaRPr lang="es-ES_tradnl"/>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F6ADABA-829B-4091-A62D-4F1110ACA730}" type="slidenum">
              <a:rPr lang="es-ES_tradnl"/>
              <a:pPr>
                <a:defRPr/>
              </a:pPr>
              <a:t>‹Nº›</a:t>
            </a:fld>
            <a:endParaRPr lang="es-ES_tradnl"/>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B2D14BD-6481-4A8E-A05D-FA877365780C}" type="slidenum">
              <a:rPr lang="es-ES_tradnl"/>
              <a:pPr>
                <a:defRPr/>
              </a:pPr>
              <a:t>‹Nº›</a:t>
            </a:fld>
            <a:endParaRPr lang="es-ES_tradnl"/>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A781938-A9E3-4ACA-A370-015DA63DBF36}" type="slidenum">
              <a:rPr lang="es-ES_tradnl"/>
              <a:pPr>
                <a:defRPr/>
              </a:pPr>
              <a:t>‹Nº›</a:t>
            </a:fld>
            <a:endParaRPr lang="es-ES_tradnl"/>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F936274D-0F11-4D2C-8D00-C30F8EA050A2}" type="slidenum">
              <a:rPr lang="es-ES_tradnl"/>
              <a:pPr>
                <a:defRPr/>
              </a:pPr>
              <a:t>‹Nº›</a:t>
            </a:fld>
            <a:endParaRPr lang="es-ES_tradnl"/>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4B559F50-4B73-443D-8F16-6BC2F7C4A915}" type="datetimeFigureOut">
              <a:rPr lang="es-ES"/>
              <a:pPr>
                <a:defRPr/>
              </a:pPr>
              <a:t>15/06/2017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E353CC-A6E9-4EEA-A201-F28BEFC13046}" type="slidenum">
              <a:rPr lang="es-ES"/>
              <a:pPr>
                <a:defRPr/>
              </a:pPr>
              <a:t>‹Nº›</a:t>
            </a:fld>
            <a:endParaRPr lang="es-E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FD71C409-E066-43AA-805B-14FA013FC0EE}" type="datetimeFigureOut">
              <a:rPr lang="es-ES"/>
              <a:pPr>
                <a:defRPr/>
              </a:pPr>
              <a:t>15/06/2017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3E2B411-FBCE-41F5-96D5-9BC2573D0ED5}" type="slidenum">
              <a:rPr lang="es-ES"/>
              <a:pPr>
                <a:defRPr/>
              </a:pPr>
              <a:t>‹Nº›</a:t>
            </a:fld>
            <a:endParaRPr lang="es-E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5C82C0F1-9E9C-429F-A0AE-59C7D1E7CA36}" type="datetimeFigureOut">
              <a:rPr lang="es-ES"/>
              <a:pPr>
                <a:defRPr/>
              </a:pPr>
              <a:t>15/06/2017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80746A3-403B-438F-BEF1-901A80534C72}" type="slidenum">
              <a:rPr lang="es-ES"/>
              <a:pPr>
                <a:defRPr/>
              </a:pPr>
              <a:t>‹Nº›</a:t>
            </a:fld>
            <a:endParaRPr lang="es-E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fld id="{2D94FC95-46E9-47CD-BB00-D68EF7B27318}" type="datetimeFigureOut">
              <a:rPr lang="es-ES"/>
              <a:pPr>
                <a:defRPr/>
              </a:pPr>
              <a:t>15/06/2017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72BC7E8-05E1-4BCD-8369-A2D4F7C25872}"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379FD4-3A41-453F-9A3C-7B1D82DAF463}" type="datetimeFigureOut">
              <a:rPr lang="es-ES_tradnl"/>
              <a:pPr>
                <a:defRPr/>
              </a:pPr>
              <a:t>15/06/2017</a:t>
            </a:fld>
            <a:endParaRPr lang="es-ES_tradn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D803B72-C5D3-4D5D-AFE1-9C5434BCCEDB}" type="slidenum">
              <a:rPr lang="es-ES_tradnl"/>
              <a:pPr>
                <a:defRPr/>
              </a:pPr>
              <a:t>‹Nº›</a:t>
            </a:fld>
            <a:endParaRPr lang="es-ES_tradnl"/>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fld id="{443C7344-0FAC-4EC6-9AB1-F35BCD75FFAD}" type="datetimeFigureOut">
              <a:rPr lang="es-ES"/>
              <a:pPr>
                <a:defRPr/>
              </a:pPr>
              <a:t>15/06/2017</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7D73AE8-B471-4242-95CD-168ECEC2C89A}" type="slidenum">
              <a:rPr lang="es-ES"/>
              <a:pPr>
                <a:defRPr/>
              </a:pPr>
              <a:t>‹Nº›</a:t>
            </a:fld>
            <a:endParaRPr lang="es-E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fld id="{AFFB315C-A7BB-49CD-8729-3A75E8CABAB4}" type="datetimeFigureOut">
              <a:rPr lang="es-ES"/>
              <a:pPr>
                <a:defRPr/>
              </a:pPr>
              <a:t>15/06/2017</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9C5E9CC-7DDA-47F6-8973-54D873E36148}" type="slidenum">
              <a:rPr lang="es-ES"/>
              <a:pPr>
                <a:defRPr/>
              </a:pPr>
              <a:t>‹Nº›</a:t>
            </a:fld>
            <a:endParaRPr lang="es-E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460993-2D31-4FAD-90B5-645C25781A82}" type="datetimeFigureOut">
              <a:rPr lang="es-ES"/>
              <a:pPr>
                <a:defRPr/>
              </a:pPr>
              <a:t>15/06/2017</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65C6BE6-0408-436C-9458-FEC3B3EB7F74}" type="slidenum">
              <a:rPr lang="es-ES"/>
              <a:pPr>
                <a:defRPr/>
              </a:pPr>
              <a:t>‹Nº›</a:t>
            </a:fld>
            <a:endParaRPr lang="es-E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BEE40E3-3056-4E82-AB81-FCF73E3E866A}" type="datetimeFigureOut">
              <a:rPr lang="es-ES"/>
              <a:pPr>
                <a:defRPr/>
              </a:pPr>
              <a:t>15/06/2017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F733E9-1CA7-4B9F-9D3C-CA1ECE9CC87A}" type="slidenum">
              <a:rPr lang="es-ES"/>
              <a:pPr>
                <a:defRPr/>
              </a:pPr>
              <a:t>‹Nº›</a:t>
            </a:fld>
            <a:endParaRPr lang="es-E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EED082C7-4E8A-48B6-95AD-6C1945B640E9}" type="datetimeFigureOut">
              <a:rPr lang="es-ES"/>
              <a:pPr>
                <a:defRPr/>
              </a:pPr>
              <a:t>15/06/2017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FE8555-66E8-4B0A-B6D8-A3699577F549}" type="slidenum">
              <a:rPr lang="es-ES"/>
              <a:pPr>
                <a:defRPr/>
              </a:pPr>
              <a:t>‹Nº›</a:t>
            </a:fld>
            <a:endParaRPr lang="es-E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E46D3A9F-C2B9-4A6E-951C-32E97EB6092C}" type="datetimeFigureOut">
              <a:rPr lang="es-ES"/>
              <a:pPr>
                <a:defRPr/>
              </a:pPr>
              <a:t>15/06/2017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9025194-90E7-4840-BB5E-1DF3CC7EDBC3}" type="slidenum">
              <a:rPr lang="es-ES"/>
              <a:pPr>
                <a:defRPr/>
              </a:pPr>
              <a:t>‹Nº›</a:t>
            </a:fld>
            <a:endParaRPr lang="es-E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09BA082D-48FE-4B6C-8A04-A582F9D14A24}" type="datetimeFigureOut">
              <a:rPr lang="es-ES"/>
              <a:pPr>
                <a:defRPr/>
              </a:pPr>
              <a:t>15/06/2017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E74912B-AC5A-43D4-A8FB-9C7AC4B49A50}" type="slidenum">
              <a:rPr lang="es-ES"/>
              <a:pPr>
                <a:defRPr/>
              </a:pPr>
              <a:t>‹Nº›</a:t>
            </a:fld>
            <a:endParaRPr lang="es-E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C870B34C-35FF-4D62-BA60-2B36B9147C30}"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0CEB950-21AD-4582-B4D1-14644C083D56}" type="slidenum">
              <a:rPr lang="es-ES"/>
              <a:pPr>
                <a:defRPr/>
              </a:pPr>
              <a:t>‹Nº›</a:t>
            </a:fld>
            <a:endParaRPr lang="es-E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44302E74-5690-42DC-817C-6A9AE2496987}"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8A66558-06F0-4CBF-990C-A15EE97CE0C3}" type="slidenum">
              <a:rPr lang="es-ES"/>
              <a:pPr>
                <a:defRPr/>
              </a:pPr>
              <a:t>‹Nº›</a:t>
            </a:fld>
            <a:endParaRPr lang="es-E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2DB26823-DFAC-46B3-A457-E4630CCEF26D}"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D2AA522-AB5A-48EB-A3C9-A8D3A3730F32}"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7B88F4-B1BD-422B-ABE6-939D73407E73}" type="datetimeFigureOut">
              <a:rPr lang="es-ES_tradnl"/>
              <a:pPr>
                <a:defRPr/>
              </a:pPr>
              <a:t>15/06/2017</a:t>
            </a:fld>
            <a:endParaRPr lang="es-ES_tradn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FBE3FE-820F-4996-B3DB-EEB372AD0F46}" type="slidenum">
              <a:rPr lang="es-ES_tradnl"/>
              <a:pPr>
                <a:defRPr/>
              </a:pPr>
              <a:t>‹Nº›</a:t>
            </a:fld>
            <a:endParaRPr lang="es-ES_tradnl"/>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FEC90B92-A8FF-4B6C-AEBC-5527A23CB40B}"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EEAEFCA-3E90-4E65-BE8E-8CFEE1A883BB}" type="slidenum">
              <a:rPr lang="es-ES"/>
              <a:pPr>
                <a:defRPr/>
              </a:pPr>
              <a:t>‹Nº›</a:t>
            </a:fld>
            <a:endParaRPr lang="es-E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cs typeface="Arial" charset="0"/>
              </a:defRPr>
            </a:lvl1pPr>
          </a:lstStyle>
          <a:p>
            <a:pPr>
              <a:defRPr/>
            </a:pPr>
            <a:fld id="{F901C3AB-EB32-4D7D-AD1E-A3B7BB84D81E}" type="datetimeFigureOut">
              <a:rPr lang="es-ES"/>
              <a:pPr>
                <a:defRPr/>
              </a:pPr>
              <a:t>15/06/2017</a:t>
            </a:fld>
            <a:endParaRPr lang="es-E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DDCB1610-119F-46B2-895C-FDC756CCE0FB}" type="slidenum">
              <a:rPr lang="es-ES"/>
              <a:pPr>
                <a:defRPr/>
              </a:pPr>
              <a:t>‹Nº›</a:t>
            </a:fld>
            <a:endParaRPr lang="es-E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cs typeface="Arial" charset="0"/>
              </a:defRPr>
            </a:lvl1pPr>
          </a:lstStyle>
          <a:p>
            <a:pPr>
              <a:defRPr/>
            </a:pPr>
            <a:fld id="{7B5164EA-0B89-4B10-8891-BD2ED460E318}" type="datetimeFigureOut">
              <a:rPr lang="es-ES"/>
              <a:pPr>
                <a:defRPr/>
              </a:pPr>
              <a:t>15/06/2017</a:t>
            </a:fld>
            <a:endParaRPr lang="es-E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EBC266E1-3C0C-4E1A-90A3-8D9EF4B6AA1A}" type="slidenum">
              <a:rPr lang="es-ES"/>
              <a:pPr>
                <a:defRPr/>
              </a:pPr>
              <a:t>‹Nº›</a:t>
            </a:fld>
            <a:endParaRPr lang="es-E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fld id="{307C8F45-6DF4-4B7C-A089-A51DF0F60100}" type="datetimeFigureOut">
              <a:rPr lang="es-ES"/>
              <a:pPr>
                <a:defRPr/>
              </a:pPr>
              <a:t>15/06/2017</a:t>
            </a:fld>
            <a:endParaRPr lang="es-E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67546B66-3B7F-4429-A16E-F560D2BB911F}" type="slidenum">
              <a:rPr lang="es-ES"/>
              <a:pPr>
                <a:defRPr/>
              </a:pPr>
              <a:t>‹Nº›</a:t>
            </a:fld>
            <a:endParaRPr lang="es-E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A26B6EDE-210E-41C8-97F4-D586DFBD99F9}"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DF3A6F0-2A4A-404F-A6E4-5D4B79904070}" type="slidenum">
              <a:rPr lang="es-ES"/>
              <a:pPr>
                <a:defRPr/>
              </a:pPr>
              <a:t>‹Nº›</a:t>
            </a:fld>
            <a:endParaRPr lang="es-E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A76FB25C-F451-4CBB-ADA9-449D07345B17}" type="datetimeFigureOut">
              <a:rPr lang="es-ES"/>
              <a:pPr>
                <a:defRPr/>
              </a:pPr>
              <a:t>15/06/2017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466DCC5-D142-4B8A-ADCC-B12C134DB2F2}" type="slidenum">
              <a:rPr lang="es-ES"/>
              <a:pPr>
                <a:defRPr/>
              </a:pPr>
              <a:t>‹Nº›</a:t>
            </a:fld>
            <a:endParaRPr lang="es-E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4A53D435-D1A7-425D-8A93-89C55466FEEF}"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7E20354-4404-4755-AE5D-B08BF049508C}" type="slidenum">
              <a:rPr lang="es-ES"/>
              <a:pPr>
                <a:defRPr/>
              </a:pPr>
              <a:t>‹Nº›</a:t>
            </a:fld>
            <a:endParaRPr lang="es-E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6A57215D-4B7A-4F41-B9C9-21C5B2A74934}" type="datetimeFigureOut">
              <a:rPr lang="es-ES"/>
              <a:pPr>
                <a:defRPr/>
              </a:pPr>
              <a:t>15/06/2017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CCAF339-9255-4459-8DD2-889207CA424A}" type="slidenum">
              <a:rPr lang="es-ES"/>
              <a:pPr>
                <a:defRPr/>
              </a:pPr>
              <a:t>‹Nº›</a:t>
            </a:fld>
            <a:endParaRPr lang="es-E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62C252F-D066-4920-9209-06C98FE2FA10}" type="slidenum">
              <a:rPr lang="es-ES"/>
              <a:pPr>
                <a:defRPr/>
              </a:pPr>
              <a:t>‹Nº›</a:t>
            </a:fld>
            <a:endParaRPr lang="es-E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A746F2CC-D6EF-4039-9D00-903D25FBBC9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C7A4281-4BC9-40B2-948A-0C0747421DDE}" type="datetimeFigureOut">
              <a:rPr lang="es-ES_tradnl"/>
              <a:pPr>
                <a:defRPr/>
              </a:pPr>
              <a:t>15/06/2017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0464BBB-270D-4C23-A74D-C2A41DA76AAB}" type="slidenum">
              <a:rPr lang="es-ES_tradnl"/>
              <a:pPr>
                <a:defRPr/>
              </a:pPr>
              <a:t>‹Nº›</a:t>
            </a:fld>
            <a:endParaRPr lang="es-ES_tradnl"/>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094768F8-5C68-4A50-8B7C-336FAB890745}" type="slidenum">
              <a:rPr lang="es-ES"/>
              <a:pPr>
                <a:defRPr/>
              </a:pPr>
              <a:t>‹Nº›</a:t>
            </a:fld>
            <a:endParaRPr lang="es-E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13BFE4C1-B1F5-457C-B4A4-789D5F8349E2}" type="slidenum">
              <a:rPr lang="es-ES"/>
              <a:pPr>
                <a:defRPr/>
              </a:pPr>
              <a:t>‹Nº›</a:t>
            </a:fld>
            <a:endParaRPr lang="es-E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1BCC450-1180-4536-8876-E10C87041D03}" type="slidenum">
              <a:rPr lang="es-ES"/>
              <a:pPr>
                <a:defRPr/>
              </a:pPr>
              <a:t>‹Nº›</a:t>
            </a:fld>
            <a:endParaRPr lang="es-E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60619B30-C8DB-4DBF-99FB-339BF3F92415}" type="slidenum">
              <a:rPr lang="es-ES"/>
              <a:pPr>
                <a:defRPr/>
              </a:pPr>
              <a:t>‹Nº›</a:t>
            </a:fld>
            <a:endParaRPr lang="es-E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163A740-9442-4A55-871C-57259D4CE00B}" type="slidenum">
              <a:rPr lang="es-ES"/>
              <a:pPr>
                <a:defRPr/>
              </a:pPr>
              <a:t>‹Nº›</a:t>
            </a:fld>
            <a:endParaRPr lang="es-E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6D1EBD41-5BD5-4EAC-A05F-5ADFB7100C18}" type="slidenum">
              <a:rPr lang="es-ES"/>
              <a:pPr>
                <a:defRPr/>
              </a:pPr>
              <a:t>‹Nº›</a:t>
            </a:fld>
            <a:endParaRPr lang="es-E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9EA749DF-8FC8-4203-B671-857F945703D8}" type="slidenum">
              <a:rPr lang="es-ES"/>
              <a:pPr>
                <a:defRPr/>
              </a:pPr>
              <a:t>‹Nº›</a:t>
            </a:fld>
            <a:endParaRPr lang="es-E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300AB9C4-C788-4A1C-9541-6CD6C8AED309}" type="slidenum">
              <a:rPr lang="es-ES"/>
              <a:pPr>
                <a:defRPr/>
              </a:pPr>
              <a:t>‹Nº›</a:t>
            </a:fld>
            <a:endParaRPr lang="es-E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7CE1415-BCB9-4B24-B417-E51AB36DA14D}" type="slidenum">
              <a:rPr lang="es-ES"/>
              <a:pPr>
                <a:defRPr/>
              </a:pPr>
              <a:t>‹Nº›</a:t>
            </a:fld>
            <a:endParaRPr lang="es-E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320FBF1-A7A9-453B-9AD1-A0757546423B}"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31D2DBF-7116-4549-9ED2-935D2ADC799F}" type="datetimeFigureOut">
              <a:rPr lang="es-ES_tradnl"/>
              <a:pPr>
                <a:defRPr/>
              </a:pPr>
              <a:t>15/06/2017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624896-C76F-4AD9-ACCD-3A82ED5C3A10}" type="slidenum">
              <a:rPr lang="es-ES_tradnl"/>
              <a:pPr>
                <a:defRPr/>
              </a:pPr>
              <a:t>‹Nº›</a:t>
            </a:fld>
            <a:endParaRPr lang="es-ES_tradnl"/>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45E47FF-F096-491A-9CED-CF3244F42346}" type="slidenum">
              <a:rPr lang="es-ES"/>
              <a:pPr>
                <a:defRPr/>
              </a:pPr>
              <a:t>‹Nº›</a:t>
            </a:fld>
            <a:endParaRPr lang="es-E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98BFD1-3B67-499E-82BB-F7AF2AB23434}" type="slidenum">
              <a:rPr lang="es-ES"/>
              <a:pPr>
                <a:defRPr/>
              </a:pPr>
              <a:t>‹Nº›</a:t>
            </a:fld>
            <a:endParaRPr lang="es-E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10ACC00-DBE0-48DF-8768-8CE4D81877B8}" type="slidenum">
              <a:rPr lang="es-ES"/>
              <a:pPr>
                <a:defRPr/>
              </a:pPr>
              <a:t>‹Nº›</a:t>
            </a:fld>
            <a:endParaRPr lang="es-E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D3E3B0A3-D5F5-4FAF-AA22-59011F98CCD0}" type="slidenum">
              <a:rPr lang="es-ES"/>
              <a:pPr>
                <a:defRPr/>
              </a:pPr>
              <a:t>‹Nº›</a:t>
            </a:fld>
            <a:endParaRPr lang="es-E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9B8170F8-D641-4009-8410-28BF4716645A}" type="slidenum">
              <a:rPr lang="es-ES"/>
              <a:pPr>
                <a:defRPr/>
              </a:pPr>
              <a:t>‹Nº›</a:t>
            </a:fld>
            <a:endParaRPr lang="es-E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29873324-0E63-4C0B-B651-CDF68973ECA3}" type="slidenum">
              <a:rPr lang="es-ES"/>
              <a:pPr>
                <a:defRPr/>
              </a:pPr>
              <a:t>‹Nº›</a:t>
            </a:fld>
            <a:endParaRPr lang="es-E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56D9957-48E9-4300-9FE1-AAE0097C3E36}" type="slidenum">
              <a:rPr lang="es-ES"/>
              <a:pPr>
                <a:defRPr/>
              </a:pPr>
              <a:t>‹Nº›</a:t>
            </a:fld>
            <a:endParaRPr lang="es-E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88F0F6E-520E-4A57-80E7-42A03008697C}" type="slidenum">
              <a:rPr lang="es-ES"/>
              <a:pPr>
                <a:defRPr/>
              </a:pPr>
              <a:t>‹Nº›</a:t>
            </a:fld>
            <a:endParaRPr lang="es-E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BF35BCB-7B2C-4A35-BB7F-AFE6B34B42D8}" type="slidenum">
              <a:rPr lang="es-ES"/>
              <a:pPr>
                <a:defRPr/>
              </a:pPr>
              <a:t>‹Nº›</a:t>
            </a:fld>
            <a:endParaRPr lang="es-E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E5EEAE9-10C1-4804-A77E-D17B129431B5}"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38A0740-45C5-415F-87E9-086814F9EA60}"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436D7E-4B40-4DA8-B14F-67315C762F98}" type="slidenum">
              <a:rPr lang="es-ES_tradnl"/>
              <a:pPr>
                <a:defRPr/>
              </a:pPr>
              <a:t>‹Nº›</a:t>
            </a:fld>
            <a:endParaRPr lang="es-ES_tradnl"/>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DB113E9-4856-46CF-961B-BD5545222AFA}" type="slidenum">
              <a:rPr lang="es-ES"/>
              <a:pPr>
                <a:defRPr/>
              </a:pPr>
              <a:t>‹Nº›</a:t>
            </a:fld>
            <a:endParaRPr lang="es-E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B8E1650-2F9C-4B6D-90C0-173A72AAC664}" type="slidenum">
              <a:rPr lang="es-ES"/>
              <a:pPr>
                <a:defRPr/>
              </a:pPr>
              <a:t>‹Nº›</a:t>
            </a:fld>
            <a:endParaRPr lang="es-E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AB40607-5468-4701-8921-2AECB6D9930C}" type="slidenum">
              <a:rPr lang="es-ES"/>
              <a:pPr>
                <a:defRPr/>
              </a:pPr>
              <a:t>‹Nº›</a:t>
            </a:fld>
            <a:endParaRPr lang="es-E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496117D-C788-4F87-AF1E-070318443B53}" type="slidenum">
              <a:rPr lang="es-ES"/>
              <a:pPr>
                <a:defRPr/>
              </a:pPr>
              <a:t>‹Nº›</a:t>
            </a:fld>
            <a:endParaRPr lang="es-E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A7CCA5D7-1EEC-41DD-9EE4-44D90E4EE9CA}" type="slidenum">
              <a:rPr lang="es-ES"/>
              <a:pPr>
                <a:defRPr/>
              </a:pPr>
              <a:t>‹Nº›</a:t>
            </a:fld>
            <a:endParaRPr lang="es-E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91A4D81C-43EF-4C6D-BB51-F77495336CE5}" type="slidenum">
              <a:rPr lang="es-ES"/>
              <a:pPr>
                <a:defRPr/>
              </a:pPr>
              <a:t>‹Nº›</a:t>
            </a:fld>
            <a:endParaRPr lang="es-E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DE37F05E-7589-4E7C-BE39-8F89BD8DA20F}" type="slidenum">
              <a:rPr lang="es-ES"/>
              <a:pPr>
                <a:defRPr/>
              </a:pPr>
              <a:t>‹Nº›</a:t>
            </a:fld>
            <a:endParaRPr lang="es-E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693AEEB-D787-4014-952A-5AF1BF0D1D7D}" type="slidenum">
              <a:rPr lang="es-ES"/>
              <a:pPr>
                <a:defRPr/>
              </a:pPr>
              <a:t>‹Nº›</a:t>
            </a:fld>
            <a:endParaRPr lang="es-E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226FFA3-6276-4DE5-9771-8F466FCEC0AF}" type="slidenum">
              <a:rPr lang="es-ES"/>
              <a:pPr>
                <a:defRPr/>
              </a:pPr>
              <a:t>‹Nº›</a:t>
            </a:fld>
            <a:endParaRPr lang="es-E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C4E6BCA-881C-4501-869C-7677EF5CB502}"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B79632-FB21-42C9-BD64-15948BB46167}" type="datetimeFigureOut">
              <a:rPr lang="es-ES_tradnl"/>
              <a:pPr>
                <a:defRPr/>
              </a:pPr>
              <a:t>15/06/2017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8CFDB33-D994-4FDF-9673-3B1042B89ED3}" type="slidenum">
              <a:rPr lang="es-ES_tradnl"/>
              <a:pPr>
                <a:defRPr/>
              </a:pPr>
              <a:t>‹Nº›</a:t>
            </a:fld>
            <a:endParaRPr lang="es-ES_tradnl"/>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B1E5CC3-D02E-4769-A36A-021EDA9B7AFA}" type="slidenum">
              <a:rPr lang="es-ES"/>
              <a:pPr>
                <a:defRPr/>
              </a:pPr>
              <a:t>‹Nº›</a:t>
            </a:fld>
            <a:endParaRPr lang="es-E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18FD2-5A22-4972-9362-199FADD78F8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59703-B7F6-4388-B838-038FAB20D99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0574C6-D59D-46D0-BB26-CC51E65601F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202D0-6E36-4D6E-B040-C25E7D8C78F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BDC2FC0-B519-4DCB-B8D0-59810ED7E3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18B62F-05D6-43AD-8C68-A4BF63CD538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3EB41B-D58F-4A45-B2CF-8CC09FA1F55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2B49A9-3A70-44EC-860D-3BE4B4C6D3B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C16C9-7879-445B-B8F7-C3C70D09780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C9F0C-5C75-4801-A99C-85FE49D2A4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2BEE5-A7D3-4442-892D-CC066D4B63E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B5D40A-6904-4065-80A5-8D6C6AF6F3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7AEF10-EF82-43DE-896F-1F35B94A93A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5CF1A0-CAE5-437A-B426-E9C67AD7A04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9A15D-BC60-4460-B40A-1768B16C1C4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9F0C1E-B5E3-4052-A6A8-C2EFB21B632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AEAD5-107A-45F5-9BB4-F31D4B1BB0E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50C147-DB2A-489A-AC39-3E3E487D41A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6480A3-7034-47C1-BCBB-3C8EEB57D74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CC003C-555A-4D58-AD12-5644E56CB9A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1AEEF-74C1-4BCE-85DA-8E099D26D99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065EA1-D25C-4D55-AB8B-98A8E4867B8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21A9F-69BF-48BF-94A3-4FCC8713C81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86DD9-DA6C-4F57-B530-D37AC9B2F47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B9B7E3-74FD-4BE9-A6C6-9A193A4E1E9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921840-CB43-4235-B8A1-52C548EC37E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BA0650-127E-4020-A104-BBA00DF88B1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29A633-D346-48D6-A979-5A6955DF047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6EA4CC-70CC-4E58-A6BE-F36DD371253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D67F9E-DADA-4119-9BA3-1E4D3501E7E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E985DC-2043-4DEB-8DA2-12FEF613CBC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52565-E61C-47D7-863D-AD61A37D3DC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1E017D-CFAB-49D8-8488-03CF178113E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986A-5275-4B3F-98EB-31725DBC016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C523B-A7A1-414D-A54A-40D07A90609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B9C3F6-1755-45E1-A71F-B1CB19F039E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AD80-3DFE-4015-89AC-65663478B42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72A48F-B3CE-48EE-94A4-D15304C86C7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FC791A-8B72-40C8-926D-11911174EF7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B26FA-C8B7-4EDA-BB04-033D1BB8BBA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A72A90-F6F4-4200-9D9F-1E557A38749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127454-2FA4-4B3A-A922-6570CAC817A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DD06E3-49A3-4B93-BCAF-A5CA5E71AD2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A60376-1761-460B-9F82-8D1B576D784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DF522D-89F3-4933-B5D8-ED7C7AA0442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050F81-EA3E-4E67-925A-843DDBDA969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3CC62-8A86-4C9B-BDE0-DFCB10329E0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492326-4565-453D-87BF-B51146D0CAA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CEF63C-B0C3-4835-85DB-35081D9FF9D0}" type="slidenum">
              <a:rPr lang="es-ES"/>
              <a:pPr>
                <a:defRPr/>
              </a:pPr>
              <a:t>‹Nº›</a:t>
            </a:fld>
            <a:endParaRPr lang="es-E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BD0BA2-A11D-45E8-AD40-5B7559A7B7DF}" type="slidenum">
              <a:rPr lang="es-ES"/>
              <a:pPr>
                <a:defRPr/>
              </a:pPr>
              <a:t>‹Nº›</a:t>
            </a:fld>
            <a:endParaRPr lang="es-E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2E294B-802F-4E24-9293-A66EAA32CE37}" type="slidenum">
              <a:rPr lang="es-ES"/>
              <a:pPr>
                <a:defRPr/>
              </a:pPr>
              <a:t>‹Nº›</a:t>
            </a:fld>
            <a:endParaRPr lang="es-E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D72142E-4773-4AEE-B57A-6DB0314AC521}" type="slidenum">
              <a:rPr lang="es-ES"/>
              <a:pPr>
                <a:defRPr/>
              </a:pPr>
              <a:t>‹Nº›</a:t>
            </a:fld>
            <a:endParaRPr lang="es-E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2EF9253-9976-43FA-98F9-E3868AC387E8}"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D57448-4558-4FFD-8D62-EB3E20E68F3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FCFFDA8-41F6-49DA-B71E-7D8180478459}" type="slidenum">
              <a:rPr lang="es-ES"/>
              <a:pPr>
                <a:defRPr/>
              </a:pPr>
              <a:t>‹Nº›</a:t>
            </a:fld>
            <a:endParaRPr lang="es-E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5FFA2FD-D664-40F3-8A76-1598074583FC}" type="slidenum">
              <a:rPr lang="es-ES"/>
              <a:pPr>
                <a:defRPr/>
              </a:pPr>
              <a:t>‹Nº›</a:t>
            </a:fld>
            <a:endParaRPr lang="es-E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1A8AAD1-3E1F-4AD8-8451-4DFE7CA4EB2B}" type="slidenum">
              <a:rPr lang="es-ES"/>
              <a:pPr>
                <a:defRPr/>
              </a:pPr>
              <a:t>‹Nº›</a:t>
            </a:fld>
            <a:endParaRPr lang="es-E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A8A49D0-B03A-4202-A43C-92C0D361396A}" type="slidenum">
              <a:rPr lang="es-ES"/>
              <a:pPr>
                <a:defRPr/>
              </a:pPr>
              <a:t>‹Nº›</a:t>
            </a:fld>
            <a:endParaRPr lang="es-E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2B73C1-DDB4-4528-9447-FD7AA12DF1DE}" type="slidenum">
              <a:rPr lang="es-ES"/>
              <a:pPr>
                <a:defRPr/>
              </a:pPr>
              <a:t>‹Nº›</a:t>
            </a:fld>
            <a:endParaRPr lang="es-E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CD8120-0CA0-42DA-9B15-09A3388485B6}" type="slidenum">
              <a:rPr lang="es-ES"/>
              <a:pPr>
                <a:defRPr/>
              </a:pPr>
              <a:t>‹Nº›</a:t>
            </a:fld>
            <a:endParaRPr lang="es-E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5BAC9-64A0-4804-A84A-3B882F024D6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895ADB-4E57-4F8A-908B-2A9C036F827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74536-84A2-45EA-B098-2A4C79FFF5D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76B0A-E851-4A55-BF9B-DDFC7BED196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202ED-8C96-413D-9E07-2880A0A851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B0CDA6-0812-4CE8-A9EC-15C6F79C708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F0395C-78CD-407A-8DA9-7372E3DA520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907A42-C2D8-4D1D-A13E-7D982E985C5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4EE6F-C54C-41F3-9150-A9F2B4C40AF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9CCD5-8285-4FEE-A855-76778D458D7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31562-B375-409A-AAE9-80D6F5D4AA2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602042-674F-4816-9FDA-80519F3B989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9E9071-81D1-470A-8D2F-361DBF775097}" type="slidenum">
              <a:rPr lang="es-ES"/>
              <a:pPr>
                <a:defRPr/>
              </a:pPr>
              <a:t>‹Nº›</a:t>
            </a:fld>
            <a:endParaRPr lang="es-ES"/>
          </a:p>
        </p:txBody>
      </p:sp>
    </p:spTree>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C6776E0-31C1-4D0B-B769-97A15EA28414}" type="slidenum">
              <a:rPr lang="es-ES"/>
              <a:pPr>
                <a:defRPr/>
              </a:pPr>
              <a:t>‹Nº›</a:t>
            </a:fld>
            <a:endParaRPr lang="es-ES"/>
          </a:p>
        </p:txBody>
      </p:sp>
    </p:spTree>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178EFF7-6F83-48AB-81A6-94ED5680680F}" type="slidenum">
              <a:rPr lang="es-ES"/>
              <a:pPr>
                <a:defRPr/>
              </a:pPr>
              <a:t>‹Nº›</a:t>
            </a:fld>
            <a:endParaRPr lang="es-E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EB7D79-7606-4F18-9F52-824E369D96B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03CA8D-7651-43D2-B4C3-B60166E5A91F}" type="slidenum">
              <a:rPr lang="es-ES"/>
              <a:pPr>
                <a:defRPr/>
              </a:pPr>
              <a:t>‹Nº›</a:t>
            </a:fld>
            <a:endParaRPr lang="es-ES"/>
          </a:p>
        </p:txBody>
      </p:sp>
    </p:spTree>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A495522-95B1-4A37-937A-7E7ED8C54BD7}" type="slidenum">
              <a:rPr lang="es-ES"/>
              <a:pPr>
                <a:defRPr/>
              </a:pPr>
              <a:t>‹Nº›</a:t>
            </a:fld>
            <a:endParaRPr lang="es-ES"/>
          </a:p>
        </p:txBody>
      </p:sp>
    </p:spTree>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C2BD8FD-E85E-4BF5-87D1-D85BCF65C1D2}" type="slidenum">
              <a:rPr lang="es-ES"/>
              <a:pPr>
                <a:defRPr/>
              </a:pPr>
              <a:t>‹Nº›</a:t>
            </a:fld>
            <a:endParaRPr lang="es-ES"/>
          </a:p>
        </p:txBody>
      </p:sp>
    </p:spTree>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E1178B9-5A42-40D7-898A-8524BEC4CC91}" type="slidenum">
              <a:rPr lang="es-ES"/>
              <a:pPr>
                <a:defRPr/>
              </a:pPr>
              <a:t>‹Nº›</a:t>
            </a:fld>
            <a:endParaRPr lang="es-ES"/>
          </a:p>
        </p:txBody>
      </p:sp>
    </p:spTree>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7BBF59-C4AD-43F7-8A44-51D53F3FBABD}" type="slidenum">
              <a:rPr lang="es-ES"/>
              <a:pPr>
                <a:defRPr/>
              </a:pPr>
              <a:t>‹Nº›</a:t>
            </a:fld>
            <a:endParaRPr lang="es-ES"/>
          </a:p>
        </p:txBody>
      </p:sp>
    </p:spTree>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2E76D01-99BB-4AEB-B62C-093FE35B2F31}" type="slidenum">
              <a:rPr lang="es-ES"/>
              <a:pPr>
                <a:defRPr/>
              </a:pPr>
              <a:t>‹Nº›</a:t>
            </a:fld>
            <a:endParaRPr lang="es-ES"/>
          </a:p>
        </p:txBody>
      </p:sp>
    </p:spTree>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94A90A-2742-4FEB-8CDD-3BBE83942B92}" type="slidenum">
              <a:rPr lang="es-ES"/>
              <a:pPr>
                <a:defRPr/>
              </a:pPr>
              <a:t>‹Nº›</a:t>
            </a:fld>
            <a:endParaRPr lang="es-ES"/>
          </a:p>
        </p:txBody>
      </p:sp>
    </p:spTree>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0573C0E-AACE-4BD9-8BD5-975617FE3769}" type="slidenum">
              <a:rPr lang="es-ES"/>
              <a:pPr>
                <a:defRPr/>
              </a:pPr>
              <a:t>‹Nº›</a:t>
            </a:fld>
            <a:endParaRPr lang="es-ES"/>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0E9E8-D232-4B3B-8021-1FF6E81EF93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662E9-A484-436E-9FBA-F41EAB088E4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7C343-17A5-4DBE-A9B5-44CB78BF49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B2BC1-79EE-447F-9222-0AAF312FC72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46420C-0EC8-4FBE-BFE3-6148FF8B1E3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ECBF6D-B215-4A2B-B054-59E38D54B25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0DA72-6F9E-4B26-B032-32973AA665F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E1F142-7C3F-41F1-94B6-6A8C115E57D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93CE2E-9D7E-458F-BCA7-E652A99CD73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E27B2F-50E6-460A-BDCC-11589716105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E64614-AB66-44BD-924D-D8E384AF9BC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30298-80E1-447F-9CD8-D72D795CED3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5B929-6C8F-480C-8F41-E3091243153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BF741-B4C1-47D8-85A5-4F47EB6DFC0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79908-BD84-48A2-9BF3-F0D8DA3000E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60BF229-A129-49D4-ACF6-0EAE17E68FDA}" type="slidenum">
              <a:rPr lang="es-ES_tradnl"/>
              <a:pPr>
                <a:defRPr/>
              </a:pPr>
              <a:t>‹Nº›</a:t>
            </a:fld>
            <a:endParaRPr lang="es-ES_tradn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953E5F0-49C1-4A3D-A30F-F7A380216E6E}" type="slidenum">
              <a:rPr lang="es-ES_tradnl"/>
              <a:pPr>
                <a:defRPr/>
              </a:pPr>
              <a:t>‹Nº›</a:t>
            </a:fld>
            <a:endParaRPr lang="es-ES_tradn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7F3F933-A2E2-4D93-BF58-B2A7881A9530}" type="slidenum">
              <a:rPr lang="es-ES_tradnl"/>
              <a:pPr>
                <a:defRPr/>
              </a:pPr>
              <a:t>‹Nº›</a:t>
            </a:fld>
            <a:endParaRPr lang="es-ES_tradn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0CC7D20-CC2E-4EDA-9A51-A3550DA3E090}"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9CF38165-ABB8-4E3E-86BC-768975F42F26}" type="slidenum">
              <a:rPr lang="es-ES_tradnl"/>
              <a:pPr>
                <a:defRPr/>
              </a:pPr>
              <a:t>‹Nº›</a:t>
            </a:fld>
            <a:endParaRPr lang="es-ES_tradn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2FBB6E24-581E-4AE3-A88D-F3B931825942}" type="slidenum">
              <a:rPr lang="es-ES_tradnl"/>
              <a:pPr>
                <a:defRPr/>
              </a:pPr>
              <a:t>‹Nº›</a:t>
            </a:fld>
            <a:endParaRPr lang="es-ES_tradn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C156EC7E-2895-4FEA-A1CF-4FE614A5F260}" type="slidenum">
              <a:rPr lang="es-ES_tradnl"/>
              <a:pPr>
                <a:defRPr/>
              </a:pPr>
              <a:t>‹Nº›</a:t>
            </a:fld>
            <a:endParaRPr lang="es-ES_tradn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923A7528-FE9F-42EB-870C-D62233AF1DAC}" type="slidenum">
              <a:rPr lang="es-ES_tradnl"/>
              <a:pPr>
                <a:defRPr/>
              </a:pPr>
              <a:t>‹Nº›</a:t>
            </a:fld>
            <a:endParaRPr lang="es-ES_tradn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2CC367D-025E-4031-80CB-FCFA5D42287F}" type="slidenum">
              <a:rPr lang="es-ES_tradnl"/>
              <a:pPr>
                <a:defRPr/>
              </a:pPr>
              <a:t>‹Nº›</a:t>
            </a:fld>
            <a:endParaRPr lang="es-ES_tradn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1AD37C7-173E-4FCC-A034-0123309374BA}" type="slidenum">
              <a:rPr lang="es-ES_tradnl"/>
              <a:pPr>
                <a:defRPr/>
              </a:pPr>
              <a:t>‹Nº›</a:t>
            </a:fld>
            <a:endParaRPr lang="es-ES_tradn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A1A3530-89F2-445B-BCD4-7F344051A37D}" type="slidenum">
              <a:rPr lang="es-ES_tradnl"/>
              <a:pPr>
                <a:defRPr/>
              </a:pPr>
              <a:t>‹Nº›</a:t>
            </a:fld>
            <a:endParaRPr lang="es-ES_tradn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A74FB0-2EA2-47C2-9E42-2BBA5B7F14A2}"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312BF-29E1-4C7F-8456-4643F637DD85}"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0F4FD0-B18E-4C7B-828D-A2CEBD5A73A7}"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CE6B1-7315-4D12-8A5F-F27102637EDD}"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A5C28B-64E9-4C7B-9EA7-88123E35A97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3E6922-AED0-49F7-B7FB-84E7478371C5}"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C5A2D1-8621-46CF-9397-68B2A23995A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E5304-9C4E-403B-8685-C745BE66CE18}"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CF7C51-6334-48DA-AC2F-51428DCC89B8}"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353798-4292-4382-903C-CB0054CFE75D}"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FA41F0-8382-4F3D-A949-FAC0A5C77B2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C9F0C-5C75-4801-A99C-85FE49D2A4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1AEEF-74C1-4BCE-85DA-8E099D26D99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52565-E61C-47D7-863D-AD61A37D3DC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DD06E3-49A3-4B93-BCAF-A5CA5E71AD2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D57448-4558-4FFD-8D62-EB3E20E68F3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202ED-8C96-413D-9E07-2880A0A851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EB7D79-7606-4F18-9F52-824E369D96B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0E9E8-D232-4B3B-8021-1FF6E81EF93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662E9-A484-436E-9FBA-F41EAB088E4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7C343-17A5-4DBE-A9B5-44CB78BF49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B2BC1-79EE-447F-9222-0AAF312FC72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90B839C-481D-4340-8AFC-0B03EB93D3C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048D0-05CF-4B85-8225-263E0321711B}" type="datetimeFigureOut">
              <a:rPr lang="es-ES_tradnl" smtClean="0"/>
              <a:pPr/>
              <a:t>15/06/2017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5500D2E-EE97-4337-AD40-6C412E5A7CF6}" type="slidenum">
              <a:rPr lang="es-ES"/>
              <a:pPr>
                <a:defRPr/>
              </a:pPr>
              <a:t>‹Nº›</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50095CE-E4AF-4468-862C-03E0FABC36C9}" type="slidenum">
              <a:rPr lang="es-ES"/>
              <a:pPr>
                <a:defRPr/>
              </a:pPr>
              <a:t>‹Nº›</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810F6B2-7BCF-490D-BFC9-214FF59588D9}" type="slidenum">
              <a:rPr lang="es-ES"/>
              <a:pPr>
                <a:defRPr/>
              </a:pPr>
              <a:t>‹Nº›</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E0B6FAF-5D50-47FD-B0BF-C4A363641799}" type="slidenum">
              <a:rPr lang="es-ES"/>
              <a:pPr>
                <a:defRPr/>
              </a:pPr>
              <a:t>‹Nº›</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F14C6BB-6685-4FD5-92F8-398449868440}" type="slidenum">
              <a:rPr lang="es-ES"/>
              <a:pPr>
                <a:defRPr/>
              </a:pPr>
              <a:t>‹Nº›</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950184D-2C78-4334-B8FD-837305A145FC}" type="slidenum">
              <a:rPr lang="es-ES"/>
              <a:pPr>
                <a:defRPr/>
              </a:pPr>
              <a:t>‹Nº›</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A79E2E3-D3EE-4679-AAB3-9A5D8F24F4E1}" type="slidenum">
              <a:rPr lang="es-ES"/>
              <a:pPr>
                <a:defRPr/>
              </a:pPr>
              <a:t>‹Nº›</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32C81F3-107A-4276-9C50-66DE395B43C5}" type="slidenum">
              <a:rPr lang="es-ES"/>
              <a:pPr>
                <a:defRPr/>
              </a:pPr>
              <a:t>‹Nº›</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A95937A-BE0D-49E7-BEC1-68BE792A7A11}" type="slidenum">
              <a:rPr lang="es-ES"/>
              <a:pPr>
                <a:defRPr/>
              </a:pPr>
              <a:t>‹Nº›</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524767-4997-4041-ACD9-6A9E812B785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048D0-05CF-4B85-8225-263E0321711B}" type="datetimeFigureOut">
              <a:rPr lang="es-ES_tradnl" smtClean="0"/>
              <a:pPr/>
              <a:t>15/06/2017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96518-159E-4140-B9B3-88CC28C2E214}"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13819064-61D2-4F57-B101-685425401D16}"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DC7125-B85D-41EC-AA98-042DD9E3AC2B}" type="datetimeFigureOut">
              <a:rPr lang="es-ES_tradnl"/>
              <a:pPr>
                <a:defRPr/>
              </a:pPr>
              <a:t>15/06/2017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CE82DA9-8340-4754-8888-EA9A73AC4B2B}"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FDE16C0-D3D0-48B6-ABB9-8E1FE45AD3F4}"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es-E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es-E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63FA09DC-771A-4686-8E3C-319191C3C0F4}"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s-E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s-E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8B1090FE-611F-4779-878C-840C1196D968}"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s-ES"/>
          </a:p>
        </p:txBody>
      </p:sp>
      <p:sp>
        <p:nvSpPr>
          <p:cNvPr id="13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s-ES"/>
          </a:p>
        </p:txBody>
      </p:sp>
      <p:sp>
        <p:nvSpPr>
          <p:cNvPr id="13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1E492047-6F48-47DB-A0D6-FA047F688345}"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s-ES_tradnl">
              <a:solidFill>
                <a:srgbClr val="000000"/>
              </a:solidFill>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ndParaRPr>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ED09E2DC-5972-4989-99A1-B05726EF72D2}" type="slidenum">
              <a:rPr lang="es-ES_tradnl">
                <a:solidFill>
                  <a:srgbClr val="000000"/>
                </a:solidFill>
              </a:rPr>
              <a:pPr fontAlgn="base">
                <a:spcBef>
                  <a:spcPct val="0"/>
                </a:spcBef>
                <a:spcAft>
                  <a:spcPct val="0"/>
                </a:spcAft>
                <a:defRPr/>
              </a:pPr>
              <a:t>‹Nº›</a:t>
            </a:fld>
            <a:endParaRPr lang="es-ES_tradnl">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8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F5AC658F-1D52-4A66-A21C-3B9AD11F84AA}"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A5A82C11-8703-4C7E-946D-A6E68209BB64}"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EAFBCEC9-D2CE-4F5D-94B6-F91E0C2C1A7A}"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0021D717-8508-48BD-B185-5ADD863AF565}"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62AFFD6C-53F2-4F2D-8740-8FED60C7B7B2}"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27CAA-5EEF-4A40-8AF3-504613400836}" type="datetimeFigureOut">
              <a:rPr lang="es-ES_tradnl" smtClean="0">
                <a:solidFill>
                  <a:prstClr val="black">
                    <a:tint val="75000"/>
                  </a:prstClr>
                </a:solidFill>
                <a:cs typeface="Arial" charset="0"/>
              </a:rPr>
              <a:pPr/>
              <a:t>15/06/2017</a:t>
            </a:fld>
            <a:endParaRPr lang="es-ES_tradnl" smtClean="0">
              <a:solidFill>
                <a:prstClr val="black">
                  <a:tint val="75000"/>
                </a:prstClr>
              </a:solidFill>
              <a:cs typeface="Arial"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smtClean="0">
              <a:solidFill>
                <a:prstClr val="black">
                  <a:tint val="75000"/>
                </a:prstClr>
              </a:solidFill>
              <a:cs typeface="Arial"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416F2-3A16-4A84-8E6D-9374B03E560A}" type="slidenum">
              <a:rPr lang="es-ES_tradnl" smtClean="0">
                <a:solidFill>
                  <a:prstClr val="black">
                    <a:tint val="75000"/>
                  </a:prstClr>
                </a:solidFill>
                <a:cs typeface="Arial" charset="0"/>
              </a:rPr>
              <a:pPr/>
              <a:t>‹Nº›</a:t>
            </a:fld>
            <a:endParaRPr lang="es-ES_tradnl" smtClean="0">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FDB76D17-52BF-4146-A8AF-47D8C9DA042B}"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F72B57E-C732-48E0-B234-E4088A20A54F}"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Arial"/>
              </a:defRPr>
            </a:lvl1pPr>
          </a:lstStyle>
          <a:p>
            <a:pPr fontAlgn="base">
              <a:spcBef>
                <a:spcPct val="0"/>
              </a:spcBef>
              <a:spcAft>
                <a:spcPct val="0"/>
              </a:spcAft>
              <a:defRPr/>
            </a:pPr>
            <a:fld id="{270C55E7-39E1-4B35-B073-ED6F2238F417}" type="datetimeFigureOut">
              <a:rPr lang="es-ES"/>
              <a:pPr fontAlgn="base">
                <a:spcBef>
                  <a:spcPct val="0"/>
                </a:spcBef>
                <a:spcAft>
                  <a:spcPct val="0"/>
                </a:spcAft>
                <a:defRPr/>
              </a:pPr>
              <a:t>15/06/2017</a:t>
            </a:fld>
            <a:endParaRPr lang="es-ES"/>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Arial"/>
              </a:defRPr>
            </a:lvl1pPr>
          </a:lstStyle>
          <a:p>
            <a:pPr fontAlgn="base">
              <a:spcBef>
                <a:spcPct val="0"/>
              </a:spcBef>
              <a:spcAft>
                <a:spcPct val="0"/>
              </a:spcAft>
              <a:defRPr/>
            </a:pPr>
            <a:endParaRPr lang="es-ES"/>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Arial"/>
              </a:defRPr>
            </a:lvl1pPr>
          </a:lstStyle>
          <a:p>
            <a:pPr fontAlgn="base">
              <a:spcBef>
                <a:spcPct val="0"/>
              </a:spcBef>
              <a:spcAft>
                <a:spcPct val="0"/>
              </a:spcAft>
              <a:defRPr/>
            </a:pPr>
            <a:fld id="{96776A92-6AF0-42F4-A5E0-676AF268265A}"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fontAlgn="base">
              <a:spcBef>
                <a:spcPct val="0"/>
              </a:spcBef>
              <a:spcAft>
                <a:spcPct val="0"/>
              </a:spcAft>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fontAlgn="base">
              <a:spcBef>
                <a:spcPct val="0"/>
              </a:spcBef>
              <a:spcAft>
                <a:spcPct val="0"/>
              </a:spcAft>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fontAlgn="base">
              <a:spcBef>
                <a:spcPct val="0"/>
              </a:spcBef>
              <a:spcAft>
                <a:spcPct val="0"/>
              </a:spcAft>
              <a:defRPr/>
            </a:pPr>
            <a:fld id="{584ECA0A-38D8-4514-B4A3-6995A936A076}" type="slidenum">
              <a:rPr lang="es-ES_tradnl"/>
              <a:pPr fontAlgn="base">
                <a:spcBef>
                  <a:spcPct val="0"/>
                </a:spcBef>
                <a:spcAft>
                  <a:spcPct val="0"/>
                </a:spcAft>
                <a:defRPr/>
              </a:pPr>
              <a:t>‹Nº›</a:t>
            </a:fld>
            <a:endParaRPr lang="es-ES_tradnl"/>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fld id="{2BA969F9-0B92-48ED-91BC-307534AF71C3}" type="datetimeFigureOut">
              <a:rPr lang="es-ES"/>
              <a:pPr fontAlgn="base">
                <a:spcBef>
                  <a:spcPct val="0"/>
                </a:spcBef>
                <a:spcAft>
                  <a:spcPct val="0"/>
                </a:spcAft>
                <a:defRPr/>
              </a:pPr>
              <a:t>15/06/2017</a:t>
            </a:fld>
            <a:endParaRPr lang="es-E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61F1562E-C3B8-4513-9FAC-51D7EB8C07D1}"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fld id="{1A374E15-4D86-4371-9762-AD566AF84544}" type="datetimeFigureOut">
              <a:rPr lang="es-ES"/>
              <a:pPr fontAlgn="base">
                <a:spcBef>
                  <a:spcPct val="0"/>
                </a:spcBef>
                <a:spcAft>
                  <a:spcPct val="0"/>
                </a:spcAft>
                <a:defRPr/>
              </a:pPr>
              <a:t>15/06/2017</a:t>
            </a:fld>
            <a:endParaRPr lang="es-ES"/>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EA3575D0-9E38-4BEA-9D7D-CA0CAF12505D}"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Arial"/>
              </a:defRPr>
            </a:lvl1pPr>
          </a:lstStyle>
          <a:p>
            <a:pPr fontAlgn="base">
              <a:spcBef>
                <a:spcPct val="0"/>
              </a:spcBef>
              <a:spcAft>
                <a:spcPct val="0"/>
              </a:spcAft>
              <a:defRPr/>
            </a:pPr>
            <a:endParaRPr lang="es-E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Arial"/>
              </a:defRPr>
            </a:lvl1pPr>
          </a:lstStyle>
          <a:p>
            <a:pPr fontAlgn="base">
              <a:spcBef>
                <a:spcPct val="0"/>
              </a:spcBef>
              <a:spcAft>
                <a:spcPct val="0"/>
              </a:spcAft>
              <a:defRPr/>
            </a:pPr>
            <a:endParaRPr lang="es-E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Arial"/>
              </a:defRPr>
            </a:lvl1pPr>
          </a:lstStyle>
          <a:p>
            <a:pPr fontAlgn="base">
              <a:spcBef>
                <a:spcPct val="0"/>
              </a:spcBef>
              <a:spcAft>
                <a:spcPct val="0"/>
              </a:spcAft>
              <a:defRPr/>
            </a:pPr>
            <a:fld id="{98A92F68-6E73-46C4-B2F7-EEDBC03E0290}"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C8332EC3-D67C-487C-8589-4ED2503AD691}"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4096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0C6B38F-86F7-48B5-8459-44BE98313C69}" type="datetimeFigureOut">
              <a:rPr lang="es-ES_tradnl"/>
              <a:pPr>
                <a:defRPr/>
              </a:pPr>
              <a:t>15/06/2017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3D03B59-2A02-4866-B57C-532F3B9817A2}"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1D69D13D-A7F3-4AF1-8DA6-675913AB2A69}"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80EE25F5-88F9-45C7-A1D8-A26D37E147DD}"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6C6FD3F-825B-4305-A587-B52F497FB2F3}"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DAD1CCF-ED87-403B-B895-FCEAEFFF0373}"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33218EB-F282-4DEB-B2C5-B0F6809197E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D28C809F-F2B6-4E4F-B07A-A562066284A6}"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DACED350-858A-4FDE-9B90-AFBB502EA941}"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fontAlgn="base">
              <a:spcBef>
                <a:spcPct val="0"/>
              </a:spcBef>
              <a:spcAft>
                <a:spcPct val="0"/>
              </a:spcAft>
              <a:defRPr/>
            </a:pPr>
            <a:fld id="{F6155154-672C-40A0-BAAD-897C1448B588}"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3A36B4-BB6B-42FD-BE9A-DEEE843E53C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460F6EC-2378-472F-B841-2832237295A7}"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_tradnl"/>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_tradnl"/>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925FC8E6-5E59-464B-A2DA-762695A0CC52}" type="slidenum">
              <a:rPr lang="es-ES_tradnl"/>
              <a:pPr fontAlgn="base">
                <a:spcBef>
                  <a:spcPct val="0"/>
                </a:spcBef>
                <a:spcAft>
                  <a:spcPct val="0"/>
                </a:spcAft>
                <a:defRPr/>
              </a:pPr>
              <a:t>‹Nº›</a:t>
            </a:fld>
            <a:endParaRPr lang="es-ES_trad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437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s-ES_tradnl">
              <a:solidFill>
                <a:srgbClr val="000000"/>
              </a:solidFill>
            </a:endParaRPr>
          </a:p>
        </p:txBody>
      </p:sp>
      <p:sp>
        <p:nvSpPr>
          <p:cNvPr id="243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ndParaRPr>
          </a:p>
        </p:txBody>
      </p:sp>
      <p:sp>
        <p:nvSpPr>
          <p:cNvPr id="2437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7B9431F-D1B0-468A-803F-D0B596576E2E}" type="slidenum">
              <a:rPr lang="es-ES_tradnl">
                <a:solidFill>
                  <a:srgbClr val="000000"/>
                </a:solidFill>
              </a:rPr>
              <a:pPr fontAlgn="base">
                <a:spcBef>
                  <a:spcPct val="0"/>
                </a:spcBef>
                <a:spcAft>
                  <a:spcPct val="0"/>
                </a:spcAft>
                <a:defRPr/>
              </a:pPr>
              <a:t>‹Nº›</a:t>
            </a:fld>
            <a:endParaRPr lang="es-ES_tradnl">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3A36B4-BB6B-42FD-BE9A-DEEE843E53C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8CC9DE9A-4B33-460B-A81A-913E68CA5DE2}"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38.xml"/><Relationship Id="rId1" Type="http://schemas.openxmlformats.org/officeDocument/2006/relationships/vmlDrawing" Target="../drawings/vmlDrawing31.vml"/><Relationship Id="rId4" Type="http://schemas.openxmlformats.org/officeDocument/2006/relationships/image" Target="../media/image95.png"/></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38.xml"/><Relationship Id="rId1" Type="http://schemas.openxmlformats.org/officeDocument/2006/relationships/vmlDrawing" Target="../drawings/vmlDrawing32.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95.xml"/><Relationship Id="rId1" Type="http://schemas.openxmlformats.org/officeDocument/2006/relationships/vmlDrawing" Target="../drawings/vmlDrawing33.vml"/><Relationship Id="rId4" Type="http://schemas.openxmlformats.org/officeDocument/2006/relationships/image" Target="../media/image98.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38.xml"/><Relationship Id="rId1" Type="http://schemas.openxmlformats.org/officeDocument/2006/relationships/vmlDrawing" Target="../drawings/vmlDrawing34.vml"/><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38.xml"/><Relationship Id="rId1" Type="http://schemas.openxmlformats.org/officeDocument/2006/relationships/vmlDrawing" Target="../drawings/vmlDrawing35.v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38.xml"/><Relationship Id="rId1" Type="http://schemas.openxmlformats.org/officeDocument/2006/relationships/vmlDrawing" Target="../drawings/vmlDrawing36.v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95.xml"/><Relationship Id="rId1" Type="http://schemas.openxmlformats.org/officeDocument/2006/relationships/vmlDrawing" Target="../drawings/vmlDrawing37.vml"/><Relationship Id="rId4" Type="http://schemas.openxmlformats.org/officeDocument/2006/relationships/oleObject" Target="../embeddings/oleObject8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3.xml"/><Relationship Id="rId1" Type="http://schemas.openxmlformats.org/officeDocument/2006/relationships/vmlDrawing" Target="../drawings/vmlDrawing3.vml"/><Relationship Id="rId4" Type="http://schemas.openxmlformats.org/officeDocument/2006/relationships/hyperlink" Target="La%20investigacion%20en%20el%20aula%20(III)_Ley%20de%20Ohm.ppt"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38.xml"/><Relationship Id="rId1" Type="http://schemas.openxmlformats.org/officeDocument/2006/relationships/vmlDrawing" Target="../drawings/vmlDrawing38.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38.xml"/><Relationship Id="rId1" Type="http://schemas.openxmlformats.org/officeDocument/2006/relationships/vmlDrawing" Target="../drawings/vmlDrawing39.vml"/><Relationship Id="rId4" Type="http://schemas.openxmlformats.org/officeDocument/2006/relationships/oleObject" Target="../embeddings/oleObject83.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38.xml"/><Relationship Id="rId1" Type="http://schemas.openxmlformats.org/officeDocument/2006/relationships/vmlDrawing" Target="../drawings/vmlDrawing40.vml"/><Relationship Id="rId4" Type="http://schemas.openxmlformats.org/officeDocument/2006/relationships/oleObject" Target="../embeddings/oleObject8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38.xml"/><Relationship Id="rId1" Type="http://schemas.openxmlformats.org/officeDocument/2006/relationships/vmlDrawing" Target="../drawings/vmlDrawing41.vml"/><Relationship Id="rId4" Type="http://schemas.openxmlformats.org/officeDocument/2006/relationships/oleObject" Target="../embeddings/oleObject87.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38.xml"/><Relationship Id="rId1" Type="http://schemas.openxmlformats.org/officeDocument/2006/relationships/vmlDrawing" Target="../drawings/vmlDrawing42.vml"/><Relationship Id="rId4" Type="http://schemas.openxmlformats.org/officeDocument/2006/relationships/oleObject" Target="../embeddings/oleObject89.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38.xml"/><Relationship Id="rId1" Type="http://schemas.openxmlformats.org/officeDocument/2006/relationships/vmlDrawing" Target="../drawings/vmlDrawing43.vml"/><Relationship Id="rId4" Type="http://schemas.openxmlformats.org/officeDocument/2006/relationships/oleObject" Target="../embeddings/oleObject91.bin"/></Relationships>
</file>

<file path=ppt/slides/_rels/slide119.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3.xml"/></Relationships>
</file>

<file path=ppt/slides/_rels/slide1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60.xml"/></Relationships>
</file>

<file path=ppt/slides/_rels/slide12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7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54.xml"/></Relationships>
</file>

<file path=ppt/slides/_rels/slide12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93.xml"/></Relationships>
</file>

<file path=ppt/slides/_rels/slide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54.xml"/></Relationships>
</file>

<file path=ppt/slides/_rels/slide12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9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3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9.xml"/><Relationship Id="rId1" Type="http://schemas.openxmlformats.org/officeDocument/2006/relationships/vmlDrawing" Target="../drawings/vmlDrawing44.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97.bin"/><Relationship Id="rId2" Type="http://schemas.openxmlformats.org/officeDocument/2006/relationships/slideLayout" Target="../slideLayouts/slideLayout309.xml"/><Relationship Id="rId1" Type="http://schemas.openxmlformats.org/officeDocument/2006/relationships/vmlDrawing" Target="../drawings/vmlDrawing45.vml"/><Relationship Id="rId6" Type="http://schemas.openxmlformats.org/officeDocument/2006/relationships/oleObject" Target="../embeddings/oleObject96.bin"/><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01.bin"/><Relationship Id="rId2" Type="http://schemas.openxmlformats.org/officeDocument/2006/relationships/slideLayout" Target="../slideLayouts/slideLayout309.xml"/><Relationship Id="rId1" Type="http://schemas.openxmlformats.org/officeDocument/2006/relationships/vmlDrawing" Target="../drawings/vmlDrawing46.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05.bin"/><Relationship Id="rId2" Type="http://schemas.openxmlformats.org/officeDocument/2006/relationships/slideLayout" Target="../slideLayouts/slideLayout309.xml"/><Relationship Id="rId1" Type="http://schemas.openxmlformats.org/officeDocument/2006/relationships/vmlDrawing" Target="../drawings/vmlDrawing47.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09.bin"/><Relationship Id="rId2" Type="http://schemas.openxmlformats.org/officeDocument/2006/relationships/slideLayout" Target="../slideLayouts/slideLayout309.xml"/><Relationship Id="rId1" Type="http://schemas.openxmlformats.org/officeDocument/2006/relationships/vmlDrawing" Target="../drawings/vmlDrawing48.vml"/><Relationship Id="rId6" Type="http://schemas.openxmlformats.org/officeDocument/2006/relationships/oleObject" Target="../embeddings/oleObject108.bin"/><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oleObject" Target="../embeddings/oleObject119.bin"/><Relationship Id="rId3" Type="http://schemas.openxmlformats.org/officeDocument/2006/relationships/notesSlide" Target="../notesSlides/notesSlide11.xml"/><Relationship Id="rId7" Type="http://schemas.openxmlformats.org/officeDocument/2006/relationships/oleObject" Target="../embeddings/oleObject113.bin"/><Relationship Id="rId12" Type="http://schemas.openxmlformats.org/officeDocument/2006/relationships/oleObject" Target="../embeddings/oleObject118.bin"/><Relationship Id="rId17" Type="http://schemas.openxmlformats.org/officeDocument/2006/relationships/oleObject" Target="../embeddings/oleObject123.bin"/><Relationship Id="rId2" Type="http://schemas.openxmlformats.org/officeDocument/2006/relationships/slideLayout" Target="../slideLayouts/slideLayout326.xml"/><Relationship Id="rId16" Type="http://schemas.openxmlformats.org/officeDocument/2006/relationships/oleObject" Target="../embeddings/oleObject122.bin"/><Relationship Id="rId1" Type="http://schemas.openxmlformats.org/officeDocument/2006/relationships/vmlDrawing" Target="../drawings/vmlDrawing49.vml"/><Relationship Id="rId6" Type="http://schemas.openxmlformats.org/officeDocument/2006/relationships/oleObject" Target="../embeddings/oleObject112.bin"/><Relationship Id="rId11" Type="http://schemas.openxmlformats.org/officeDocument/2006/relationships/oleObject" Target="../embeddings/oleObject117.bin"/><Relationship Id="rId5" Type="http://schemas.openxmlformats.org/officeDocument/2006/relationships/oleObject" Target="../embeddings/oleObject111.bin"/><Relationship Id="rId15" Type="http://schemas.openxmlformats.org/officeDocument/2006/relationships/oleObject" Target="../embeddings/oleObject121.bin"/><Relationship Id="rId10" Type="http://schemas.openxmlformats.org/officeDocument/2006/relationships/oleObject" Target="../embeddings/oleObject116.bin"/><Relationship Id="rId4" Type="http://schemas.openxmlformats.org/officeDocument/2006/relationships/oleObject" Target="../embeddings/oleObject110.bin"/><Relationship Id="rId9" Type="http://schemas.openxmlformats.org/officeDocument/2006/relationships/oleObject" Target="../embeddings/oleObject115.bin"/><Relationship Id="rId14" Type="http://schemas.openxmlformats.org/officeDocument/2006/relationships/oleObject" Target="../embeddings/oleObject120.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5.xml"/><Relationship Id="rId1" Type="http://schemas.openxmlformats.org/officeDocument/2006/relationships/vmlDrawing" Target="../drawings/vmlDrawing50.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image" Target="../media/image13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9.xml"/><Relationship Id="rId1" Type="http://schemas.openxmlformats.org/officeDocument/2006/relationships/vmlDrawing" Target="../drawings/vmlDrawing5.v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9.xml"/><Relationship Id="rId1" Type="http://schemas.openxmlformats.org/officeDocument/2006/relationships/vmlDrawing" Target="../drawings/vmlDrawing51.vml"/><Relationship Id="rId4" Type="http://schemas.openxmlformats.org/officeDocument/2006/relationships/oleObject" Target="../embeddings/oleObject126.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5.xml"/><Relationship Id="rId1" Type="http://schemas.openxmlformats.org/officeDocument/2006/relationships/vmlDrawing" Target="../drawings/vmlDrawing52.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image" Target="../media/image137.png"/></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15.xml"/><Relationship Id="rId7" Type="http://schemas.openxmlformats.org/officeDocument/2006/relationships/oleObject" Target="../embeddings/oleObject132.bin"/><Relationship Id="rId2" Type="http://schemas.openxmlformats.org/officeDocument/2006/relationships/slideLayout" Target="../slideLayouts/slideLayout298.xml"/><Relationship Id="rId1" Type="http://schemas.openxmlformats.org/officeDocument/2006/relationships/vmlDrawing" Target="../drawings/vmlDrawing53.vml"/><Relationship Id="rId6" Type="http://schemas.openxmlformats.org/officeDocument/2006/relationships/oleObject" Target="../embeddings/oleObject131.bin"/><Relationship Id="rId5" Type="http://schemas.openxmlformats.org/officeDocument/2006/relationships/oleObject" Target="../embeddings/oleObject130.bin"/><Relationship Id="rId10" Type="http://schemas.openxmlformats.org/officeDocument/2006/relationships/oleObject" Target="../embeddings/oleObject134.bin"/><Relationship Id="rId4" Type="http://schemas.openxmlformats.org/officeDocument/2006/relationships/oleObject" Target="../embeddings/oleObject129.bin"/><Relationship Id="rId9" Type="http://schemas.openxmlformats.org/officeDocument/2006/relationships/image" Target="../media/image137.png"/></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oleObject" Target="../embeddings/oleObject144.bin"/><Relationship Id="rId18" Type="http://schemas.openxmlformats.org/officeDocument/2006/relationships/oleObject" Target="../embeddings/oleObject149.bin"/><Relationship Id="rId3" Type="http://schemas.openxmlformats.org/officeDocument/2006/relationships/notesSlide" Target="../notesSlides/notesSlide16.xml"/><Relationship Id="rId21" Type="http://schemas.openxmlformats.org/officeDocument/2006/relationships/oleObject" Target="../embeddings/oleObject152.bin"/><Relationship Id="rId7" Type="http://schemas.openxmlformats.org/officeDocument/2006/relationships/oleObject" Target="../embeddings/oleObject138.bin"/><Relationship Id="rId12" Type="http://schemas.openxmlformats.org/officeDocument/2006/relationships/oleObject" Target="../embeddings/oleObject143.bin"/><Relationship Id="rId17" Type="http://schemas.openxmlformats.org/officeDocument/2006/relationships/oleObject" Target="../embeddings/oleObject148.bin"/><Relationship Id="rId2" Type="http://schemas.openxmlformats.org/officeDocument/2006/relationships/slideLayout" Target="../slideLayouts/slideLayout304.xml"/><Relationship Id="rId16" Type="http://schemas.openxmlformats.org/officeDocument/2006/relationships/oleObject" Target="../embeddings/oleObject147.bin"/><Relationship Id="rId20" Type="http://schemas.openxmlformats.org/officeDocument/2006/relationships/oleObject" Target="../embeddings/oleObject151.bin"/><Relationship Id="rId1" Type="http://schemas.openxmlformats.org/officeDocument/2006/relationships/vmlDrawing" Target="../drawings/vmlDrawing54.vml"/><Relationship Id="rId6" Type="http://schemas.openxmlformats.org/officeDocument/2006/relationships/oleObject" Target="../embeddings/oleObject137.bin"/><Relationship Id="rId11" Type="http://schemas.openxmlformats.org/officeDocument/2006/relationships/oleObject" Target="../embeddings/oleObject142.bin"/><Relationship Id="rId24" Type="http://schemas.openxmlformats.org/officeDocument/2006/relationships/oleObject" Target="../embeddings/oleObject155.bin"/><Relationship Id="rId5" Type="http://schemas.openxmlformats.org/officeDocument/2006/relationships/oleObject" Target="../embeddings/oleObject136.bin"/><Relationship Id="rId15" Type="http://schemas.openxmlformats.org/officeDocument/2006/relationships/oleObject" Target="../embeddings/oleObject146.bin"/><Relationship Id="rId23" Type="http://schemas.openxmlformats.org/officeDocument/2006/relationships/oleObject" Target="../embeddings/oleObject154.bin"/><Relationship Id="rId10" Type="http://schemas.openxmlformats.org/officeDocument/2006/relationships/oleObject" Target="../embeddings/oleObject141.bin"/><Relationship Id="rId19" Type="http://schemas.openxmlformats.org/officeDocument/2006/relationships/oleObject" Target="../embeddings/oleObject150.bin"/><Relationship Id="rId4" Type="http://schemas.openxmlformats.org/officeDocument/2006/relationships/oleObject" Target="../embeddings/oleObject135.bin"/><Relationship Id="rId9" Type="http://schemas.openxmlformats.org/officeDocument/2006/relationships/oleObject" Target="../embeddings/oleObject140.bin"/><Relationship Id="rId14" Type="http://schemas.openxmlformats.org/officeDocument/2006/relationships/oleObject" Target="../embeddings/oleObject145.bin"/><Relationship Id="rId22" Type="http://schemas.openxmlformats.org/officeDocument/2006/relationships/oleObject" Target="../embeddings/oleObject153.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56.bin"/><Relationship Id="rId7" Type="http://schemas.openxmlformats.org/officeDocument/2006/relationships/oleObject" Target="../embeddings/oleObject160.bin"/><Relationship Id="rId2" Type="http://schemas.openxmlformats.org/officeDocument/2006/relationships/slideLayout" Target="../slideLayouts/slideLayout23.xml"/><Relationship Id="rId1" Type="http://schemas.openxmlformats.org/officeDocument/2006/relationships/vmlDrawing" Target="../drawings/vmlDrawing55.vml"/><Relationship Id="rId6" Type="http://schemas.openxmlformats.org/officeDocument/2006/relationships/oleObject" Target="../embeddings/oleObject159.bin"/><Relationship Id="rId5" Type="http://schemas.openxmlformats.org/officeDocument/2006/relationships/oleObject" Target="../embeddings/oleObject158.bin"/><Relationship Id="rId4" Type="http://schemas.openxmlformats.org/officeDocument/2006/relationships/oleObject" Target="../embeddings/oleObject157.bin"/></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7.xml"/></Relationships>
</file>

<file path=ppt/slides/_rels/slide15.xml.rels><?xml version="1.0" encoding="UTF-8" standalone="yes"?>
<Relationships xmlns="http://schemas.openxmlformats.org/package/2006/relationships"><Relationship Id="rId3" Type="http://schemas.openxmlformats.org/officeDocument/2006/relationships/hyperlink" Target="../../2009-10/Presentaciones/Pilas_jsb.mpg" TargetMode="External"/><Relationship Id="rId2" Type="http://schemas.openxmlformats.org/officeDocument/2006/relationships/hyperlink" Target="../Vistas%202010-11/Pilas_jsb.mpg" TargetMode="External"/><Relationship Id="rId1" Type="http://schemas.openxmlformats.org/officeDocument/2006/relationships/slideLayout" Target="../slideLayouts/slideLayout3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3.xml"/></Relationships>
</file>

<file path=ppt/slides/_rels/slide1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2.xml"/><Relationship Id="rId1" Type="http://schemas.openxmlformats.org/officeDocument/2006/relationships/slideLayout" Target="../slideLayouts/slideLayout342.xml"/></Relationships>
</file>

<file path=ppt/slides/_rels/slide15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3.xml"/><Relationship Id="rId1" Type="http://schemas.openxmlformats.org/officeDocument/2006/relationships/slideLayout" Target="../slideLayouts/slideLayout342.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9.xml"/><Relationship Id="rId1" Type="http://schemas.openxmlformats.org/officeDocument/2006/relationships/vmlDrawing" Target="../drawings/vmlDrawing56.vml"/><Relationship Id="rId4" Type="http://schemas.openxmlformats.org/officeDocument/2006/relationships/oleObject" Target="../embeddings/oleObject161.bin"/></Relationships>
</file>

<file path=ppt/slides/_rels/slide154.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oleObject" Target="../embeddings/oleObject171.bin"/><Relationship Id="rId3" Type="http://schemas.openxmlformats.org/officeDocument/2006/relationships/notesSlide" Target="../notesSlides/notesSlide25.xml"/><Relationship Id="rId7" Type="http://schemas.openxmlformats.org/officeDocument/2006/relationships/oleObject" Target="../embeddings/oleObject165.bin"/><Relationship Id="rId12" Type="http://schemas.openxmlformats.org/officeDocument/2006/relationships/oleObject" Target="../embeddings/oleObject170.bin"/><Relationship Id="rId2" Type="http://schemas.openxmlformats.org/officeDocument/2006/relationships/slideLayout" Target="../slideLayouts/slideLayout249.xml"/><Relationship Id="rId1" Type="http://schemas.openxmlformats.org/officeDocument/2006/relationships/vmlDrawing" Target="../drawings/vmlDrawing57.vml"/><Relationship Id="rId6" Type="http://schemas.openxmlformats.org/officeDocument/2006/relationships/oleObject" Target="../embeddings/oleObject164.bin"/><Relationship Id="rId11" Type="http://schemas.openxmlformats.org/officeDocument/2006/relationships/oleObject" Target="../embeddings/oleObject169.bin"/><Relationship Id="rId5" Type="http://schemas.openxmlformats.org/officeDocument/2006/relationships/oleObject" Target="../embeddings/oleObject163.bin"/><Relationship Id="rId15" Type="http://schemas.openxmlformats.org/officeDocument/2006/relationships/oleObject" Target="../embeddings/oleObject173.bin"/><Relationship Id="rId10" Type="http://schemas.openxmlformats.org/officeDocument/2006/relationships/oleObject" Target="../embeddings/oleObject168.bin"/><Relationship Id="rId4" Type="http://schemas.openxmlformats.org/officeDocument/2006/relationships/oleObject" Target="../embeddings/oleObject162.bin"/><Relationship Id="rId9" Type="http://schemas.openxmlformats.org/officeDocument/2006/relationships/oleObject" Target="../embeddings/oleObject167.bin"/><Relationship Id="rId14" Type="http://schemas.openxmlformats.org/officeDocument/2006/relationships/oleObject" Target="../embeddings/oleObject172.bin"/></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9.xml"/></Relationships>
</file>

<file path=ppt/slides/_rels/slide15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7.xml"/><Relationship Id="rId1" Type="http://schemas.openxmlformats.org/officeDocument/2006/relationships/slideLayout" Target="../slideLayouts/slideLayout34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9.xml"/><Relationship Id="rId1" Type="http://schemas.openxmlformats.org/officeDocument/2006/relationships/vmlDrawing" Target="../drawings/vmlDrawing58.vml"/><Relationship Id="rId4" Type="http://schemas.openxmlformats.org/officeDocument/2006/relationships/oleObject" Target="../embeddings/oleObject174.bin"/></Relationships>
</file>

<file path=ppt/slides/_rels/slide15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9.xml"/><Relationship Id="rId1" Type="http://schemas.openxmlformats.org/officeDocument/2006/relationships/slideLayout" Target="../slideLayouts/slideLayout34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0.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notesSlide" Target="../notesSlides/notesSlide31.xml"/><Relationship Id="rId7" Type="http://schemas.openxmlformats.org/officeDocument/2006/relationships/oleObject" Target="../embeddings/oleObject178.bin"/><Relationship Id="rId2" Type="http://schemas.openxmlformats.org/officeDocument/2006/relationships/slideLayout" Target="../slideLayouts/slideLayout364.xml"/><Relationship Id="rId1" Type="http://schemas.openxmlformats.org/officeDocument/2006/relationships/vmlDrawing" Target="../drawings/vmlDrawing59.vml"/><Relationship Id="rId6" Type="http://schemas.openxmlformats.org/officeDocument/2006/relationships/oleObject" Target="../embeddings/oleObject177.bin"/><Relationship Id="rId5" Type="http://schemas.openxmlformats.org/officeDocument/2006/relationships/oleObject" Target="../embeddings/oleObject176.bin"/><Relationship Id="rId10" Type="http://schemas.openxmlformats.org/officeDocument/2006/relationships/image" Target="../media/image161.png"/><Relationship Id="rId4" Type="http://schemas.openxmlformats.org/officeDocument/2006/relationships/oleObject" Target="../embeddings/oleObject175.bin"/><Relationship Id="rId9" Type="http://schemas.openxmlformats.org/officeDocument/2006/relationships/oleObject" Target="../embeddings/oleObject180.bin"/></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81.bin"/><Relationship Id="rId7" Type="http://schemas.openxmlformats.org/officeDocument/2006/relationships/oleObject" Target="../embeddings/oleObject185.bin"/><Relationship Id="rId2" Type="http://schemas.openxmlformats.org/officeDocument/2006/relationships/slideLayout" Target="../slideLayouts/slideLayout255.xml"/><Relationship Id="rId1" Type="http://schemas.openxmlformats.org/officeDocument/2006/relationships/vmlDrawing" Target="../drawings/vmlDrawing60.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notesSlide" Target="../notesSlides/notesSlide32.xml"/><Relationship Id="rId7" Type="http://schemas.openxmlformats.org/officeDocument/2006/relationships/oleObject" Target="../embeddings/oleObject188.bin"/><Relationship Id="rId2" Type="http://schemas.openxmlformats.org/officeDocument/2006/relationships/slideLayout" Target="../slideLayouts/slideLayout243.xml"/><Relationship Id="rId1" Type="http://schemas.openxmlformats.org/officeDocument/2006/relationships/vmlDrawing" Target="../drawings/vmlDrawing61.vml"/><Relationship Id="rId6" Type="http://schemas.openxmlformats.org/officeDocument/2006/relationships/oleObject" Target="../embeddings/oleObject187.bin"/><Relationship Id="rId5" Type="http://schemas.openxmlformats.org/officeDocument/2006/relationships/image" Target="../media/image178.png"/><Relationship Id="rId10" Type="http://schemas.openxmlformats.org/officeDocument/2006/relationships/oleObject" Target="../embeddings/oleObject191.bin"/><Relationship Id="rId4" Type="http://schemas.openxmlformats.org/officeDocument/2006/relationships/oleObject" Target="../embeddings/oleObject186.bin"/><Relationship Id="rId9" Type="http://schemas.openxmlformats.org/officeDocument/2006/relationships/oleObject" Target="../embeddings/oleObject190.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167.xml.rels><?xml version="1.0" encoding="UTF-8" standalone="yes"?>
<Relationships xmlns="http://schemas.openxmlformats.org/package/2006/relationships"><Relationship Id="rId8" Type="http://schemas.openxmlformats.org/officeDocument/2006/relationships/oleObject" Target="../embeddings/oleObject195.bin"/><Relationship Id="rId3" Type="http://schemas.openxmlformats.org/officeDocument/2006/relationships/notesSlide" Target="../notesSlides/notesSlide36.xml"/><Relationship Id="rId7" Type="http://schemas.openxmlformats.org/officeDocument/2006/relationships/image" Target="../media/image184.png"/><Relationship Id="rId2" Type="http://schemas.openxmlformats.org/officeDocument/2006/relationships/slideLayout" Target="../slideLayouts/slideLayout364.xml"/><Relationship Id="rId1" Type="http://schemas.openxmlformats.org/officeDocument/2006/relationships/vmlDrawing" Target="../drawings/vmlDrawing62.vml"/><Relationship Id="rId6" Type="http://schemas.openxmlformats.org/officeDocument/2006/relationships/oleObject" Target="../embeddings/oleObject194.bin"/><Relationship Id="rId5" Type="http://schemas.openxmlformats.org/officeDocument/2006/relationships/oleObject" Target="../embeddings/oleObject193.bin"/><Relationship Id="rId10" Type="http://schemas.openxmlformats.org/officeDocument/2006/relationships/oleObject" Target="../embeddings/oleObject197.bin"/><Relationship Id="rId4" Type="http://schemas.openxmlformats.org/officeDocument/2006/relationships/oleObject" Target="../embeddings/oleObject192.bin"/><Relationship Id="rId9" Type="http://schemas.openxmlformats.org/officeDocument/2006/relationships/oleObject" Target="../embeddings/oleObject196.bin"/></Relationships>
</file>

<file path=ppt/slides/_rels/slide168.xml.rels><?xml version="1.0" encoding="UTF-8" standalone="yes"?>
<Relationships xmlns="http://schemas.openxmlformats.org/package/2006/relationships"><Relationship Id="rId2" Type="http://schemas.openxmlformats.org/officeDocument/2006/relationships/hyperlink" Target="https://goo.gl/A1zCMI" TargetMode="External"/><Relationship Id="rId1" Type="http://schemas.openxmlformats.org/officeDocument/2006/relationships/slideLayout" Target="../slideLayouts/slideLayout376.xml"/></Relationships>
</file>

<file path=ppt/slides/_rels/slide16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40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0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12.xml"/><Relationship Id="rId1" Type="http://schemas.openxmlformats.org/officeDocument/2006/relationships/vmlDrawing" Target="../drawings/vmlDrawing7.vml"/><Relationship Id="rId5" Type="http://schemas.openxmlformats.org/officeDocument/2006/relationships/image" Target="../media/image16.png"/><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8.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hyperlink" Target="Peliculas/Reostato.mov" TargetMode="Externa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8.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9.xml"/><Relationship Id="rId1" Type="http://schemas.openxmlformats.org/officeDocument/2006/relationships/vmlDrawing" Target="../drawings/vmlDrawing8.vml"/><Relationship Id="rId5" Type="http://schemas.openxmlformats.org/officeDocument/2006/relationships/image" Target="../media/image9.jpeg"/><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1.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1.xml"/><Relationship Id="rId1" Type="http://schemas.openxmlformats.org/officeDocument/2006/relationships/vmlDrawing" Target="../drawings/vmlDrawing10.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172.xml"/></Relationships>
</file>

<file path=ppt/slides/_rels/slide5.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72.xml"/><Relationship Id="rId1" Type="http://schemas.openxmlformats.org/officeDocument/2006/relationships/vmlDrawing" Target="../drawings/vmlDrawing1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3.xml"/><Relationship Id="rId1" Type="http://schemas.openxmlformats.org/officeDocument/2006/relationships/vmlDrawing" Target="../drawings/vmlDrawing13.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72.xml"/><Relationship Id="rId1" Type="http://schemas.openxmlformats.org/officeDocument/2006/relationships/vmlDrawing" Target="../drawings/vmlDrawing14.vml"/><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5.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6.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oleObject" Target="../embeddings/oleObject29.bin"/><Relationship Id="rId2" Type="http://schemas.openxmlformats.org/officeDocument/2006/relationships/slideLayout" Target="../slideLayouts/slideLayout172.xml"/><Relationship Id="rId1" Type="http://schemas.openxmlformats.org/officeDocument/2006/relationships/vmlDrawing" Target="../drawings/vmlDrawing17.vml"/><Relationship Id="rId6" Type="http://schemas.openxmlformats.org/officeDocument/2006/relationships/image" Target="../media/image35.jpeg"/><Relationship Id="rId5" Type="http://schemas.openxmlformats.org/officeDocument/2006/relationships/oleObject" Target="../embeddings/oleObject28.bin"/><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83.xml"/><Relationship Id="rId1" Type="http://schemas.openxmlformats.org/officeDocument/2006/relationships/vmlDrawing" Target="../drawings/vmlDrawing18.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7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72.xml"/><Relationship Id="rId1" Type="http://schemas.openxmlformats.org/officeDocument/2006/relationships/vmlDrawing" Target="../drawings/vmlDrawing19.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3.xml"/><Relationship Id="rId1" Type="http://schemas.openxmlformats.org/officeDocument/2006/relationships/vmlDrawing" Target="../drawings/vmlDrawing20.vml"/><Relationship Id="rId4" Type="http://schemas.openxmlformats.org/officeDocument/2006/relationships/oleObject" Target="../embeddings/oleObject36.bin"/></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72.xml"/><Relationship Id="rId1" Type="http://schemas.openxmlformats.org/officeDocument/2006/relationships/vmlDrawing" Target="../drawings/vmlDrawing21.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2.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8.xml"/><Relationship Id="rId5" Type="http://schemas.openxmlformats.org/officeDocument/2006/relationships/image" Target="../media/image48.jpeg"/><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72.xml"/><Relationship Id="rId1" Type="http://schemas.openxmlformats.org/officeDocument/2006/relationships/vmlDrawing" Target="../drawings/vmlDrawing22.vml"/><Relationship Id="rId4" Type="http://schemas.openxmlformats.org/officeDocument/2006/relationships/oleObject" Target="../embeddings/oleObject39.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3.xml"/><Relationship Id="rId4" Type="http://schemas.openxmlformats.org/officeDocument/2006/relationships/image" Target="../media/image5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wmf"/><Relationship Id="rId1" Type="http://schemas.openxmlformats.org/officeDocument/2006/relationships/slideLayout" Target="../slideLayouts/slideLayout18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83.xml"/></Relationships>
</file>

<file path=ppt/slides/_rels/slide81.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8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3.wav"/><Relationship Id="rId1" Type="http://schemas.openxmlformats.org/officeDocument/2006/relationships/slideLayout" Target="../slideLayouts/slideLayout1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87.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05.xml"/><Relationship Id="rId1" Type="http://schemas.openxmlformats.org/officeDocument/2006/relationships/vmlDrawing" Target="../drawings/vmlDrawing23.vml"/><Relationship Id="rId4"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89.xml"/><Relationship Id="rId1" Type="http://schemas.openxmlformats.org/officeDocument/2006/relationships/vmlDrawing" Target="../drawings/vmlDrawing24.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95.xml"/><Relationship Id="rId1" Type="http://schemas.openxmlformats.org/officeDocument/2006/relationships/vmlDrawing" Target="../drawings/vmlDrawing25.vml"/><Relationship Id="rId4" Type="http://schemas.openxmlformats.org/officeDocument/2006/relationships/oleObject" Target="../embeddings/oleObject46.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05.xml"/><Relationship Id="rId1" Type="http://schemas.openxmlformats.org/officeDocument/2006/relationships/vmlDrawing" Target="../drawings/vmlDrawing26.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9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16.xml"/></Relationships>
</file>

<file path=ppt/slides/_rels/slide95.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oleObject" Target="../embeddings/oleObject54.bin"/><Relationship Id="rId2" Type="http://schemas.openxmlformats.org/officeDocument/2006/relationships/slideLayout" Target="../slideLayouts/slideLayout221.xml"/><Relationship Id="rId1" Type="http://schemas.openxmlformats.org/officeDocument/2006/relationships/vmlDrawing" Target="../drawings/vmlDrawing27.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21.xml"/><Relationship Id="rId1" Type="http://schemas.openxmlformats.org/officeDocument/2006/relationships/vmlDrawing" Target="../drawings/vmlDrawing28.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216.xml"/><Relationship Id="rId1" Type="http://schemas.openxmlformats.org/officeDocument/2006/relationships/vmlDrawing" Target="../drawings/vmlDrawing29.vml"/><Relationship Id="rId6" Type="http://schemas.openxmlformats.org/officeDocument/2006/relationships/oleObject" Target="../embeddings/oleObject61.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70.bin"/><Relationship Id="rId2" Type="http://schemas.openxmlformats.org/officeDocument/2006/relationships/slideLayout" Target="../slideLayouts/slideLayout205.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3 CuadroTexto"/>
          <p:cNvSpPr txBox="1"/>
          <p:nvPr/>
        </p:nvSpPr>
        <p:spPr>
          <a:xfrm>
            <a:off x="1402080" y="2023872"/>
            <a:ext cx="6522720" cy="1692771"/>
          </a:xfrm>
          <a:prstGeom prst="rect">
            <a:avLst/>
          </a:prstGeom>
          <a:noFill/>
        </p:spPr>
        <p:txBody>
          <a:bodyPr wrap="square" rtlCol="0">
            <a:spAutoFit/>
          </a:bodyPr>
          <a:lstStyle/>
          <a:p>
            <a:r>
              <a:rPr lang="es-ES_tradnl" sz="8000" b="1" dirty="0" smtClean="0">
                <a:solidFill>
                  <a:srgbClr val="FFFF00"/>
                </a:solidFill>
              </a:rPr>
              <a:t>ELECTRICIDAD</a:t>
            </a:r>
          </a:p>
          <a:p>
            <a:pPr algn="ctr"/>
            <a:r>
              <a:rPr lang="es-ES_tradnl" sz="2400" b="1" dirty="0" smtClean="0">
                <a:solidFill>
                  <a:srgbClr val="3EF447"/>
                </a:solidFill>
              </a:rPr>
              <a:t>(</a:t>
            </a:r>
            <a:r>
              <a:rPr lang="es-ES_tradnl" sz="2400" b="1" dirty="0" smtClean="0">
                <a:solidFill>
                  <a:srgbClr val="3EF447"/>
                </a:solidFill>
              </a:rPr>
              <a:t>170 </a:t>
            </a:r>
            <a:r>
              <a:rPr lang="es-ES_tradnl" sz="2400" b="1" dirty="0" smtClean="0">
                <a:solidFill>
                  <a:srgbClr val="3EF447"/>
                </a:solidFill>
              </a:rPr>
              <a:t>diapositivas)</a:t>
            </a:r>
            <a:endParaRPr lang="es-ES_tradnl" sz="2400" b="1" dirty="0">
              <a:solidFill>
                <a:srgbClr val="3EF44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 name="20 Rectángulo"/>
          <p:cNvSpPr/>
          <p:nvPr/>
        </p:nvSpPr>
        <p:spPr>
          <a:xfrm>
            <a:off x="334963" y="3668713"/>
            <a:ext cx="2039937" cy="210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160770" name="Object 2"/>
          <p:cNvGraphicFramePr>
            <a:graphicFrameLocks noChangeAspect="1"/>
          </p:cNvGraphicFramePr>
          <p:nvPr/>
        </p:nvGraphicFramePr>
        <p:xfrm>
          <a:off x="327025" y="1831975"/>
          <a:ext cx="2058988" cy="1417638"/>
        </p:xfrm>
        <a:graphic>
          <a:graphicData uri="http://schemas.openxmlformats.org/presentationml/2006/ole">
            <p:oleObj spid="_x0000_s27650" name="Ecuación" r:id="rId4" imgW="571320" imgH="393480" progId="Equation.3">
              <p:embed/>
            </p:oleObj>
          </a:graphicData>
        </a:graphic>
      </p:graphicFrame>
      <p:sp>
        <p:nvSpPr>
          <p:cNvPr id="160771" name="Text Box 3"/>
          <p:cNvSpPr txBox="1">
            <a:spLocks noChangeArrowheads="1"/>
          </p:cNvSpPr>
          <p:nvPr/>
        </p:nvSpPr>
        <p:spPr bwMode="auto">
          <a:xfrm>
            <a:off x="0" y="0"/>
            <a:ext cx="9144000" cy="946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Calibri" pitchFamily="34" charset="0"/>
                <a:cs typeface="Arial" charset="0"/>
              </a:rPr>
              <a:t>FACTORES DE LOS QUE DEPENDE LA RESISTENCIA DE UN CONDUCTOR.</a:t>
            </a:r>
          </a:p>
        </p:txBody>
      </p:sp>
      <p:sp>
        <p:nvSpPr>
          <p:cNvPr id="160772" name="Text Box 4"/>
          <p:cNvSpPr txBox="1">
            <a:spLocks noChangeArrowheads="1"/>
          </p:cNvSpPr>
          <p:nvPr/>
        </p:nvSpPr>
        <p:spPr bwMode="auto">
          <a:xfrm>
            <a:off x="328613" y="3776663"/>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cs typeface="Arial" charset="0"/>
              </a:rPr>
              <a:t>R </a:t>
            </a:r>
            <a:r>
              <a:rPr lang="es-ES" sz="2000" b="1" dirty="0">
                <a:solidFill>
                  <a:srgbClr val="000000"/>
                </a:solidFill>
                <a:cs typeface="Arial" charset="0"/>
              </a:rPr>
              <a:t>= Resistencia</a:t>
            </a:r>
          </a:p>
        </p:txBody>
      </p:sp>
      <p:sp>
        <p:nvSpPr>
          <p:cNvPr id="160773" name="Text Box 5"/>
          <p:cNvSpPr txBox="1">
            <a:spLocks noChangeArrowheads="1"/>
          </p:cNvSpPr>
          <p:nvPr/>
        </p:nvSpPr>
        <p:spPr bwMode="auto">
          <a:xfrm>
            <a:off x="328613" y="4283075"/>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l-GR" sz="2000" b="1" i="1">
                <a:solidFill>
                  <a:srgbClr val="000000"/>
                </a:solidFill>
                <a:cs typeface="Times New Roman" pitchFamily="18" charset="0"/>
              </a:rPr>
              <a:t>ρ</a:t>
            </a:r>
            <a:r>
              <a:rPr lang="es-ES" sz="2000" b="1" i="1">
                <a:solidFill>
                  <a:srgbClr val="000000"/>
                </a:solidFill>
                <a:cs typeface="Arial" charset="0"/>
              </a:rPr>
              <a:t> </a:t>
            </a:r>
            <a:r>
              <a:rPr lang="es-ES" sz="2000" b="1">
                <a:solidFill>
                  <a:srgbClr val="000000"/>
                </a:solidFill>
                <a:cs typeface="Arial" charset="0"/>
              </a:rPr>
              <a:t>= Resistividad</a:t>
            </a:r>
          </a:p>
        </p:txBody>
      </p:sp>
      <p:sp>
        <p:nvSpPr>
          <p:cNvPr id="160774" name="Text Box 6"/>
          <p:cNvSpPr txBox="1">
            <a:spLocks noChangeArrowheads="1"/>
          </p:cNvSpPr>
          <p:nvPr/>
        </p:nvSpPr>
        <p:spPr bwMode="auto">
          <a:xfrm>
            <a:off x="328613" y="4791075"/>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a:solidFill>
                  <a:srgbClr val="000000"/>
                </a:solidFill>
                <a:cs typeface="Arial" charset="0"/>
              </a:rPr>
              <a:t>L </a:t>
            </a:r>
            <a:r>
              <a:rPr lang="es-ES" sz="2000" b="1">
                <a:solidFill>
                  <a:srgbClr val="000000"/>
                </a:solidFill>
                <a:cs typeface="Arial" charset="0"/>
              </a:rPr>
              <a:t>= Longitud</a:t>
            </a:r>
          </a:p>
        </p:txBody>
      </p:sp>
      <p:sp>
        <p:nvSpPr>
          <p:cNvPr id="160775" name="Text Box 7"/>
          <p:cNvSpPr txBox="1">
            <a:spLocks noChangeArrowheads="1"/>
          </p:cNvSpPr>
          <p:nvPr/>
        </p:nvSpPr>
        <p:spPr bwMode="auto">
          <a:xfrm>
            <a:off x="328613" y="5295900"/>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a:solidFill>
                  <a:srgbClr val="000000"/>
                </a:solidFill>
                <a:cs typeface="Arial" charset="0"/>
              </a:rPr>
              <a:t>S </a:t>
            </a:r>
            <a:r>
              <a:rPr lang="es-ES" sz="2000" b="1">
                <a:solidFill>
                  <a:srgbClr val="000000"/>
                </a:solidFill>
                <a:cs typeface="Arial" charset="0"/>
              </a:rPr>
              <a:t>= Sección</a:t>
            </a:r>
          </a:p>
        </p:txBody>
      </p:sp>
      <p:grpSp>
        <p:nvGrpSpPr>
          <p:cNvPr id="2" name="Group 20"/>
          <p:cNvGrpSpPr>
            <a:grpSpLocks/>
          </p:cNvGrpSpPr>
          <p:nvPr/>
        </p:nvGrpSpPr>
        <p:grpSpPr bwMode="auto">
          <a:xfrm>
            <a:off x="2466975" y="2630488"/>
            <a:ext cx="6400800" cy="3657600"/>
            <a:chOff x="155" y="1621"/>
            <a:chExt cx="4032" cy="2304"/>
          </a:xfrm>
        </p:grpSpPr>
        <p:grpSp>
          <p:nvGrpSpPr>
            <p:cNvPr id="3" name="Group 18"/>
            <p:cNvGrpSpPr>
              <a:grpSpLocks/>
            </p:cNvGrpSpPr>
            <p:nvPr/>
          </p:nvGrpSpPr>
          <p:grpSpPr bwMode="auto">
            <a:xfrm>
              <a:off x="155" y="1621"/>
              <a:ext cx="4032" cy="2304"/>
              <a:chOff x="261" y="1575"/>
              <a:chExt cx="4032" cy="2304"/>
            </a:xfrm>
          </p:grpSpPr>
          <p:sp>
            <p:nvSpPr>
              <p:cNvPr id="2061" name="Oval 10"/>
              <p:cNvSpPr>
                <a:spLocks noChangeArrowheads="1"/>
              </p:cNvSpPr>
              <p:nvPr/>
            </p:nvSpPr>
            <p:spPr bwMode="auto">
              <a:xfrm>
                <a:off x="261" y="2535"/>
                <a:ext cx="576" cy="576"/>
              </a:xfrm>
              <a:prstGeom prst="ellipse">
                <a:avLst/>
              </a:prstGeom>
              <a:solidFill>
                <a:srgbClr val="CC9900"/>
              </a:solidFill>
              <a:ln w="9525">
                <a:round/>
                <a:headEnd/>
                <a:tailEnd/>
              </a:ln>
              <a:scene3d>
                <a:camera prst="legacyObliqueTopRight">
                  <a:rot lat="0" lon="1500000" rev="0"/>
                </a:camera>
                <a:lightRig rig="legacyFlat2" dir="t"/>
              </a:scene3d>
              <a:sp3d extrusionH="7593000" prstMaterial="legacyPlastic">
                <a:bevelT w="13500" h="13500" prst="angle"/>
                <a:bevelB w="13500" h="13500" prst="angle"/>
                <a:extrusionClr>
                  <a:srgbClr val="CC9900"/>
                </a:extrusionClr>
              </a:sp3d>
            </p:spPr>
            <p:txBody>
              <a:bodyPr wrap="none" anchor="ctr">
                <a:flatTx/>
              </a:bodyPr>
              <a:lstStyle/>
              <a:p>
                <a:pPr fontAlgn="base">
                  <a:spcBef>
                    <a:spcPct val="0"/>
                  </a:spcBef>
                  <a:spcAft>
                    <a:spcPct val="0"/>
                  </a:spcAft>
                </a:pPr>
                <a:endParaRPr lang="es-ES_tradnl">
                  <a:solidFill>
                    <a:srgbClr val="000000"/>
                  </a:solidFill>
                  <a:latin typeface="Arial" charset="0"/>
                  <a:cs typeface="Arial" charset="0"/>
                </a:endParaRPr>
              </a:p>
            </p:txBody>
          </p:sp>
          <p:grpSp>
            <p:nvGrpSpPr>
              <p:cNvPr id="4" name="Group 11"/>
              <p:cNvGrpSpPr>
                <a:grpSpLocks/>
              </p:cNvGrpSpPr>
              <p:nvPr/>
            </p:nvGrpSpPr>
            <p:grpSpPr bwMode="auto">
              <a:xfrm>
                <a:off x="597" y="1575"/>
                <a:ext cx="3696" cy="2304"/>
                <a:chOff x="879" y="956"/>
                <a:chExt cx="3696" cy="2304"/>
              </a:xfrm>
            </p:grpSpPr>
            <p:sp>
              <p:nvSpPr>
                <p:cNvPr id="2063" name="Line 12"/>
                <p:cNvSpPr>
                  <a:spLocks noChangeShapeType="1"/>
                </p:cNvSpPr>
                <p:nvPr/>
              </p:nvSpPr>
              <p:spPr bwMode="auto">
                <a:xfrm>
                  <a:off x="879" y="2588"/>
                  <a:ext cx="0" cy="67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4" name="Line 13"/>
                <p:cNvSpPr>
                  <a:spLocks noChangeShapeType="1"/>
                </p:cNvSpPr>
                <p:nvPr/>
              </p:nvSpPr>
              <p:spPr bwMode="auto">
                <a:xfrm>
                  <a:off x="4575" y="956"/>
                  <a:ext cx="0" cy="67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5" name="Line 14"/>
                <p:cNvSpPr>
                  <a:spLocks noChangeShapeType="1"/>
                </p:cNvSpPr>
                <p:nvPr/>
              </p:nvSpPr>
              <p:spPr bwMode="auto">
                <a:xfrm flipV="1">
                  <a:off x="3039" y="1378"/>
                  <a:ext cx="1536" cy="64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66" name="Line 15"/>
                <p:cNvSpPr>
                  <a:spLocks noChangeShapeType="1"/>
                </p:cNvSpPr>
                <p:nvPr/>
              </p:nvSpPr>
              <p:spPr bwMode="auto">
                <a:xfrm flipV="1">
                  <a:off x="879" y="2259"/>
                  <a:ext cx="1632" cy="7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7" name="Text Box 16"/>
                <p:cNvSpPr txBox="1">
                  <a:spLocks noChangeArrowheads="1"/>
                </p:cNvSpPr>
                <p:nvPr/>
              </p:nvSpPr>
              <p:spPr bwMode="auto">
                <a:xfrm>
                  <a:off x="2641" y="1964"/>
                  <a:ext cx="432" cy="365"/>
                </a:xfrm>
                <a:prstGeom prst="rect">
                  <a:avLst/>
                </a:prstGeom>
                <a:noFill/>
                <a:ln w="9525">
                  <a:noFill/>
                  <a:miter lim="800000"/>
                  <a:headEnd/>
                  <a:tailEnd/>
                </a:ln>
              </p:spPr>
              <p:txBody>
                <a:bodyPr>
                  <a:spAutoFit/>
                </a:bodyPr>
                <a:lstStyle/>
                <a:p>
                  <a:pPr fontAlgn="base">
                    <a:spcBef>
                      <a:spcPct val="50000"/>
                    </a:spcBef>
                    <a:spcAft>
                      <a:spcPct val="0"/>
                    </a:spcAft>
                  </a:pPr>
                  <a:r>
                    <a:rPr lang="es-ES_tradnl" sz="3200" b="1" i="1">
                      <a:solidFill>
                        <a:srgbClr val="000000"/>
                      </a:solidFill>
                      <a:cs typeface="Arial" charset="0"/>
                    </a:rPr>
                    <a:t>L</a:t>
                  </a:r>
                </a:p>
              </p:txBody>
            </p:sp>
          </p:grpSp>
        </p:grpSp>
        <p:sp>
          <p:nvSpPr>
            <p:cNvPr id="2060" name="Text Box 17"/>
            <p:cNvSpPr txBox="1">
              <a:spLocks noChangeArrowheads="1"/>
            </p:cNvSpPr>
            <p:nvPr/>
          </p:nvSpPr>
          <p:spPr bwMode="auto">
            <a:xfrm>
              <a:off x="312" y="2676"/>
              <a:ext cx="432" cy="365"/>
            </a:xfrm>
            <a:prstGeom prst="rect">
              <a:avLst/>
            </a:prstGeom>
            <a:noFill/>
            <a:ln w="9525">
              <a:noFill/>
              <a:miter lim="800000"/>
              <a:headEnd/>
              <a:tailEnd/>
            </a:ln>
          </p:spPr>
          <p:txBody>
            <a:bodyPr>
              <a:spAutoFit/>
            </a:bodyPr>
            <a:lstStyle/>
            <a:p>
              <a:pPr fontAlgn="base">
                <a:spcBef>
                  <a:spcPct val="50000"/>
                </a:spcBef>
                <a:spcAft>
                  <a:spcPct val="0"/>
                </a:spcAft>
              </a:pPr>
              <a:r>
                <a:rPr lang="es-ES_tradnl" sz="3200" b="1" i="1">
                  <a:solidFill>
                    <a:srgbClr val="000000"/>
                  </a:solidFill>
                  <a:cs typeface="Arial" charset="0"/>
                </a:rPr>
                <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7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07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0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0771" grpId="0" animBg="1"/>
      <p:bldP spid="160772" grpId="0"/>
      <p:bldP spid="160773" grpId="0"/>
      <p:bldP spid="160774" grpId="0"/>
      <p:bldP spid="160775"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35150" y="2492375"/>
            <a:ext cx="5545138" cy="1189038"/>
          </a:xfrm>
          <a:prstGeom prst="rect">
            <a:avLst/>
          </a:prstGeom>
          <a:noFill/>
          <a:ln w="9525">
            <a:noFill/>
            <a:miter lim="800000"/>
            <a:headEnd/>
            <a:tailEnd/>
          </a:ln>
        </p:spPr>
        <p:txBody>
          <a:bodyPr>
            <a:spAutoFit/>
          </a:bodyPr>
          <a:lstStyle/>
          <a:p>
            <a:pPr fontAlgn="base">
              <a:spcBef>
                <a:spcPct val="0"/>
              </a:spcBef>
              <a:spcAft>
                <a:spcPct val="0"/>
              </a:spcAft>
            </a:pPr>
            <a:r>
              <a:rPr lang="es-ES" sz="7200" b="1">
                <a:solidFill>
                  <a:srgbClr val="FFFFFF"/>
                </a:solidFill>
                <a:latin typeface="Times New Roman" pitchFamily="18" charset="0"/>
                <a:cs typeface="Arial" charset="0"/>
              </a:rPr>
              <a:t>Circuitos RC</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347787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carga y la intensidad y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1. En el proceso de 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8 Grupo"/>
          <p:cNvGrpSpPr/>
          <p:nvPr/>
        </p:nvGrpSpPr>
        <p:grpSpPr>
          <a:xfrm>
            <a:off x="280416" y="0"/>
            <a:ext cx="8534400" cy="6437376"/>
            <a:chOff x="280416" y="0"/>
            <a:chExt cx="8534400" cy="6437376"/>
          </a:xfrm>
        </p:grpSpPr>
        <p:sp>
          <p:nvSpPr>
            <p:cNvPr id="7" name="6 Rectángulo"/>
            <p:cNvSpPr/>
            <p:nvPr/>
          </p:nvSpPr>
          <p:spPr>
            <a:xfrm>
              <a:off x="280416" y="487680"/>
              <a:ext cx="8534400" cy="5949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6146" name="Object 2"/>
            <p:cNvGraphicFramePr>
              <a:graphicFrameLocks noChangeAspect="1"/>
            </p:cNvGraphicFramePr>
            <p:nvPr/>
          </p:nvGraphicFramePr>
          <p:xfrm>
            <a:off x="402336" y="0"/>
            <a:ext cx="8163624" cy="6325589"/>
          </p:xfrm>
          <a:graphic>
            <a:graphicData uri="http://schemas.openxmlformats.org/presentationml/2006/ole">
              <p:oleObj spid="_x0000_s715778" name="Document" r:id="rId3" imgW="5505480" imgH="4210200" progId="">
                <p:embed/>
              </p:oleObj>
            </a:graphicData>
          </a:graphic>
        </p:graphicFrame>
        <p:pic>
          <p:nvPicPr>
            <p:cNvPr id="6148" name="Picture 3" descr="fig 1 RC"/>
            <p:cNvPicPr>
              <a:picLocks noChangeAspect="1" noChangeArrowheads="1"/>
            </p:cNvPicPr>
            <p:nvPr/>
          </p:nvPicPr>
          <p:blipFill>
            <a:blip r:embed="rId4" cstate="print"/>
            <a:srcRect l="25955" t="18381" r="25867" b="14801"/>
            <a:stretch>
              <a:fillRect/>
            </a:stretch>
          </p:blipFill>
          <p:spPr bwMode="auto">
            <a:xfrm>
              <a:off x="617982" y="1362266"/>
              <a:ext cx="2776538" cy="2601912"/>
            </a:xfrm>
            <a:prstGeom prst="rect">
              <a:avLst/>
            </a:prstGeom>
            <a:noFill/>
            <a:ln w="9525">
              <a:solidFill>
                <a:schemeClr val="tx1"/>
              </a:solidFill>
              <a:miter lim="800000"/>
              <a:headEnd/>
              <a:tailEnd/>
            </a:ln>
          </p:spPr>
        </p:pic>
        <p:sp>
          <p:nvSpPr>
            <p:cNvPr id="6149" name="Text Box 4"/>
            <p:cNvSpPr txBox="1">
              <a:spLocks noChangeArrowheads="1"/>
            </p:cNvSpPr>
            <p:nvPr/>
          </p:nvSpPr>
          <p:spPr bwMode="auto">
            <a:xfrm>
              <a:off x="552958" y="3991674"/>
              <a:ext cx="649288"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latin typeface="Times New Roman" pitchFamily="18" charset="0"/>
                  <a:cs typeface="Arial" charset="0"/>
                </a:rPr>
                <a:t>fig. 1</a:t>
              </a:r>
            </a:p>
          </p:txBody>
        </p:sp>
        <p:sp>
          <p:nvSpPr>
            <p:cNvPr id="6150" name="Text Box 5"/>
            <p:cNvSpPr txBox="1">
              <a:spLocks noChangeArrowheads="1"/>
            </p:cNvSpPr>
            <p:nvPr/>
          </p:nvSpPr>
          <p:spPr bwMode="auto">
            <a:xfrm>
              <a:off x="3112580" y="3768408"/>
              <a:ext cx="436562" cy="427037"/>
            </a:xfrm>
            <a:prstGeom prst="rect">
              <a:avLst/>
            </a:prstGeom>
            <a:noFill/>
            <a:ln w="9525">
              <a:noFill/>
              <a:miter lim="800000"/>
              <a:headEnd/>
              <a:tailEnd/>
            </a:ln>
          </p:spPr>
          <p:txBody>
            <a:bodyPr>
              <a:spAutoFit/>
            </a:bodyPr>
            <a:lstStyle/>
            <a:p>
              <a:pPr fontAlgn="base">
                <a:spcBef>
                  <a:spcPct val="50000"/>
                </a:spcBef>
                <a:spcAft>
                  <a:spcPct val="0"/>
                </a:spcAft>
              </a:pPr>
              <a:r>
                <a:rPr lang="es-ES" sz="2200">
                  <a:solidFill>
                    <a:srgbClr val="000000"/>
                  </a:solidFill>
                  <a:latin typeface="Times New Roman" pitchFamily="18" charset="0"/>
                  <a:cs typeface="Arial" charset="0"/>
                </a:rPr>
                <a:t>b</a:t>
              </a:r>
            </a:p>
          </p:txBody>
        </p:sp>
        <p:sp>
          <p:nvSpPr>
            <p:cNvPr id="8" name="7 Rectángulo"/>
            <p:cNvSpPr/>
            <p:nvPr/>
          </p:nvSpPr>
          <p:spPr>
            <a:xfrm>
              <a:off x="365760" y="0"/>
              <a:ext cx="4218432"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a:xfrm>
            <a:off x="329184" y="280416"/>
            <a:ext cx="8570976"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7170" name="Object 2"/>
          <p:cNvGraphicFramePr>
            <a:graphicFrameLocks noChangeAspect="1"/>
          </p:cNvGraphicFramePr>
          <p:nvPr/>
        </p:nvGraphicFramePr>
        <p:xfrm>
          <a:off x="348992" y="329184"/>
          <a:ext cx="8485192" cy="6111812"/>
        </p:xfrm>
        <a:graphic>
          <a:graphicData uri="http://schemas.openxmlformats.org/presentationml/2006/ole">
            <p:oleObj spid="_x0000_s716802" name="Document" r:id="rId3" imgW="5505480" imgH="3914640" progId="">
              <p:embed/>
            </p:oleObj>
          </a:graphicData>
        </a:graphic>
      </p:graphicFrame>
      <p:sp>
        <p:nvSpPr>
          <p:cNvPr id="4" name="3 CuadroTexto"/>
          <p:cNvSpPr txBox="1"/>
          <p:nvPr/>
        </p:nvSpPr>
        <p:spPr>
          <a:xfrm>
            <a:off x="438912" y="5974080"/>
            <a:ext cx="58521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2</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10 Rectángulo"/>
          <p:cNvSpPr/>
          <p:nvPr/>
        </p:nvSpPr>
        <p:spPr>
          <a:xfrm>
            <a:off x="475488" y="499872"/>
            <a:ext cx="8229600" cy="6010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nvGrpSpPr>
          <p:cNvPr id="2" name="Group 12"/>
          <p:cNvGrpSpPr>
            <a:grpSpLocks/>
          </p:cNvGrpSpPr>
          <p:nvPr/>
        </p:nvGrpSpPr>
        <p:grpSpPr bwMode="auto">
          <a:xfrm>
            <a:off x="596900" y="260350"/>
            <a:ext cx="8077200" cy="6192838"/>
            <a:chOff x="376" y="164"/>
            <a:chExt cx="5088" cy="3901"/>
          </a:xfrm>
        </p:grpSpPr>
        <p:graphicFrame>
          <p:nvGraphicFramePr>
            <p:cNvPr id="8194" name="Object 3"/>
            <p:cNvGraphicFramePr>
              <a:graphicFrameLocks noChangeAspect="1"/>
            </p:cNvGraphicFramePr>
            <p:nvPr/>
          </p:nvGraphicFramePr>
          <p:xfrm>
            <a:off x="431" y="164"/>
            <a:ext cx="4717" cy="3901"/>
          </p:xfrm>
          <a:graphic>
            <a:graphicData uri="http://schemas.openxmlformats.org/presentationml/2006/ole">
              <p:oleObj spid="_x0000_s717826" name="Document" r:id="rId3" imgW="5505480" imgH="4552920" progId="">
                <p:embed/>
              </p:oleObj>
            </a:graphicData>
          </a:graphic>
        </p:graphicFrame>
        <p:grpSp>
          <p:nvGrpSpPr>
            <p:cNvPr id="3" name="Group 7"/>
            <p:cNvGrpSpPr>
              <a:grpSpLocks/>
            </p:cNvGrpSpPr>
            <p:nvPr/>
          </p:nvGrpSpPr>
          <p:grpSpPr bwMode="auto">
            <a:xfrm>
              <a:off x="376" y="1979"/>
              <a:ext cx="2005" cy="2043"/>
              <a:chOff x="376" y="1979"/>
              <a:chExt cx="2005" cy="2043"/>
            </a:xfrm>
          </p:grpSpPr>
          <p:pic>
            <p:nvPicPr>
              <p:cNvPr id="8202" name="Picture 4" descr="fig 3"/>
              <p:cNvPicPr>
                <a:picLocks noChangeAspect="1" noChangeArrowheads="1"/>
              </p:cNvPicPr>
              <p:nvPr/>
            </p:nvPicPr>
            <p:blipFill>
              <a:blip r:embed="rId4" cstate="print"/>
              <a:srcRect l="8740" r="10181"/>
              <a:stretch>
                <a:fillRect/>
              </a:stretch>
            </p:blipFill>
            <p:spPr bwMode="auto">
              <a:xfrm>
                <a:off x="431" y="1979"/>
                <a:ext cx="1950" cy="1804"/>
              </a:xfrm>
              <a:prstGeom prst="rect">
                <a:avLst/>
              </a:prstGeom>
              <a:noFill/>
              <a:ln w="9525">
                <a:solidFill>
                  <a:schemeClr val="tx1"/>
                </a:solidFill>
                <a:miter lim="800000"/>
                <a:headEnd/>
                <a:tailEnd/>
              </a:ln>
            </p:spPr>
          </p:pic>
          <p:sp>
            <p:nvSpPr>
              <p:cNvPr id="8203" name="Text Box 5"/>
              <p:cNvSpPr txBox="1">
                <a:spLocks noChangeArrowheads="1"/>
              </p:cNvSpPr>
              <p:nvPr/>
            </p:nvSpPr>
            <p:spPr bwMode="auto">
              <a:xfrm>
                <a:off x="376" y="3849"/>
                <a:ext cx="484" cy="173"/>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latin typeface="Times New Roman" pitchFamily="18" charset="0"/>
                    <a:cs typeface="Times New Roman" pitchFamily="18" charset="0"/>
                  </a:rPr>
                  <a:t>fig. 3</a:t>
                </a:r>
              </a:p>
            </p:txBody>
          </p:sp>
        </p:grpSp>
        <p:sp>
          <p:nvSpPr>
            <p:cNvPr id="8198" name="Text Box 8"/>
            <p:cNvSpPr txBox="1">
              <a:spLocks noChangeArrowheads="1"/>
            </p:cNvSpPr>
            <p:nvPr/>
          </p:nvSpPr>
          <p:spPr bwMode="auto">
            <a:xfrm>
              <a:off x="5133" y="2150"/>
              <a:ext cx="266"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a:t>
              </a:r>
              <a:endParaRPr lang="el-GR">
                <a:solidFill>
                  <a:srgbClr val="000000"/>
                </a:solidFill>
                <a:latin typeface="Times New Roman" pitchFamily="18" charset="0"/>
                <a:cs typeface="Times New Roman" pitchFamily="18" charset="0"/>
              </a:endParaRPr>
            </a:p>
          </p:txBody>
        </p:sp>
        <p:sp>
          <p:nvSpPr>
            <p:cNvPr id="8199" name="Text Box 9"/>
            <p:cNvSpPr txBox="1">
              <a:spLocks noChangeArrowheads="1"/>
            </p:cNvSpPr>
            <p:nvPr/>
          </p:nvSpPr>
          <p:spPr bwMode="auto">
            <a:xfrm>
              <a:off x="5112" y="3592"/>
              <a:ext cx="352" cy="173"/>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latin typeface="Times New Roman" pitchFamily="18" charset="0"/>
                </a:rPr>
                <a:t>[T].</a:t>
              </a:r>
            </a:p>
          </p:txBody>
        </p:sp>
        <p:sp>
          <p:nvSpPr>
            <p:cNvPr id="8200" name="Rectangle 10"/>
            <p:cNvSpPr>
              <a:spLocks noChangeArrowheads="1"/>
            </p:cNvSpPr>
            <p:nvPr/>
          </p:nvSpPr>
          <p:spPr bwMode="auto">
            <a:xfrm>
              <a:off x="2532" y="3712"/>
              <a:ext cx="184" cy="184"/>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8201" name="Rectangle 11"/>
            <p:cNvSpPr>
              <a:spLocks noChangeArrowheads="1"/>
            </p:cNvSpPr>
            <p:nvPr/>
          </p:nvSpPr>
          <p:spPr bwMode="auto">
            <a:xfrm>
              <a:off x="2552" y="2336"/>
              <a:ext cx="184" cy="184"/>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41300" y="615251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4992688" y="807403"/>
            <a:ext cx="3895725" cy="2455862"/>
            <a:chOff x="3145" y="754"/>
            <a:chExt cx="2454" cy="1547"/>
          </a:xfrm>
        </p:grpSpPr>
        <p:sp>
          <p:nvSpPr>
            <p:cNvPr id="9299" name="Rectangle 4"/>
            <p:cNvSpPr>
              <a:spLocks noChangeArrowheads="1"/>
            </p:cNvSpPr>
            <p:nvPr/>
          </p:nvSpPr>
          <p:spPr bwMode="auto">
            <a:xfrm>
              <a:off x="3152" y="75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300" name="Freeform 5"/>
            <p:cNvSpPr>
              <a:spLocks/>
            </p:cNvSpPr>
            <p:nvPr/>
          </p:nvSpPr>
          <p:spPr bwMode="auto">
            <a:xfrm>
              <a:off x="3409" y="87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301" name="Rectangle 6"/>
            <p:cNvSpPr>
              <a:spLocks noChangeArrowheads="1"/>
            </p:cNvSpPr>
            <p:nvPr/>
          </p:nvSpPr>
          <p:spPr bwMode="auto">
            <a:xfrm>
              <a:off x="3145" y="815"/>
              <a:ext cx="240"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009900"/>
                  </a:solidFill>
                  <a:latin typeface="Times New Roman" pitchFamily="18" charset="0"/>
                  <a:cs typeface="Arial" charset="0"/>
                </a:rPr>
                <a:t>Q</a:t>
              </a:r>
            </a:p>
          </p:txBody>
        </p:sp>
        <p:sp>
          <p:nvSpPr>
            <p:cNvPr id="9302" name="Rectangle 7"/>
            <p:cNvSpPr>
              <a:spLocks noChangeArrowheads="1"/>
            </p:cNvSpPr>
            <p:nvPr/>
          </p:nvSpPr>
          <p:spPr bwMode="auto">
            <a:xfrm>
              <a:off x="5278" y="201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grpSp>
        <p:nvGrpSpPr>
          <p:cNvPr id="3" name="Group 8"/>
          <p:cNvGrpSpPr>
            <a:grpSpLocks/>
          </p:cNvGrpSpPr>
          <p:nvPr/>
        </p:nvGrpSpPr>
        <p:grpSpPr bwMode="auto">
          <a:xfrm>
            <a:off x="4992688" y="3490278"/>
            <a:ext cx="3895725" cy="2455862"/>
            <a:chOff x="3145" y="2444"/>
            <a:chExt cx="2454" cy="1547"/>
          </a:xfrm>
        </p:grpSpPr>
        <p:sp>
          <p:nvSpPr>
            <p:cNvPr id="9295" name="Rectangle 9"/>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296" name="Freeform 10"/>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297" name="Rectangle 11"/>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9298" name="Rectangle 12"/>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9224" name="Rectangle 13"/>
          <p:cNvSpPr>
            <a:spLocks noChangeArrowheads="1"/>
          </p:cNvSpPr>
          <p:nvPr/>
        </p:nvSpPr>
        <p:spPr bwMode="auto">
          <a:xfrm>
            <a:off x="242888" y="801053"/>
            <a:ext cx="4535487" cy="5137150"/>
          </a:xfrm>
          <a:prstGeom prst="rect">
            <a:avLst/>
          </a:prstGeom>
          <a:solidFill>
            <a:srgbClr val="D3EBED"/>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2" name="Rectangle 14"/>
          <p:cNvSpPr>
            <a:spLocks noChangeArrowheads="1"/>
          </p:cNvSpPr>
          <p:nvPr/>
        </p:nvSpPr>
        <p:spPr bwMode="auto">
          <a:xfrm>
            <a:off x="869950" y="217265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3" name="Rectangle 15"/>
          <p:cNvSpPr>
            <a:spLocks noChangeArrowheads="1"/>
          </p:cNvSpPr>
          <p:nvPr/>
        </p:nvSpPr>
        <p:spPr bwMode="auto">
          <a:xfrm>
            <a:off x="876300" y="217900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4" name="Rectangle 16"/>
          <p:cNvSpPr>
            <a:spLocks noChangeArrowheads="1"/>
          </p:cNvSpPr>
          <p:nvPr/>
        </p:nvSpPr>
        <p:spPr bwMode="auto">
          <a:xfrm rot="-5400000">
            <a:off x="2242344" y="417671"/>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5" name="Rectangle 17"/>
          <p:cNvSpPr>
            <a:spLocks noChangeArrowheads="1"/>
          </p:cNvSpPr>
          <p:nvPr/>
        </p:nvSpPr>
        <p:spPr bwMode="auto">
          <a:xfrm rot="-5400000">
            <a:off x="2248694" y="424021"/>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6" name="Rectangle 18"/>
          <p:cNvSpPr>
            <a:spLocks noChangeArrowheads="1"/>
          </p:cNvSpPr>
          <p:nvPr/>
        </p:nvSpPr>
        <p:spPr bwMode="auto">
          <a:xfrm>
            <a:off x="3902075" y="217265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7" name="Rectangle 19"/>
          <p:cNvSpPr>
            <a:spLocks noChangeArrowheads="1"/>
          </p:cNvSpPr>
          <p:nvPr/>
        </p:nvSpPr>
        <p:spPr bwMode="auto">
          <a:xfrm>
            <a:off x="3908425" y="217900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4" name="Group 20"/>
          <p:cNvGrpSpPr>
            <a:grpSpLocks/>
          </p:cNvGrpSpPr>
          <p:nvPr/>
        </p:nvGrpSpPr>
        <p:grpSpPr bwMode="auto">
          <a:xfrm rot="-5400000">
            <a:off x="738982" y="2816383"/>
            <a:ext cx="1441450" cy="360363"/>
            <a:chOff x="612" y="1706"/>
            <a:chExt cx="2177" cy="908"/>
          </a:xfrm>
        </p:grpSpPr>
        <p:sp>
          <p:nvSpPr>
            <p:cNvPr id="9287" name="Freeform 21"/>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8" name="Freeform 22"/>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9" name="Freeform 23"/>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0" name="Freeform 24"/>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1" name="Freeform 25"/>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2" name="Freeform 26"/>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3" name="Freeform 27"/>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4" name="Freeform 28"/>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9"/>
          <p:cNvGrpSpPr>
            <a:grpSpLocks/>
          </p:cNvGrpSpPr>
          <p:nvPr/>
        </p:nvGrpSpPr>
        <p:grpSpPr bwMode="auto">
          <a:xfrm>
            <a:off x="2251075" y="4357053"/>
            <a:ext cx="144463" cy="792162"/>
            <a:chOff x="1519" y="1253"/>
            <a:chExt cx="91" cy="499"/>
          </a:xfrm>
        </p:grpSpPr>
        <p:sp>
          <p:nvSpPr>
            <p:cNvPr id="9285" name="Line 30"/>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6" name="Line 31"/>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9233" name="Freeform 32"/>
          <p:cNvSpPr>
            <a:spLocks/>
          </p:cNvSpPr>
          <p:nvPr/>
        </p:nvSpPr>
        <p:spPr bwMode="auto">
          <a:xfrm>
            <a:off x="1455738" y="3707765"/>
            <a:ext cx="795337" cy="1009650"/>
          </a:xfrm>
          <a:custGeom>
            <a:avLst/>
            <a:gdLst>
              <a:gd name="T0" fmla="*/ 0 w 501"/>
              <a:gd name="T1" fmla="*/ 0 h 397"/>
              <a:gd name="T2" fmla="*/ 2147483647 w 501"/>
              <a:gd name="T3" fmla="*/ 2147483647 h 397"/>
              <a:gd name="T4" fmla="*/ 2147483647 w 501"/>
              <a:gd name="T5" fmla="*/ 2147483647 h 397"/>
              <a:gd name="T6" fmla="*/ 0 60000 65536"/>
              <a:gd name="T7" fmla="*/ 0 60000 65536"/>
              <a:gd name="T8" fmla="*/ 0 60000 65536"/>
              <a:gd name="T9" fmla="*/ 0 w 501"/>
              <a:gd name="T10" fmla="*/ 0 h 397"/>
              <a:gd name="T11" fmla="*/ 501 w 501"/>
              <a:gd name="T12" fmla="*/ 397 h 397"/>
            </a:gdLst>
            <a:ahLst/>
            <a:cxnLst>
              <a:cxn ang="T6">
                <a:pos x="T0" y="T1"/>
              </a:cxn>
              <a:cxn ang="T7">
                <a:pos x="T2" y="T3"/>
              </a:cxn>
              <a:cxn ang="T8">
                <a:pos x="T4" y="T5"/>
              </a:cxn>
            </a:cxnLst>
            <a:rect l="T9" t="T10" r="T11" b="T12"/>
            <a:pathLst>
              <a:path w="501" h="397">
                <a:moveTo>
                  <a:pt x="0" y="0"/>
                </a:moveTo>
                <a:lnTo>
                  <a:pt x="2" y="397"/>
                </a:lnTo>
                <a:lnTo>
                  <a:pt x="501" y="397"/>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34" name="Freeform 33"/>
          <p:cNvSpPr>
            <a:spLocks/>
          </p:cNvSpPr>
          <p:nvPr/>
        </p:nvSpPr>
        <p:spPr bwMode="auto">
          <a:xfrm>
            <a:off x="2984500" y="3031490"/>
            <a:ext cx="274638" cy="1685925"/>
          </a:xfrm>
          <a:custGeom>
            <a:avLst/>
            <a:gdLst>
              <a:gd name="T0" fmla="*/ 0 w 544"/>
              <a:gd name="T1" fmla="*/ 2147483647 h 998"/>
              <a:gd name="T2" fmla="*/ 2147483647 w 544"/>
              <a:gd name="T3" fmla="*/ 2147483647 h 998"/>
              <a:gd name="T4" fmla="*/ 2147483647 w 544"/>
              <a:gd name="T5" fmla="*/ 0 h 998"/>
              <a:gd name="T6" fmla="*/ 0 60000 65536"/>
              <a:gd name="T7" fmla="*/ 0 60000 65536"/>
              <a:gd name="T8" fmla="*/ 0 60000 65536"/>
              <a:gd name="T9" fmla="*/ 0 w 544"/>
              <a:gd name="T10" fmla="*/ 0 h 998"/>
              <a:gd name="T11" fmla="*/ 544 w 544"/>
              <a:gd name="T12" fmla="*/ 998 h 998"/>
            </a:gdLst>
            <a:ahLst/>
            <a:cxnLst>
              <a:cxn ang="T6">
                <a:pos x="T0" y="T1"/>
              </a:cxn>
              <a:cxn ang="T7">
                <a:pos x="T2" y="T3"/>
              </a:cxn>
              <a:cxn ang="T8">
                <a:pos x="T4" y="T5"/>
              </a:cxn>
            </a:cxnLst>
            <a:rect l="T9" t="T10" r="T11" b="T12"/>
            <a:pathLst>
              <a:path w="544" h="998">
                <a:moveTo>
                  <a:pt x="0" y="998"/>
                </a:moveTo>
                <a:lnTo>
                  <a:pt x="544" y="998"/>
                </a:lnTo>
                <a:lnTo>
                  <a:pt x="54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35" name="Line 34"/>
          <p:cNvSpPr>
            <a:spLocks noChangeShapeType="1"/>
          </p:cNvSpPr>
          <p:nvPr/>
        </p:nvSpPr>
        <p:spPr bwMode="auto">
          <a:xfrm flipH="1">
            <a:off x="2414588" y="4715828"/>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63" name="Line 35"/>
          <p:cNvSpPr>
            <a:spLocks noChangeShapeType="1"/>
          </p:cNvSpPr>
          <p:nvPr/>
        </p:nvSpPr>
        <p:spPr bwMode="auto">
          <a:xfrm flipV="1">
            <a:off x="2695575" y="453961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64" name="Line 36"/>
          <p:cNvSpPr>
            <a:spLocks noChangeShapeType="1"/>
          </p:cNvSpPr>
          <p:nvPr/>
        </p:nvSpPr>
        <p:spPr bwMode="auto">
          <a:xfrm>
            <a:off x="2705100" y="471582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79" name="Freeform 51"/>
          <p:cNvSpPr>
            <a:spLocks/>
          </p:cNvSpPr>
          <p:nvPr/>
        </p:nvSpPr>
        <p:spPr bwMode="auto">
          <a:xfrm>
            <a:off x="5408613" y="1318578"/>
            <a:ext cx="2965450" cy="1550987"/>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80" name="Line 52"/>
          <p:cNvSpPr>
            <a:spLocks noChangeShapeType="1"/>
          </p:cNvSpPr>
          <p:nvPr/>
        </p:nvSpPr>
        <p:spPr bwMode="auto">
          <a:xfrm>
            <a:off x="5413375" y="1290003"/>
            <a:ext cx="3116263" cy="0"/>
          </a:xfrm>
          <a:prstGeom prst="line">
            <a:avLst/>
          </a:prstGeom>
          <a:noFill/>
          <a:ln w="12700">
            <a:solidFill>
              <a:srgbClr val="0080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sp>
        <p:nvSpPr>
          <p:cNvPr id="9240" name="Text Box 53"/>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Arial" charset="0"/>
              </a:rPr>
              <a:t>Carga de un condensador</a:t>
            </a:r>
            <a:endParaRPr lang="es-ES" sz="3600">
              <a:solidFill>
                <a:srgbClr val="000000"/>
              </a:solidFill>
              <a:cs typeface="Arial" charset="0"/>
            </a:endParaRPr>
          </a:p>
        </p:txBody>
      </p:sp>
      <p:graphicFrame>
        <p:nvGraphicFramePr>
          <p:cNvPr id="48182" name="Object 54"/>
          <p:cNvGraphicFramePr>
            <a:graphicFrameLocks noChangeAspect="1"/>
          </p:cNvGraphicFramePr>
          <p:nvPr/>
        </p:nvGraphicFramePr>
        <p:xfrm>
          <a:off x="6215063" y="1859915"/>
          <a:ext cx="2249487" cy="749300"/>
        </p:xfrm>
        <a:graphic>
          <a:graphicData uri="http://schemas.openxmlformats.org/presentationml/2006/ole">
            <p:oleObj spid="_x0000_s699394" name="Ecuación" r:id="rId3" imgW="1028520" imgH="342720" progId="Equation.3">
              <p:embed/>
            </p:oleObj>
          </a:graphicData>
        </a:graphic>
      </p:graphicFrame>
      <p:sp>
        <p:nvSpPr>
          <p:cNvPr id="48183" name="Freeform 55"/>
          <p:cNvSpPr>
            <a:spLocks/>
          </p:cNvSpPr>
          <p:nvPr/>
        </p:nvSpPr>
        <p:spPr bwMode="auto">
          <a:xfrm flipV="1">
            <a:off x="5408613" y="399034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48184" name="Object 56"/>
          <p:cNvGraphicFramePr>
            <a:graphicFrameLocks noChangeAspect="1"/>
          </p:cNvGraphicFramePr>
          <p:nvPr/>
        </p:nvGraphicFramePr>
        <p:xfrm>
          <a:off x="6503988" y="4280853"/>
          <a:ext cx="1573212" cy="528637"/>
        </p:xfrm>
        <a:graphic>
          <a:graphicData uri="http://schemas.openxmlformats.org/presentationml/2006/ole">
            <p:oleObj spid="_x0000_s699395" name="Ecuación" r:id="rId4" imgW="672840" imgH="241200" progId="Equation.3">
              <p:embed/>
            </p:oleObj>
          </a:graphicData>
        </a:graphic>
      </p:graphicFrame>
      <p:grpSp>
        <p:nvGrpSpPr>
          <p:cNvPr id="6" name="Group 57"/>
          <p:cNvGrpSpPr>
            <a:grpSpLocks/>
          </p:cNvGrpSpPr>
          <p:nvPr/>
        </p:nvGrpSpPr>
        <p:grpSpPr bwMode="auto">
          <a:xfrm>
            <a:off x="1673225" y="2745740"/>
            <a:ext cx="1179513" cy="457200"/>
            <a:chOff x="1077" y="2229"/>
            <a:chExt cx="743" cy="288"/>
          </a:xfrm>
        </p:grpSpPr>
        <p:sp>
          <p:nvSpPr>
            <p:cNvPr id="9283" name="Text Box 5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9284" name="Text Box 5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8000"/>
                  </a:solidFill>
                  <a:latin typeface="Times New Roman" pitchFamily="18" charset="0"/>
                  <a:cs typeface="Arial" charset="0"/>
                </a:rPr>
                <a:t>C</a:t>
              </a:r>
            </a:p>
          </p:txBody>
        </p:sp>
      </p:grpSp>
      <p:sp>
        <p:nvSpPr>
          <p:cNvPr id="48188" name="Text Box 60"/>
          <p:cNvSpPr txBox="1">
            <a:spLocks noChangeArrowheads="1"/>
          </p:cNvSpPr>
          <p:nvPr/>
        </p:nvSpPr>
        <p:spPr bwMode="auto">
          <a:xfrm>
            <a:off x="4933950" y="6155690"/>
            <a:ext cx="4016375" cy="366713"/>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a:t>
            </a:r>
            <a:r>
              <a:rPr lang="es-ES" b="1" i="1">
                <a:solidFill>
                  <a:srgbClr val="000000"/>
                </a:solidFill>
                <a:latin typeface="Times New Roman" pitchFamily="18" charset="0"/>
                <a:cs typeface="Times New Roman" pitchFamily="18" charset="0"/>
              </a:rPr>
              <a:t>RC</a:t>
            </a:r>
            <a:endParaRPr lang="el-GR" b="1" i="1">
              <a:solidFill>
                <a:srgbClr val="000000"/>
              </a:solidFill>
              <a:latin typeface="Times New Roman" pitchFamily="18" charset="0"/>
              <a:cs typeface="Times New Roman" pitchFamily="18" charset="0"/>
            </a:endParaRPr>
          </a:p>
        </p:txBody>
      </p:sp>
      <p:grpSp>
        <p:nvGrpSpPr>
          <p:cNvPr id="7" name="Group 61"/>
          <p:cNvGrpSpPr>
            <a:grpSpLocks/>
          </p:cNvGrpSpPr>
          <p:nvPr/>
        </p:nvGrpSpPr>
        <p:grpSpPr bwMode="auto">
          <a:xfrm>
            <a:off x="8453438" y="1107440"/>
            <a:ext cx="388937" cy="3017838"/>
            <a:chOff x="5325" y="784"/>
            <a:chExt cx="245" cy="1901"/>
          </a:xfrm>
        </p:grpSpPr>
        <p:sp>
          <p:nvSpPr>
            <p:cNvPr id="9281" name="Rectangle 62"/>
            <p:cNvSpPr>
              <a:spLocks noChangeArrowheads="1"/>
            </p:cNvSpPr>
            <p:nvPr/>
          </p:nvSpPr>
          <p:spPr bwMode="auto">
            <a:xfrm>
              <a:off x="5325" y="784"/>
              <a:ext cx="245" cy="212"/>
            </a:xfrm>
            <a:prstGeom prst="rect">
              <a:avLst/>
            </a:prstGeom>
            <a:noFill/>
            <a:ln w="9525">
              <a:noFill/>
              <a:miter lim="800000"/>
              <a:headEnd/>
              <a:tailEnd/>
            </a:ln>
          </p:spPr>
          <p:txBody>
            <a:bodyPr wrap="none">
              <a:spAutoFit/>
            </a:bodyPr>
            <a:lstStyle/>
            <a:p>
              <a:pPr fontAlgn="base">
                <a:spcBef>
                  <a:spcPct val="0"/>
                </a:spcBef>
                <a:spcAft>
                  <a:spcPct val="0"/>
                </a:spcAft>
              </a:pPr>
              <a:r>
                <a:rPr lang="es-ES" sz="1600" b="1">
                  <a:solidFill>
                    <a:srgbClr val="009900"/>
                  </a:solidFill>
                  <a:latin typeface="Times New Roman" pitchFamily="18" charset="0"/>
                  <a:cs typeface="Arial" charset="0"/>
                </a:rPr>
                <a:t>Q</a:t>
              </a:r>
              <a:r>
                <a:rPr lang="es-ES" sz="1600" b="1" baseline="-25000">
                  <a:solidFill>
                    <a:srgbClr val="009900"/>
                  </a:solidFill>
                  <a:latin typeface="Times New Roman" pitchFamily="18" charset="0"/>
                  <a:cs typeface="Arial" charset="0"/>
                </a:rPr>
                <a:t>f</a:t>
              </a:r>
              <a:endParaRPr lang="es-ES" sz="1600" b="1">
                <a:solidFill>
                  <a:srgbClr val="009900"/>
                </a:solidFill>
                <a:latin typeface="Times New Roman" pitchFamily="18" charset="0"/>
                <a:cs typeface="Arial" charset="0"/>
              </a:endParaRPr>
            </a:p>
          </p:txBody>
        </p:sp>
        <p:sp>
          <p:nvSpPr>
            <p:cNvPr id="9282" name="Rectangle 63"/>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0</a:t>
              </a:r>
              <a:endParaRPr lang="es-ES" sz="1600" b="1">
                <a:solidFill>
                  <a:srgbClr val="FF3300"/>
                </a:solidFill>
                <a:latin typeface="Times New Roman" pitchFamily="18" charset="0"/>
                <a:cs typeface="Arial" charset="0"/>
              </a:endParaRPr>
            </a:p>
          </p:txBody>
        </p:sp>
      </p:grpSp>
      <p:sp>
        <p:nvSpPr>
          <p:cNvPr id="48192" name="Line 64"/>
          <p:cNvSpPr>
            <a:spLocks noChangeShapeType="1"/>
          </p:cNvSpPr>
          <p:nvPr/>
        </p:nvSpPr>
        <p:spPr bwMode="auto">
          <a:xfrm>
            <a:off x="5413375" y="3980815"/>
            <a:ext cx="31162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sp>
        <p:nvSpPr>
          <p:cNvPr id="9246" name="Freeform 65"/>
          <p:cNvSpPr>
            <a:spLocks/>
          </p:cNvSpPr>
          <p:nvPr/>
        </p:nvSpPr>
        <p:spPr bwMode="auto">
          <a:xfrm>
            <a:off x="1457325" y="1939290"/>
            <a:ext cx="1795463" cy="938213"/>
          </a:xfrm>
          <a:custGeom>
            <a:avLst/>
            <a:gdLst>
              <a:gd name="T0" fmla="*/ 0 w 1131"/>
              <a:gd name="T1" fmla="*/ 2147483647 h 591"/>
              <a:gd name="T2" fmla="*/ 0 w 1131"/>
              <a:gd name="T3" fmla="*/ 0 h 591"/>
              <a:gd name="T4" fmla="*/ 2147483647 w 1131"/>
              <a:gd name="T5" fmla="*/ 0 h 591"/>
              <a:gd name="T6" fmla="*/ 2147483647 w 1131"/>
              <a:gd name="T7" fmla="*/ 2147483647 h 591"/>
              <a:gd name="T8" fmla="*/ 0 60000 65536"/>
              <a:gd name="T9" fmla="*/ 0 60000 65536"/>
              <a:gd name="T10" fmla="*/ 0 60000 65536"/>
              <a:gd name="T11" fmla="*/ 0 60000 65536"/>
              <a:gd name="T12" fmla="*/ 0 w 1131"/>
              <a:gd name="T13" fmla="*/ 0 h 591"/>
              <a:gd name="T14" fmla="*/ 1131 w 1131"/>
              <a:gd name="T15" fmla="*/ 591 h 591"/>
            </a:gdLst>
            <a:ahLst/>
            <a:cxnLst>
              <a:cxn ang="T8">
                <a:pos x="T0" y="T1"/>
              </a:cxn>
              <a:cxn ang="T9">
                <a:pos x="T2" y="T3"/>
              </a:cxn>
              <a:cxn ang="T10">
                <a:pos x="T4" y="T5"/>
              </a:cxn>
              <a:cxn ang="T11">
                <a:pos x="T6" y="T7"/>
              </a:cxn>
            </a:cxnLst>
            <a:rect l="T12" t="T13" r="T14" b="T15"/>
            <a:pathLst>
              <a:path w="1131" h="591">
                <a:moveTo>
                  <a:pt x="0" y="210"/>
                </a:moveTo>
                <a:lnTo>
                  <a:pt x="0" y="0"/>
                </a:lnTo>
                <a:lnTo>
                  <a:pt x="1131" y="0"/>
                </a:lnTo>
                <a:lnTo>
                  <a:pt x="1131" y="591"/>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47" name="Line 66"/>
          <p:cNvSpPr>
            <a:spLocks noChangeShapeType="1"/>
          </p:cNvSpPr>
          <p:nvPr/>
        </p:nvSpPr>
        <p:spPr bwMode="auto">
          <a:xfrm>
            <a:off x="1457325" y="4091940"/>
            <a:ext cx="12477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48" name="Line 67"/>
          <p:cNvSpPr>
            <a:spLocks noChangeShapeType="1"/>
          </p:cNvSpPr>
          <p:nvPr/>
        </p:nvSpPr>
        <p:spPr bwMode="auto">
          <a:xfrm>
            <a:off x="3000375" y="4091940"/>
            <a:ext cx="2571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96" name="Line 68"/>
          <p:cNvSpPr>
            <a:spLocks noChangeShapeType="1"/>
          </p:cNvSpPr>
          <p:nvPr/>
        </p:nvSpPr>
        <p:spPr bwMode="auto">
          <a:xfrm flipV="1">
            <a:off x="2695575" y="391096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69"/>
          <p:cNvGrpSpPr>
            <a:grpSpLocks/>
          </p:cNvGrpSpPr>
          <p:nvPr/>
        </p:nvGrpSpPr>
        <p:grpSpPr bwMode="auto">
          <a:xfrm>
            <a:off x="3236913" y="2509203"/>
            <a:ext cx="338137" cy="879475"/>
            <a:chOff x="2039" y="1826"/>
            <a:chExt cx="213" cy="554"/>
          </a:xfrm>
        </p:grpSpPr>
        <p:sp>
          <p:nvSpPr>
            <p:cNvPr id="9279" name="Text Box 70"/>
            <p:cNvSpPr txBox="1">
              <a:spLocks noChangeArrowheads="1"/>
            </p:cNvSpPr>
            <p:nvPr/>
          </p:nvSpPr>
          <p:spPr bwMode="auto">
            <a:xfrm>
              <a:off x="2039" y="1826"/>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9280" name="Text Box 71"/>
            <p:cNvSpPr txBox="1">
              <a:spLocks noChangeArrowheads="1"/>
            </p:cNvSpPr>
            <p:nvPr/>
          </p:nvSpPr>
          <p:spPr bwMode="auto">
            <a:xfrm>
              <a:off x="2047" y="2053"/>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9" name="Group 72"/>
          <p:cNvGrpSpPr>
            <a:grpSpLocks/>
          </p:cNvGrpSpPr>
          <p:nvPr/>
        </p:nvGrpSpPr>
        <p:grpSpPr bwMode="auto">
          <a:xfrm>
            <a:off x="1924050" y="4733290"/>
            <a:ext cx="771525" cy="519113"/>
            <a:chOff x="379" y="3895"/>
            <a:chExt cx="486" cy="327"/>
          </a:xfrm>
        </p:grpSpPr>
        <p:sp>
          <p:nvSpPr>
            <p:cNvPr id="9277" name="Text Box 73"/>
            <p:cNvSpPr txBox="1">
              <a:spLocks noChangeArrowheads="1"/>
            </p:cNvSpPr>
            <p:nvPr/>
          </p:nvSpPr>
          <p:spPr bwMode="auto">
            <a:xfrm>
              <a:off x="379" y="3954"/>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9278" name="Text Box 74"/>
            <p:cNvSpPr txBox="1">
              <a:spLocks noChangeArrowheads="1"/>
            </p:cNvSpPr>
            <p:nvPr/>
          </p:nvSpPr>
          <p:spPr bwMode="auto">
            <a:xfrm>
              <a:off x="660" y="3895"/>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75"/>
          <p:cNvGrpSpPr>
            <a:grpSpLocks/>
          </p:cNvGrpSpPr>
          <p:nvPr/>
        </p:nvGrpSpPr>
        <p:grpSpPr bwMode="auto">
          <a:xfrm>
            <a:off x="2898775" y="2898140"/>
            <a:ext cx="720725" cy="144463"/>
            <a:chOff x="2880" y="3067"/>
            <a:chExt cx="454" cy="91"/>
          </a:xfrm>
        </p:grpSpPr>
        <p:sp>
          <p:nvSpPr>
            <p:cNvPr id="9275" name="Line 76"/>
            <p:cNvSpPr>
              <a:spLocks noChangeShapeType="1"/>
            </p:cNvSpPr>
            <p:nvPr/>
          </p:nvSpPr>
          <p:spPr bwMode="auto">
            <a:xfrm>
              <a:off x="2880" y="3067"/>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76" name="Line 77"/>
            <p:cNvSpPr>
              <a:spLocks noChangeShapeType="1"/>
            </p:cNvSpPr>
            <p:nvPr/>
          </p:nvSpPr>
          <p:spPr bwMode="auto">
            <a:xfrm>
              <a:off x="2880" y="3158"/>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48206" name="Line 78"/>
          <p:cNvSpPr>
            <a:spLocks noChangeShapeType="1"/>
          </p:cNvSpPr>
          <p:nvPr/>
        </p:nvSpPr>
        <p:spPr bwMode="auto">
          <a:xfrm flipH="1">
            <a:off x="3027363" y="4719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7" name="Line 79"/>
          <p:cNvSpPr>
            <a:spLocks noChangeShapeType="1"/>
          </p:cNvSpPr>
          <p:nvPr/>
        </p:nvSpPr>
        <p:spPr bwMode="auto">
          <a:xfrm rot="5400000" flipH="1">
            <a:off x="1344613" y="4592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8" name="Line 80"/>
          <p:cNvSpPr>
            <a:spLocks noChangeShapeType="1"/>
          </p:cNvSpPr>
          <p:nvPr/>
        </p:nvSpPr>
        <p:spPr bwMode="auto">
          <a:xfrm>
            <a:off x="1471613" y="19377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9" name="Line 81"/>
          <p:cNvSpPr>
            <a:spLocks noChangeShapeType="1"/>
          </p:cNvSpPr>
          <p:nvPr/>
        </p:nvSpPr>
        <p:spPr bwMode="auto">
          <a:xfrm rot="-5400000" flipH="1" flipV="1">
            <a:off x="3135313" y="2052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11" name="Group 82"/>
          <p:cNvGrpSpPr>
            <a:grpSpLocks/>
          </p:cNvGrpSpPr>
          <p:nvPr/>
        </p:nvGrpSpPr>
        <p:grpSpPr bwMode="auto">
          <a:xfrm>
            <a:off x="573088" y="6141403"/>
            <a:ext cx="4594225" cy="366712"/>
            <a:chOff x="240" y="3825"/>
            <a:chExt cx="2894" cy="265"/>
          </a:xfrm>
        </p:grpSpPr>
        <p:sp>
          <p:nvSpPr>
            <p:cNvPr id="9273" name="Line 83"/>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274" name="Text Box 84"/>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
        <p:nvSpPr>
          <p:cNvPr id="48226" name="Rectangle 98"/>
          <p:cNvSpPr>
            <a:spLocks noChangeArrowheads="1"/>
          </p:cNvSpPr>
          <p:nvPr/>
        </p:nvSpPr>
        <p:spPr bwMode="auto">
          <a:xfrm rot="-5400000">
            <a:off x="2242344" y="4213384"/>
            <a:ext cx="203200" cy="2147888"/>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2" name="Group 85"/>
          <p:cNvGrpSpPr>
            <a:grpSpLocks/>
          </p:cNvGrpSpPr>
          <p:nvPr/>
        </p:nvGrpSpPr>
        <p:grpSpPr bwMode="auto">
          <a:xfrm>
            <a:off x="241300" y="847090"/>
            <a:ext cx="4694238" cy="5105400"/>
            <a:chOff x="152" y="620"/>
            <a:chExt cx="2957" cy="3216"/>
          </a:xfrm>
        </p:grpSpPr>
        <p:grpSp>
          <p:nvGrpSpPr>
            <p:cNvPr id="13" name="Group 86"/>
            <p:cNvGrpSpPr>
              <a:grpSpLocks/>
            </p:cNvGrpSpPr>
            <p:nvPr/>
          </p:nvGrpSpPr>
          <p:grpSpPr bwMode="auto">
            <a:xfrm>
              <a:off x="152" y="620"/>
              <a:ext cx="2957" cy="1556"/>
              <a:chOff x="242" y="779"/>
              <a:chExt cx="2957" cy="1556"/>
            </a:xfrm>
          </p:grpSpPr>
          <p:sp>
            <p:nvSpPr>
              <p:cNvPr id="9270" name="Text Box 87"/>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9271" name="Text Box 88"/>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C</a:t>
                </a:r>
                <a:endParaRPr lang="es-ES" sz="2400" b="1">
                  <a:solidFill>
                    <a:srgbClr val="333399"/>
                  </a:solidFill>
                  <a:latin typeface="Times New Roman" pitchFamily="18" charset="0"/>
                  <a:cs typeface="Arial" charset="0"/>
                </a:endParaRPr>
              </a:p>
            </p:txBody>
          </p:sp>
          <p:sp>
            <p:nvSpPr>
              <p:cNvPr id="9272" name="Text Box 89"/>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9262" name="Rectangle 90"/>
            <p:cNvSpPr>
              <a:spLocks noChangeArrowheads="1"/>
            </p:cNvSpPr>
            <p:nvPr/>
          </p:nvSpPr>
          <p:spPr bwMode="auto">
            <a:xfrm rot="-5400000">
              <a:off x="1413" y="2736"/>
              <a:ext cx="136" cy="1361"/>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263" name="Text Box 91"/>
            <p:cNvSpPr txBox="1">
              <a:spLocks noChangeArrowheads="1"/>
            </p:cNvSpPr>
            <p:nvPr/>
          </p:nvSpPr>
          <p:spPr bwMode="auto">
            <a:xfrm>
              <a:off x="1328" y="3471"/>
              <a:ext cx="290"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333399"/>
                  </a:solidFill>
                  <a:latin typeface="Times New Roman" pitchFamily="18" charset="0"/>
                  <a:cs typeface="Times New Roman" pitchFamily="18" charset="0"/>
                </a:rPr>
                <a:t>ε</a:t>
              </a:r>
            </a:p>
          </p:txBody>
        </p:sp>
        <p:sp>
          <p:nvSpPr>
            <p:cNvPr id="9264" name="Text Box 92"/>
            <p:cNvSpPr txBox="1">
              <a:spLocks noChangeArrowheads="1"/>
            </p:cNvSpPr>
            <p:nvPr/>
          </p:nvSpPr>
          <p:spPr bwMode="auto">
            <a:xfrm>
              <a:off x="2348" y="1161"/>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9265" name="Text Box 93"/>
            <p:cNvSpPr txBox="1">
              <a:spLocks noChangeArrowheads="1"/>
            </p:cNvSpPr>
            <p:nvPr/>
          </p:nvSpPr>
          <p:spPr bwMode="auto">
            <a:xfrm>
              <a:off x="422" y="1161"/>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9266" name="Text Box 94"/>
            <p:cNvSpPr txBox="1">
              <a:spLocks noChangeArrowheads="1"/>
            </p:cNvSpPr>
            <p:nvPr/>
          </p:nvSpPr>
          <p:spPr bwMode="auto">
            <a:xfrm>
              <a:off x="452" y="2835"/>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7" name="Text Box 95"/>
            <p:cNvSpPr txBox="1">
              <a:spLocks noChangeArrowheads="1"/>
            </p:cNvSpPr>
            <p:nvPr/>
          </p:nvSpPr>
          <p:spPr bwMode="auto">
            <a:xfrm>
              <a:off x="2360" y="2835"/>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8" name="Text Box 96"/>
            <p:cNvSpPr txBox="1">
              <a:spLocks noChangeArrowheads="1"/>
            </p:cNvSpPr>
            <p:nvPr/>
          </p:nvSpPr>
          <p:spPr bwMode="auto">
            <a:xfrm>
              <a:off x="476" y="3303"/>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9" name="Text Box 97"/>
            <p:cNvSpPr txBox="1">
              <a:spLocks noChangeArrowheads="1"/>
            </p:cNvSpPr>
            <p:nvPr/>
          </p:nvSpPr>
          <p:spPr bwMode="auto">
            <a:xfrm>
              <a:off x="2204" y="3303"/>
              <a:ext cx="422"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grpSp>
      <p:sp>
        <p:nvSpPr>
          <p:cNvPr id="48227" name="Rectangle 99"/>
          <p:cNvSpPr>
            <a:spLocks noChangeArrowheads="1"/>
          </p:cNvSpPr>
          <p:nvPr/>
        </p:nvSpPr>
        <p:spPr bwMode="auto">
          <a:xfrm rot="-5400000">
            <a:off x="2245519" y="4213384"/>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86" name="85 CuadroTexto"/>
          <p:cNvSpPr txBox="1"/>
          <p:nvPr/>
        </p:nvSpPr>
        <p:spPr>
          <a:xfrm>
            <a:off x="158496" y="6147292"/>
            <a:ext cx="8827008" cy="369332"/>
          </a:xfrm>
          <a:prstGeom prst="rect">
            <a:avLst/>
          </a:prstGeom>
          <a:noFill/>
        </p:spPr>
        <p:txBody>
          <a:bodyPr wrap="square" rtlCol="0">
            <a:spAutoFit/>
          </a:bodyPr>
          <a:lstStyle/>
          <a:p>
            <a:pPr algn="ctr"/>
            <a:r>
              <a:rPr lang="es-ES_tradnl" dirty="0" smtClean="0">
                <a:solidFill>
                  <a:srgbClr val="000000"/>
                </a:solidFill>
              </a:rPr>
              <a:t>En estas barras se va a representar cómo varían las </a:t>
            </a:r>
            <a:r>
              <a:rPr lang="es-ES_tradnl" dirty="0" err="1" smtClean="0">
                <a:solidFill>
                  <a:srgbClr val="000000"/>
                </a:solidFill>
              </a:rPr>
              <a:t>d.d.p.</a:t>
            </a:r>
            <a:r>
              <a:rPr lang="es-ES_tradnl" dirty="0" smtClean="0">
                <a:solidFill>
                  <a:srgbClr val="000000"/>
                </a:solidFill>
              </a:rPr>
              <a:t> </a:t>
            </a:r>
            <a:r>
              <a:rPr lang="es-ES_tradnl" b="1" dirty="0" smtClean="0">
                <a:solidFill>
                  <a:srgbClr val="FF0000"/>
                </a:solidFill>
              </a:rPr>
              <a:t>V</a:t>
            </a:r>
            <a:r>
              <a:rPr lang="es-ES_tradnl" b="1" baseline="-25000" dirty="0" smtClean="0">
                <a:solidFill>
                  <a:srgbClr val="FF0000"/>
                </a:solidFill>
              </a:rPr>
              <a:t>C</a:t>
            </a:r>
            <a:r>
              <a:rPr lang="es-ES_tradnl" b="1" dirty="0" smtClean="0">
                <a:solidFill>
                  <a:srgbClr val="FF0000"/>
                </a:solidFill>
              </a:rPr>
              <a:t> </a:t>
            </a:r>
            <a:r>
              <a:rPr lang="es-ES_tradnl" dirty="0" smtClean="0">
                <a:solidFill>
                  <a:srgbClr val="000000"/>
                </a:solidFill>
              </a:rPr>
              <a:t>y </a:t>
            </a:r>
            <a:r>
              <a:rPr lang="es-ES_tradnl" b="1" dirty="0" smtClean="0">
                <a:solidFill>
                  <a:srgbClr val="FF0000"/>
                </a:solidFill>
              </a:rPr>
              <a:t>V</a:t>
            </a:r>
            <a:r>
              <a:rPr lang="es-ES_tradnl" b="1" baseline="-25000" dirty="0" smtClean="0">
                <a:solidFill>
                  <a:srgbClr val="FF0000"/>
                </a:solidFill>
              </a:rPr>
              <a:t>R</a:t>
            </a:r>
            <a:r>
              <a:rPr lang="es-ES_tradnl" dirty="0" smtClean="0">
                <a:solidFill>
                  <a:srgbClr val="000000"/>
                </a:solidFill>
              </a:rPr>
              <a:t> y la intensidad </a:t>
            </a:r>
            <a:r>
              <a:rPr lang="es-ES_tradnl" b="1" dirty="0" smtClean="0">
                <a:solidFill>
                  <a:srgbClr val="FF0000"/>
                </a:solidFill>
                <a:latin typeface="Times New Roman" pitchFamily="18" charset="0"/>
                <a:cs typeface="Times New Roman" pitchFamily="18" charset="0"/>
              </a:rPr>
              <a:t>I</a:t>
            </a:r>
            <a:r>
              <a:rPr lang="es-ES_tradnl" b="1" dirty="0" smtClean="0">
                <a:solidFill>
                  <a:srgbClr val="000000"/>
                </a:solidFill>
                <a:latin typeface="Times New Roman" pitchFamily="18" charset="0"/>
                <a:cs typeface="Times New Roman" pitchFamily="18" charset="0"/>
              </a:rPr>
              <a:t>.</a:t>
            </a:r>
          </a:p>
        </p:txBody>
      </p:sp>
      <p:grpSp>
        <p:nvGrpSpPr>
          <p:cNvPr id="14" name="93 Grupo"/>
          <p:cNvGrpSpPr/>
          <p:nvPr/>
        </p:nvGrpSpPr>
        <p:grpSpPr>
          <a:xfrm>
            <a:off x="1109472" y="1605915"/>
            <a:ext cx="3755136" cy="4526661"/>
            <a:chOff x="1109472" y="1605915"/>
            <a:chExt cx="3755136" cy="4526661"/>
          </a:xfrm>
        </p:grpSpPr>
        <p:cxnSp>
          <p:nvCxnSpPr>
            <p:cNvPr id="89" name="88 Conector recto de flecha"/>
            <p:cNvCxnSpPr/>
            <p:nvPr/>
          </p:nvCxnSpPr>
          <p:spPr>
            <a:xfrm flipH="1" flipV="1">
              <a:off x="4157472" y="3779520"/>
              <a:ext cx="682752" cy="2353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p:nvPr/>
          </p:nvCxnSpPr>
          <p:spPr>
            <a:xfrm flipH="1" flipV="1">
              <a:off x="1109472" y="3901440"/>
              <a:ext cx="3742944" cy="2218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endCxn id="48144" idx="1"/>
            </p:cNvCxnSpPr>
            <p:nvPr/>
          </p:nvCxnSpPr>
          <p:spPr>
            <a:xfrm flipH="1" flipV="1">
              <a:off x="2350294" y="1605915"/>
              <a:ext cx="2514314" cy="4502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5" name="94 Elipse"/>
          <p:cNvSpPr/>
          <p:nvPr/>
        </p:nvSpPr>
        <p:spPr>
          <a:xfrm>
            <a:off x="4791456" y="6059424"/>
            <a:ext cx="121920" cy="12192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2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000"/>
                                        <p:tgtEl>
                                          <p:spTgt spid="1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9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2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48163"/>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4820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20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820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8209"/>
                                        </p:tgtEl>
                                        <p:attrNameLst>
                                          <p:attrName>style.visibility</p:attrName>
                                        </p:attrNameLst>
                                      </p:cBhvr>
                                      <p:to>
                                        <p:strVal val="visible"/>
                                      </p:to>
                                    </p:set>
                                  </p:childTnLst>
                                </p:cTn>
                              </p:par>
                              <p:par>
                                <p:cTn id="66" presetID="0" presetClass="path" presetSubtype="0" repeatCount="indefinite" fill="hold" grpId="1" nodeType="withEffect">
                                  <p:stCondLst>
                                    <p:cond delay="0"/>
                                  </p:stCondLst>
                                  <p:childTnLst>
                                    <p:animMotion origin="layout" path="M 0.00226 0.00023 L -0.17205 0.00023 " pathEditMode="relative" ptsTypes="AA">
                                      <p:cBhvr>
                                        <p:cTn id="67" dur="2000" fill="hold"/>
                                        <p:tgtEl>
                                          <p:spTgt spid="48206"/>
                                        </p:tgtEl>
                                        <p:attrNameLst>
                                          <p:attrName>ppt_x</p:attrName>
                                          <p:attrName>ppt_y</p:attrName>
                                        </p:attrNameLst>
                                      </p:cBhvr>
                                    </p:animMotion>
                                  </p:childTnLst>
                                  <p:subTnLst>
                                    <p:set>
                                      <p:cBhvr override="childStyle">
                                        <p:cTn dur="1" fill="hold" display="0" masterRel="nextClick" afterEffect="1"/>
                                        <p:tgtEl>
                                          <p:spTgt spid="48206"/>
                                        </p:tgtEl>
                                        <p:attrNameLst>
                                          <p:attrName>style.visibility</p:attrName>
                                        </p:attrNameLst>
                                      </p:cBhvr>
                                      <p:to>
                                        <p:strVal val="hidden"/>
                                      </p:to>
                                    </p:set>
                                  </p:subTnLst>
                                </p:cTn>
                              </p:par>
                              <p:par>
                                <p:cTn id="68" presetID="0" presetClass="path" presetSubtype="0" repeatCount="indefinite" fill="hold" grpId="1" nodeType="withEffect">
                                  <p:stCondLst>
                                    <p:cond delay="0"/>
                                  </p:stCondLst>
                                  <p:childTnLst>
                                    <p:animMotion origin="layout" path="M 2.22222E-6 3.7037E-6 L 2.22222E-6 -0.375 " pathEditMode="relative" rAng="0" ptsTypes="AA">
                                      <p:cBhvr>
                                        <p:cTn id="69" dur="2000" fill="hold"/>
                                        <p:tgtEl>
                                          <p:spTgt spid="48207"/>
                                        </p:tgtEl>
                                        <p:attrNameLst>
                                          <p:attrName>ppt_x</p:attrName>
                                          <p:attrName>ppt_y</p:attrName>
                                        </p:attrNameLst>
                                      </p:cBhvr>
                                      <p:rCtr x="0" y="-188"/>
                                    </p:animMotion>
                                  </p:childTnLst>
                                  <p:subTnLst>
                                    <p:set>
                                      <p:cBhvr override="childStyle">
                                        <p:cTn dur="1" fill="hold" display="0" masterRel="nextClick" afterEffect="1"/>
                                        <p:tgtEl>
                                          <p:spTgt spid="48207"/>
                                        </p:tgtEl>
                                        <p:attrNameLst>
                                          <p:attrName>style.visibility</p:attrName>
                                        </p:attrNameLst>
                                      </p:cBhvr>
                                      <p:to>
                                        <p:strVal val="hidden"/>
                                      </p:to>
                                    </p:set>
                                  </p:subTnLst>
                                </p:cTn>
                              </p:par>
                              <p:par>
                                <p:cTn id="70" presetID="0" presetClass="path" presetSubtype="0" repeatCount="indefinite" fill="hold" grpId="1" nodeType="withEffect">
                                  <p:stCondLst>
                                    <p:cond delay="0"/>
                                  </p:stCondLst>
                                  <p:childTnLst>
                                    <p:animMotion origin="layout" path="M 1.38889E-6 -3.7037E-7 L 0.17014 -3.7037E-7 " pathEditMode="relative" rAng="0" ptsTypes="AA">
                                      <p:cBhvr>
                                        <p:cTn id="71" dur="2000" fill="hold"/>
                                        <p:tgtEl>
                                          <p:spTgt spid="48208"/>
                                        </p:tgtEl>
                                        <p:attrNameLst>
                                          <p:attrName>ppt_x</p:attrName>
                                          <p:attrName>ppt_y</p:attrName>
                                        </p:attrNameLst>
                                      </p:cBhvr>
                                      <p:rCtr x="85" y="0"/>
                                    </p:animMotion>
                                  </p:childTnLst>
                                  <p:subTnLst>
                                    <p:set>
                                      <p:cBhvr override="childStyle">
                                        <p:cTn dur="1" fill="hold" display="0" masterRel="nextClick" afterEffect="1"/>
                                        <p:tgtEl>
                                          <p:spTgt spid="48208"/>
                                        </p:tgtEl>
                                        <p:attrNameLst>
                                          <p:attrName>style.visibility</p:attrName>
                                        </p:attrNameLst>
                                      </p:cBhvr>
                                      <p:to>
                                        <p:strVal val="hidden"/>
                                      </p:to>
                                    </p:set>
                                  </p:subTnLst>
                                </p:cTn>
                              </p:par>
                              <p:par>
                                <p:cTn id="72" presetID="0" presetClass="path" presetSubtype="0" repeatCount="indefinite" fill="hold" grpId="1" nodeType="withEffect">
                                  <p:stCondLst>
                                    <p:cond delay="0"/>
                                  </p:stCondLst>
                                  <p:childTnLst>
                                    <p:animMotion origin="layout" path="M 2.5E-6 4.81481E-6 L 2.5E-6 0.37592 " pathEditMode="relative" rAng="0" ptsTypes="AA">
                                      <p:cBhvr>
                                        <p:cTn id="73" dur="2000" fill="hold"/>
                                        <p:tgtEl>
                                          <p:spTgt spid="48209"/>
                                        </p:tgtEl>
                                        <p:attrNameLst>
                                          <p:attrName>ppt_x</p:attrName>
                                          <p:attrName>ppt_y</p:attrName>
                                        </p:attrNameLst>
                                      </p:cBhvr>
                                      <p:rCtr x="0" y="188"/>
                                    </p:animMotion>
                                  </p:childTnLst>
                                  <p:subTnLst>
                                    <p:set>
                                      <p:cBhvr override="childStyle">
                                        <p:cTn dur="1" fill="hold" display="0" masterRel="nextClick" afterEffect="1"/>
                                        <p:tgtEl>
                                          <p:spTgt spid="48209"/>
                                        </p:tgtEl>
                                        <p:attrNameLst>
                                          <p:attrName>style.visibility</p:attrName>
                                        </p:attrNameLst>
                                      </p:cBhvr>
                                      <p:to>
                                        <p:strVal val="hidden"/>
                                      </p:to>
                                    </p:set>
                                  </p:subTnLst>
                                </p:cTn>
                              </p:par>
                              <p:par>
                                <p:cTn id="74" presetID="1"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childTnLst>
                                </p:cTn>
                              </p:par>
                              <p:par>
                                <p:cTn id="76" presetID="35" presetClass="emph" presetSubtype="0" repeatCount="indefinite" fill="hold" nodeType="withEffect">
                                  <p:stCondLst>
                                    <p:cond delay="0"/>
                                  </p:stCondLst>
                                  <p:childTnLst>
                                    <p:anim calcmode="discrete" valueType="str">
                                      <p:cBhvr>
                                        <p:cTn id="77" dur="1000" fill="hold"/>
                                        <p:tgtEl>
                                          <p:spTgt spid="11"/>
                                        </p:tgtEl>
                                        <p:attrNameLst>
                                          <p:attrName>style.visibility</p:attrName>
                                        </p:attrNameLst>
                                      </p:cBhvr>
                                      <p:tavLst>
                                        <p:tav tm="0">
                                          <p:val>
                                            <p:strVal val="hidden"/>
                                          </p:val>
                                        </p:tav>
                                        <p:tav tm="50000">
                                          <p:val>
                                            <p:strVal val="visible"/>
                                          </p:val>
                                        </p:tav>
                                      </p:tavLst>
                                    </p:anim>
                                  </p:childTnLst>
                                </p:cTn>
                              </p:par>
                              <p:par>
                                <p:cTn id="78" presetID="1" presetClass="entr" presetSubtype="0" fill="hold" grpId="0" nodeType="withEffect">
                                  <p:stCondLst>
                                    <p:cond delay="0"/>
                                  </p:stCondLst>
                                  <p:childTnLst>
                                    <p:set>
                                      <p:cBhvr>
                                        <p:cTn id="79" dur="1" fill="hold">
                                          <p:stCondLst>
                                            <p:cond delay="0"/>
                                          </p:stCondLst>
                                        </p:cTn>
                                        <p:tgtEl>
                                          <p:spTgt spid="4813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8164"/>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0"/>
                                        <p:tgtEl>
                                          <p:spTgt spid="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8179"/>
                                        </p:tgtEl>
                                        <p:attrNameLst>
                                          <p:attrName>style.visibility</p:attrName>
                                        </p:attrNameLst>
                                      </p:cBhvr>
                                      <p:to>
                                        <p:strVal val="visible"/>
                                      </p:to>
                                    </p:set>
                                    <p:animEffect transition="in" filter="wipe(down)">
                                      <p:cBhvr>
                                        <p:cTn id="87" dur="5000"/>
                                        <p:tgtEl>
                                          <p:spTgt spid="4817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183"/>
                                        </p:tgtEl>
                                        <p:attrNameLst>
                                          <p:attrName>style.visibility</p:attrName>
                                        </p:attrNameLst>
                                      </p:cBhvr>
                                      <p:to>
                                        <p:strVal val="visible"/>
                                      </p:to>
                                    </p:set>
                                    <p:animEffect transition="in" filter="wipe(left)">
                                      <p:cBhvr>
                                        <p:cTn id="90" dur="5000"/>
                                        <p:tgtEl>
                                          <p:spTgt spid="48183"/>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481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145"/>
                                        </p:tgtEl>
                                        <p:attrNameLst>
                                          <p:attrName>style.visibility</p:attrName>
                                        </p:attrNameLst>
                                      </p:cBhvr>
                                      <p:to>
                                        <p:strVal val="visible"/>
                                      </p:to>
                                    </p:set>
                                  </p:childTnLst>
                                </p:cTn>
                              </p:par>
                              <p:par>
                                <p:cTn id="95" presetID="22" presetClass="exit" presetSubtype="2" fill="hold" grpId="1" nodeType="withEffect">
                                  <p:stCondLst>
                                    <p:cond delay="0"/>
                                  </p:stCondLst>
                                  <p:childTnLst>
                                    <p:animEffect transition="out" filter="wipe(right)">
                                      <p:cBhvr>
                                        <p:cTn id="96" dur="5000"/>
                                        <p:tgtEl>
                                          <p:spTgt spid="48145"/>
                                        </p:tgtEl>
                                      </p:cBhvr>
                                    </p:animEffect>
                                    <p:set>
                                      <p:cBhvr>
                                        <p:cTn id="97" dur="1" fill="hold">
                                          <p:stCondLst>
                                            <p:cond delay="4999"/>
                                          </p:stCondLst>
                                        </p:cTn>
                                        <p:tgtEl>
                                          <p:spTgt spid="48145"/>
                                        </p:tgtEl>
                                        <p:attrNameLst>
                                          <p:attrName>style.visibility</p:attrName>
                                        </p:attrNameLst>
                                      </p:cBhvr>
                                      <p:to>
                                        <p:strVal val="hidden"/>
                                      </p:to>
                                    </p:set>
                                  </p:childTnLst>
                                </p:cTn>
                              </p:par>
                              <p:par>
                                <p:cTn id="98" presetID="22" presetClass="exit" presetSubtype="1" fill="hold" grpId="1" nodeType="withEffect">
                                  <p:stCondLst>
                                    <p:cond delay="0"/>
                                  </p:stCondLst>
                                  <p:childTnLst>
                                    <p:animEffect transition="out" filter="wipe(up)">
                                      <p:cBhvr>
                                        <p:cTn id="99" dur="5000"/>
                                        <p:tgtEl>
                                          <p:spTgt spid="48143"/>
                                        </p:tgtEl>
                                      </p:cBhvr>
                                    </p:animEffect>
                                    <p:set>
                                      <p:cBhvr>
                                        <p:cTn id="100" dur="1" fill="hold">
                                          <p:stCondLst>
                                            <p:cond delay="4999"/>
                                          </p:stCondLst>
                                        </p:cTn>
                                        <p:tgtEl>
                                          <p:spTgt spid="48143"/>
                                        </p:tgtEl>
                                        <p:attrNameLst>
                                          <p:attrName>style.visibility</p:attrName>
                                        </p:attrNameLst>
                                      </p:cBhvr>
                                      <p:to>
                                        <p:strVal val="hidden"/>
                                      </p:to>
                                    </p:set>
                                  </p:childTnLst>
                                </p:cTn>
                              </p:par>
                              <p:par>
                                <p:cTn id="101" presetID="22" presetClass="entr" presetSubtype="4" fill="hold" grpId="0" nodeType="withEffect">
                                  <p:stCondLst>
                                    <p:cond delay="0"/>
                                  </p:stCondLst>
                                  <p:childTnLst>
                                    <p:set>
                                      <p:cBhvr>
                                        <p:cTn id="102" dur="1" fill="hold">
                                          <p:stCondLst>
                                            <p:cond delay="0"/>
                                          </p:stCondLst>
                                        </p:cTn>
                                        <p:tgtEl>
                                          <p:spTgt spid="48147"/>
                                        </p:tgtEl>
                                        <p:attrNameLst>
                                          <p:attrName>style.visibility</p:attrName>
                                        </p:attrNameLst>
                                      </p:cBhvr>
                                      <p:to>
                                        <p:strVal val="visible"/>
                                      </p:to>
                                    </p:set>
                                    <p:animEffect transition="in" filter="wipe(down)">
                                      <p:cBhvr>
                                        <p:cTn id="103" dur="5000"/>
                                        <p:tgtEl>
                                          <p:spTgt spid="48147"/>
                                        </p:tgtEl>
                                      </p:cBhvr>
                                    </p:animEffect>
                                  </p:childTnLst>
                                </p:cTn>
                              </p:par>
                            </p:childTnLst>
                          </p:cTn>
                        </p:par>
                        <p:par>
                          <p:cTn id="104" fill="hold">
                            <p:stCondLst>
                              <p:cond delay="5000"/>
                            </p:stCondLst>
                            <p:childTnLst>
                              <p:par>
                                <p:cTn id="105" presetID="1" presetClass="entr" presetSubtype="0" fill="hold" grpId="0" nodeType="afterEffect">
                                  <p:stCondLst>
                                    <p:cond delay="0"/>
                                  </p:stCondLst>
                                  <p:childTnLst>
                                    <p:set>
                                      <p:cBhvr>
                                        <p:cTn id="106" dur="1" fill="hold">
                                          <p:stCondLst>
                                            <p:cond delay="0"/>
                                          </p:stCondLst>
                                        </p:cTn>
                                        <p:tgtEl>
                                          <p:spTgt spid="48192"/>
                                        </p:tgtEl>
                                        <p:attrNameLst>
                                          <p:attrName>style.visibility</p:attrName>
                                        </p:attrNameLst>
                                      </p:cBhvr>
                                      <p:to>
                                        <p:strVal val="visible"/>
                                      </p:to>
                                    </p:set>
                                  </p:childTnLst>
                                </p:cTn>
                              </p:par>
                            </p:childTnLst>
                          </p:cTn>
                        </p:par>
                        <p:par>
                          <p:cTn id="107" fill="hold">
                            <p:stCondLst>
                              <p:cond delay="5000"/>
                            </p:stCondLst>
                            <p:childTnLst>
                              <p:par>
                                <p:cTn id="108" presetID="1"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childTnLst>
                                </p:cTn>
                              </p:par>
                            </p:childTnLst>
                          </p:cTn>
                        </p:par>
                        <p:par>
                          <p:cTn id="110" fill="hold">
                            <p:stCondLst>
                              <p:cond delay="5000"/>
                            </p:stCondLst>
                            <p:childTnLst>
                              <p:par>
                                <p:cTn id="111" presetID="1" presetClass="entr" presetSubtype="0" fill="hold" grpId="0" nodeType="afterEffect">
                                  <p:stCondLst>
                                    <p:cond delay="0"/>
                                  </p:stCondLst>
                                  <p:childTnLst>
                                    <p:set>
                                      <p:cBhvr>
                                        <p:cTn id="112" dur="1" fill="hold">
                                          <p:stCondLst>
                                            <p:cond delay="0"/>
                                          </p:stCondLst>
                                        </p:cTn>
                                        <p:tgtEl>
                                          <p:spTgt spid="48180"/>
                                        </p:tgtEl>
                                        <p:attrNameLst>
                                          <p:attrName>style.visibility</p:attrName>
                                        </p:attrNameLst>
                                      </p:cBhvr>
                                      <p:to>
                                        <p:strVal val="visible"/>
                                      </p:to>
                                    </p:set>
                                  </p:childTnLst>
                                </p:cTn>
                              </p:par>
                            </p:childTnLst>
                          </p:cTn>
                        </p:par>
                        <p:par>
                          <p:cTn id="113" fill="hold">
                            <p:stCondLst>
                              <p:cond delay="5000"/>
                            </p:stCondLst>
                            <p:childTnLst>
                              <p:par>
                                <p:cTn id="114" presetID="1" presetClass="entr" presetSubtype="0" fill="hold" nodeType="afterEffect">
                                  <p:stCondLst>
                                    <p:cond delay="0"/>
                                  </p:stCondLst>
                                  <p:childTnLst>
                                    <p:set>
                                      <p:cBhvr>
                                        <p:cTn id="115" dur="1" fill="hold">
                                          <p:stCondLst>
                                            <p:cond delay="0"/>
                                          </p:stCondLst>
                                        </p:cTn>
                                        <p:tgtEl>
                                          <p:spTgt spid="4818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8184"/>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8188"/>
                                        </p:tgtEl>
                                        <p:attrNameLst>
                                          <p:attrName>style.visibility</p:attrName>
                                        </p:attrNameLst>
                                      </p:cBhvr>
                                      <p:to>
                                        <p:strVal val="visible"/>
                                      </p:to>
                                    </p:set>
                                  </p:childTnLst>
                                </p:cTn>
                              </p:par>
                              <p:par>
                                <p:cTn id="122" presetID="35" presetClass="emph" presetSubtype="0" repeatCount="indefinite" fill="hold" grpId="1" nodeType="withEffect">
                                  <p:stCondLst>
                                    <p:cond delay="0"/>
                                  </p:stCondLst>
                                  <p:childTnLst>
                                    <p:anim calcmode="discrete" valueType="str">
                                      <p:cBhvr>
                                        <p:cTn id="123" dur="1000" fill="hold"/>
                                        <p:tgtEl>
                                          <p:spTgt spid="48188"/>
                                        </p:tgtEl>
                                        <p:attrNameLst>
                                          <p:attrName>style.visibility</p:attrName>
                                        </p:attrNameLst>
                                      </p:cBhvr>
                                      <p:tavLst>
                                        <p:tav tm="0">
                                          <p:val>
                                            <p:strVal val="hidden"/>
                                          </p:val>
                                        </p:tav>
                                        <p:tav tm="50000">
                                          <p:val>
                                            <p:strVal val="visible"/>
                                          </p:val>
                                        </p:tav>
                                      </p:tavLst>
                                    </p:anim>
                                  </p:childTnLst>
                                </p:cTn>
                              </p:par>
                            </p:childTnLst>
                          </p:cTn>
                        </p:par>
                        <p:par>
                          <p:cTn id="124" fill="hold">
                            <p:stCondLst>
                              <p:cond delay="6000"/>
                            </p:stCondLst>
                            <p:childTnLst>
                              <p:par>
                                <p:cTn id="125" presetID="1" presetClass="exit" presetSubtype="0" fill="hold" nodeType="afterEffect">
                                  <p:stCondLst>
                                    <p:cond delay="0"/>
                                  </p:stCondLst>
                                  <p:childTnLst>
                                    <p:set>
                                      <p:cBhvr>
                                        <p:cTn id="126" dur="1" fill="hold">
                                          <p:stCondLst>
                                            <p:cond delay="0"/>
                                          </p:stCondLst>
                                        </p:cTn>
                                        <p:tgtEl>
                                          <p:spTgt spid="11"/>
                                        </p:tgtEl>
                                        <p:attrNameLst>
                                          <p:attrName>style.visibility</p:attrName>
                                        </p:attrNameLst>
                                      </p:cBhvr>
                                      <p:to>
                                        <p:strVal val="hidden"/>
                                      </p:to>
                                    </p:set>
                                  </p:childTnLst>
                                </p:cTn>
                              </p:par>
                            </p:childTnLst>
                          </p:cTn>
                        </p:par>
                        <p:par>
                          <p:cTn id="127" fill="hold">
                            <p:stCondLst>
                              <p:cond delay="6000"/>
                            </p:stCondLst>
                            <p:childTnLst>
                              <p:par>
                                <p:cTn id="128" presetID="1" presetClass="entr" presetSubtype="0" fill="hold" nodeType="afterEffect">
                                  <p:stCondLst>
                                    <p:cond delay="0"/>
                                  </p:stCondLst>
                                  <p:childTnLst>
                                    <p:set>
                                      <p:cBhvr>
                                        <p:cTn id="129" dur="1" fill="hold">
                                          <p:stCondLst>
                                            <p:cond delay="0"/>
                                          </p:stCondLst>
                                        </p:cTn>
                                        <p:tgtEl>
                                          <p:spTgt spid="11"/>
                                        </p:tgtEl>
                                        <p:attrNameLst>
                                          <p:attrName>style.visibility</p:attrName>
                                        </p:attrNameLst>
                                      </p:cBhvr>
                                      <p:to>
                                        <p:strVal val="visible"/>
                                      </p:to>
                                    </p:set>
                                  </p:childTnLst>
                                </p:cTn>
                              </p:par>
                            </p:childTnLst>
                          </p:cTn>
                        </p:par>
                        <p:par>
                          <p:cTn id="130" fill="hold">
                            <p:stCondLst>
                              <p:cond delay="6000"/>
                            </p:stCondLst>
                            <p:childTnLst>
                              <p:par>
                                <p:cTn id="131" presetID="1" presetClass="exit" presetSubtype="0" fill="hold" grpId="2" nodeType="afterEffect">
                                  <p:stCondLst>
                                    <p:cond delay="0"/>
                                  </p:stCondLst>
                                  <p:childTnLst>
                                    <p:set>
                                      <p:cBhvr>
                                        <p:cTn id="132" dur="1" fill="hold">
                                          <p:stCondLst>
                                            <p:cond delay="0"/>
                                          </p:stCondLst>
                                        </p:cTn>
                                        <p:tgtEl>
                                          <p:spTgt spid="48188"/>
                                        </p:tgtEl>
                                        <p:attrNameLst>
                                          <p:attrName>style.visibility</p:attrName>
                                        </p:attrNameLst>
                                      </p:cBhvr>
                                      <p:to>
                                        <p:strVal val="hidden"/>
                                      </p:to>
                                    </p:set>
                                  </p:childTnLst>
                                </p:cTn>
                              </p:par>
                            </p:childTnLst>
                          </p:cTn>
                        </p:par>
                        <p:par>
                          <p:cTn id="133" fill="hold">
                            <p:stCondLst>
                              <p:cond delay="6000"/>
                            </p:stCondLst>
                            <p:childTnLst>
                              <p:par>
                                <p:cTn id="134" presetID="1" presetClass="entr" presetSubtype="0" fill="hold" grpId="3" nodeType="afterEffect">
                                  <p:stCondLst>
                                    <p:cond delay="0"/>
                                  </p:stCondLst>
                                  <p:childTnLst>
                                    <p:set>
                                      <p:cBhvr>
                                        <p:cTn id="135" dur="1" fill="hold">
                                          <p:stCondLst>
                                            <p:cond delay="0"/>
                                          </p:stCondLst>
                                        </p:cTn>
                                        <p:tgtEl>
                                          <p:spTgt spid="48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42" grpId="0" animBg="1"/>
      <p:bldP spid="48143" grpId="0" animBg="1"/>
      <p:bldP spid="48143" grpId="1" animBg="1"/>
      <p:bldP spid="48144" grpId="0" animBg="1"/>
      <p:bldP spid="48145" grpId="0" animBg="1"/>
      <p:bldP spid="48145" grpId="1" animBg="1"/>
      <p:bldP spid="48146" grpId="0" animBg="1"/>
      <p:bldP spid="48147" grpId="0" animBg="1"/>
      <p:bldP spid="48163" grpId="0" animBg="1"/>
      <p:bldP spid="48163" grpId="1" animBg="1"/>
      <p:bldP spid="48164" grpId="0" animBg="1"/>
      <p:bldP spid="48179" grpId="0" animBg="1"/>
      <p:bldP spid="48180" grpId="0" animBg="1"/>
      <p:bldP spid="48183" grpId="0" animBg="1"/>
      <p:bldP spid="48188" grpId="0" animBg="1"/>
      <p:bldP spid="48188" grpId="1" animBg="1"/>
      <p:bldP spid="48188" grpId="2" animBg="1"/>
      <p:bldP spid="48188" grpId="3" animBg="1"/>
      <p:bldP spid="48192" grpId="0" animBg="1"/>
      <p:bldP spid="48196" grpId="0" animBg="1"/>
      <p:bldP spid="48206" grpId="0" animBg="1"/>
      <p:bldP spid="48206" grpId="1" animBg="1"/>
      <p:bldP spid="48207" grpId="0" animBg="1"/>
      <p:bldP spid="48207" grpId="1" animBg="1"/>
      <p:bldP spid="48208" grpId="0" animBg="1"/>
      <p:bldP spid="48208" grpId="1" animBg="1"/>
      <p:bldP spid="48209" grpId="0" animBg="1"/>
      <p:bldP spid="48209" grpId="1" animBg="1"/>
      <p:bldP spid="48226" grpId="0" animBg="1"/>
      <p:bldP spid="48227" grpId="0" animBg="1"/>
      <p:bldP spid="86" grpId="0"/>
      <p:bldP spid="86" grpId="1"/>
      <p:bldP spid="95" grpId="0" animBg="1"/>
      <p:bldP spid="95"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8912" y="1139063"/>
            <a:ext cx="8412480"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carga y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2. En el proceso de descarga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6 Grupo"/>
          <p:cNvGrpSpPr/>
          <p:nvPr/>
        </p:nvGrpSpPr>
        <p:grpSpPr>
          <a:xfrm>
            <a:off x="624713" y="255588"/>
            <a:ext cx="7824343" cy="6296025"/>
            <a:chOff x="454025" y="255588"/>
            <a:chExt cx="7824343" cy="6296025"/>
          </a:xfrm>
        </p:grpSpPr>
        <p:sp>
          <p:nvSpPr>
            <p:cNvPr id="5" name="4 Rectángulo"/>
            <p:cNvSpPr/>
            <p:nvPr/>
          </p:nvSpPr>
          <p:spPr>
            <a:xfrm>
              <a:off x="524256" y="646176"/>
              <a:ext cx="7754112" cy="5876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nvGrpSpPr>
            <p:cNvPr id="4" name="3 Grupo"/>
            <p:cNvGrpSpPr>
              <a:grpSpLocks/>
            </p:cNvGrpSpPr>
            <p:nvPr/>
          </p:nvGrpSpPr>
          <p:grpSpPr bwMode="auto">
            <a:xfrm>
              <a:off x="454025" y="255588"/>
              <a:ext cx="7777163" cy="6296025"/>
              <a:chOff x="454025" y="255588"/>
              <a:chExt cx="7777163" cy="6296025"/>
            </a:xfrm>
          </p:grpSpPr>
          <p:graphicFrame>
            <p:nvGraphicFramePr>
              <p:cNvPr id="10242" name="Object 2"/>
              <p:cNvGraphicFramePr>
                <a:graphicFrameLocks noChangeAspect="1"/>
              </p:cNvGraphicFramePr>
              <p:nvPr/>
            </p:nvGraphicFramePr>
            <p:xfrm>
              <a:off x="454025" y="255588"/>
              <a:ext cx="7777163" cy="6296025"/>
            </p:xfrm>
            <a:graphic>
              <a:graphicData uri="http://schemas.openxmlformats.org/presentationml/2006/ole">
                <p:oleObj spid="_x0000_s720898" name="Document" r:id="rId3" imgW="5505480" imgH="4676760" progId="WP17Doc">
                  <p:embed/>
                </p:oleObj>
              </a:graphicData>
            </a:graphic>
          </p:graphicFrame>
          <p:sp>
            <p:nvSpPr>
              <p:cNvPr id="3" name="2 Rectángulo"/>
              <p:cNvSpPr/>
              <p:nvPr/>
            </p:nvSpPr>
            <p:spPr>
              <a:xfrm>
                <a:off x="720725" y="3258630"/>
                <a:ext cx="2705100" cy="20224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6" name="5 Rectángulo"/>
            <p:cNvSpPr/>
            <p:nvPr/>
          </p:nvSpPr>
          <p:spPr>
            <a:xfrm>
              <a:off x="633984" y="316992"/>
              <a:ext cx="3145536" cy="268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a:xfrm>
            <a:off x="365760" y="463296"/>
            <a:ext cx="8546592" cy="585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1266" name="Object 2"/>
          <p:cNvGraphicFramePr>
            <a:graphicFrameLocks noChangeAspect="1"/>
          </p:cNvGraphicFramePr>
          <p:nvPr/>
        </p:nvGraphicFramePr>
        <p:xfrm>
          <a:off x="179388" y="158496"/>
          <a:ext cx="8785225" cy="6207125"/>
        </p:xfrm>
        <a:graphic>
          <a:graphicData uri="http://schemas.openxmlformats.org/presentationml/2006/ole">
            <p:oleObj spid="_x0000_s721922" name="Document" r:id="rId3" imgW="5505480" imgH="3724200" progId="WP17Doc">
              <p:embed/>
            </p:oleObj>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293" name="Rectangle 2"/>
          <p:cNvSpPr>
            <a:spLocks noChangeArrowheads="1"/>
          </p:cNvSpPr>
          <p:nvPr/>
        </p:nvSpPr>
        <p:spPr bwMode="auto">
          <a:xfrm>
            <a:off x="231458" y="769938"/>
            <a:ext cx="4535487" cy="5149850"/>
          </a:xfrm>
          <a:prstGeom prst="rect">
            <a:avLst/>
          </a:prstGeom>
          <a:solidFill>
            <a:srgbClr val="D3EBED"/>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981258" y="760413"/>
            <a:ext cx="3895725" cy="2455862"/>
            <a:chOff x="3145" y="754"/>
            <a:chExt cx="2454" cy="1547"/>
          </a:xfrm>
        </p:grpSpPr>
        <p:sp>
          <p:nvSpPr>
            <p:cNvPr id="12364" name="Rectangle 4"/>
            <p:cNvSpPr>
              <a:spLocks noChangeArrowheads="1"/>
            </p:cNvSpPr>
            <p:nvPr/>
          </p:nvSpPr>
          <p:spPr bwMode="auto">
            <a:xfrm>
              <a:off x="3152" y="75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2365" name="Freeform 5"/>
            <p:cNvSpPr>
              <a:spLocks/>
            </p:cNvSpPr>
            <p:nvPr/>
          </p:nvSpPr>
          <p:spPr bwMode="auto">
            <a:xfrm>
              <a:off x="3409" y="87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endParaRPr>
            </a:p>
          </p:txBody>
        </p:sp>
        <p:sp>
          <p:nvSpPr>
            <p:cNvPr id="12366" name="Rectangle 6"/>
            <p:cNvSpPr>
              <a:spLocks noChangeArrowheads="1"/>
            </p:cNvSpPr>
            <p:nvPr/>
          </p:nvSpPr>
          <p:spPr bwMode="auto">
            <a:xfrm>
              <a:off x="3145" y="815"/>
              <a:ext cx="240"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009900"/>
                  </a:solidFill>
                  <a:latin typeface="Times New Roman" pitchFamily="18" charset="0"/>
                </a:rPr>
                <a:t>Q</a:t>
              </a:r>
            </a:p>
          </p:txBody>
        </p:sp>
        <p:sp>
          <p:nvSpPr>
            <p:cNvPr id="12367" name="Rectangle 7"/>
            <p:cNvSpPr>
              <a:spLocks noChangeArrowheads="1"/>
            </p:cNvSpPr>
            <p:nvPr/>
          </p:nvSpPr>
          <p:spPr bwMode="auto">
            <a:xfrm>
              <a:off x="5278" y="201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rPr>
                <a:t>t</a:t>
              </a:r>
            </a:p>
          </p:txBody>
        </p:sp>
      </p:grpSp>
      <p:grpSp>
        <p:nvGrpSpPr>
          <p:cNvPr id="3" name="Group 8"/>
          <p:cNvGrpSpPr>
            <a:grpSpLocks/>
          </p:cNvGrpSpPr>
          <p:nvPr/>
        </p:nvGrpSpPr>
        <p:grpSpPr bwMode="auto">
          <a:xfrm>
            <a:off x="4981258" y="3443288"/>
            <a:ext cx="3895725" cy="2455862"/>
            <a:chOff x="3145" y="2444"/>
            <a:chExt cx="2454" cy="1547"/>
          </a:xfrm>
        </p:grpSpPr>
        <p:sp>
          <p:nvSpPr>
            <p:cNvPr id="12360" name="Rectangle 9"/>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2361" name="Freeform 10"/>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endParaRPr>
            </a:p>
          </p:txBody>
        </p:sp>
        <p:sp>
          <p:nvSpPr>
            <p:cNvPr id="12362" name="Rectangle 11"/>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rPr>
                <a:t> I</a:t>
              </a:r>
            </a:p>
          </p:txBody>
        </p:sp>
        <p:sp>
          <p:nvSpPr>
            <p:cNvPr id="12363" name="Rectangle 12"/>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rPr>
                <a:t>t</a:t>
              </a:r>
            </a:p>
          </p:txBody>
        </p:sp>
      </p:grpSp>
      <p:sp>
        <p:nvSpPr>
          <p:cNvPr id="51213" name="Rectangle 13"/>
          <p:cNvSpPr>
            <a:spLocks noChangeArrowheads="1"/>
          </p:cNvSpPr>
          <p:nvPr/>
        </p:nvSpPr>
        <p:spPr bwMode="auto">
          <a:xfrm>
            <a:off x="858520" y="2492375"/>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4" name="Rectangle 14"/>
          <p:cNvSpPr>
            <a:spLocks noChangeArrowheads="1"/>
          </p:cNvSpPr>
          <p:nvPr/>
        </p:nvSpPr>
        <p:spPr bwMode="auto">
          <a:xfrm>
            <a:off x="864870" y="2498725"/>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5" name="Rectangle 15"/>
          <p:cNvSpPr>
            <a:spLocks noChangeArrowheads="1"/>
          </p:cNvSpPr>
          <p:nvPr/>
        </p:nvSpPr>
        <p:spPr bwMode="auto">
          <a:xfrm rot="-5400000">
            <a:off x="2230914" y="737394"/>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6" name="Rectangle 16"/>
          <p:cNvSpPr>
            <a:spLocks noChangeArrowheads="1"/>
          </p:cNvSpPr>
          <p:nvPr/>
        </p:nvSpPr>
        <p:spPr bwMode="auto">
          <a:xfrm rot="-5400000">
            <a:off x="2237264" y="743744"/>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7" name="Rectangle 17"/>
          <p:cNvSpPr>
            <a:spLocks noChangeArrowheads="1"/>
          </p:cNvSpPr>
          <p:nvPr/>
        </p:nvSpPr>
        <p:spPr bwMode="auto">
          <a:xfrm>
            <a:off x="3890645" y="2492375"/>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8" name="Rectangle 18"/>
          <p:cNvSpPr>
            <a:spLocks noChangeArrowheads="1"/>
          </p:cNvSpPr>
          <p:nvPr/>
        </p:nvSpPr>
        <p:spPr bwMode="auto">
          <a:xfrm>
            <a:off x="3896995" y="2498725"/>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4" name="Group 19"/>
          <p:cNvGrpSpPr>
            <a:grpSpLocks/>
          </p:cNvGrpSpPr>
          <p:nvPr/>
        </p:nvGrpSpPr>
        <p:grpSpPr bwMode="auto">
          <a:xfrm>
            <a:off x="229870" y="1166813"/>
            <a:ext cx="4694238" cy="3883025"/>
            <a:chOff x="152" y="987"/>
            <a:chExt cx="2957" cy="2446"/>
          </a:xfrm>
        </p:grpSpPr>
        <p:grpSp>
          <p:nvGrpSpPr>
            <p:cNvPr id="5" name="Group 20"/>
            <p:cNvGrpSpPr>
              <a:grpSpLocks/>
            </p:cNvGrpSpPr>
            <p:nvPr/>
          </p:nvGrpSpPr>
          <p:grpSpPr bwMode="auto">
            <a:xfrm>
              <a:off x="152" y="987"/>
              <a:ext cx="2957" cy="1556"/>
              <a:chOff x="242" y="779"/>
              <a:chExt cx="2957" cy="1556"/>
            </a:xfrm>
          </p:grpSpPr>
          <p:sp>
            <p:nvSpPr>
              <p:cNvPr id="12357" name="Text Box 21"/>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rPr>
                  <a:t>V</a:t>
                </a:r>
                <a:r>
                  <a:rPr lang="es-ES" sz="2400" b="1" baseline="-25000">
                    <a:solidFill>
                      <a:srgbClr val="333399"/>
                    </a:solidFill>
                    <a:latin typeface="Times New Roman" pitchFamily="18" charset="0"/>
                  </a:rPr>
                  <a:t>R</a:t>
                </a:r>
                <a:endParaRPr lang="es-ES" sz="2400" b="1">
                  <a:solidFill>
                    <a:srgbClr val="333399"/>
                  </a:solidFill>
                  <a:latin typeface="Times New Roman" pitchFamily="18" charset="0"/>
                </a:endParaRPr>
              </a:p>
            </p:txBody>
          </p:sp>
          <p:sp>
            <p:nvSpPr>
              <p:cNvPr id="12358" name="Text Box 22"/>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rPr>
                  <a:t>V</a:t>
                </a:r>
                <a:r>
                  <a:rPr lang="es-ES" sz="2400" b="1" baseline="-25000">
                    <a:solidFill>
                      <a:srgbClr val="333399"/>
                    </a:solidFill>
                    <a:latin typeface="Times New Roman" pitchFamily="18" charset="0"/>
                  </a:rPr>
                  <a:t>C</a:t>
                </a:r>
                <a:endParaRPr lang="es-ES" sz="2400" b="1">
                  <a:solidFill>
                    <a:srgbClr val="333399"/>
                  </a:solidFill>
                  <a:latin typeface="Times New Roman" pitchFamily="18" charset="0"/>
                </a:endParaRPr>
              </a:p>
            </p:txBody>
          </p:sp>
          <p:sp>
            <p:nvSpPr>
              <p:cNvPr id="12359" name="Text Box 23"/>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rPr>
                  <a:t>I</a:t>
                </a:r>
              </a:p>
            </p:txBody>
          </p:sp>
        </p:grpSp>
        <p:sp>
          <p:nvSpPr>
            <p:cNvPr id="12353" name="Text Box 24"/>
            <p:cNvSpPr txBox="1">
              <a:spLocks noChangeArrowheads="1"/>
            </p:cNvSpPr>
            <p:nvPr/>
          </p:nvSpPr>
          <p:spPr bwMode="auto">
            <a:xfrm>
              <a:off x="2348" y="1528"/>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2354" name="Text Box 25"/>
            <p:cNvSpPr txBox="1">
              <a:spLocks noChangeArrowheads="1"/>
            </p:cNvSpPr>
            <p:nvPr/>
          </p:nvSpPr>
          <p:spPr bwMode="auto">
            <a:xfrm>
              <a:off x="422" y="1528"/>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2355" name="Text Box 26"/>
            <p:cNvSpPr txBox="1">
              <a:spLocks noChangeArrowheads="1"/>
            </p:cNvSpPr>
            <p:nvPr/>
          </p:nvSpPr>
          <p:spPr bwMode="auto">
            <a:xfrm>
              <a:off x="452" y="320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2356" name="Text Box 27"/>
            <p:cNvSpPr txBox="1">
              <a:spLocks noChangeArrowheads="1"/>
            </p:cNvSpPr>
            <p:nvPr/>
          </p:nvSpPr>
          <p:spPr bwMode="auto">
            <a:xfrm>
              <a:off x="2360" y="320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grpSp>
      <p:sp>
        <p:nvSpPr>
          <p:cNvPr id="51228" name="Freeform 28"/>
          <p:cNvSpPr>
            <a:spLocks/>
          </p:cNvSpPr>
          <p:nvPr/>
        </p:nvSpPr>
        <p:spPr bwMode="auto">
          <a:xfrm flipV="1">
            <a:off x="5397183" y="1271588"/>
            <a:ext cx="2965450" cy="1550987"/>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2304" name="Text Box 29"/>
          <p:cNvSpPr txBox="1">
            <a:spLocks noChangeArrowheads="1"/>
          </p:cNvSpPr>
          <p:nvPr/>
        </p:nvSpPr>
        <p:spPr bwMode="auto">
          <a:xfrm>
            <a:off x="0" y="0"/>
            <a:ext cx="9144000" cy="584775"/>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dirty="0">
                <a:solidFill>
                  <a:srgbClr val="FFFFFF"/>
                </a:solidFill>
                <a:latin typeface="Times New Roman" pitchFamily="18" charset="0"/>
              </a:rPr>
              <a:t>Descarga de un condensador</a:t>
            </a:r>
            <a:endParaRPr lang="es-ES" sz="3200" dirty="0">
              <a:solidFill>
                <a:srgbClr val="000000"/>
              </a:solidFill>
            </a:endParaRPr>
          </a:p>
        </p:txBody>
      </p:sp>
      <p:sp>
        <p:nvSpPr>
          <p:cNvPr id="51230" name="Freeform 30"/>
          <p:cNvSpPr>
            <a:spLocks/>
          </p:cNvSpPr>
          <p:nvPr/>
        </p:nvSpPr>
        <p:spPr bwMode="auto">
          <a:xfrm flipV="1">
            <a:off x="5397183" y="394335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51231" name="Object 31"/>
          <p:cNvGraphicFramePr>
            <a:graphicFrameLocks noChangeAspect="1"/>
          </p:cNvGraphicFramePr>
          <p:nvPr/>
        </p:nvGraphicFramePr>
        <p:xfrm>
          <a:off x="6492558" y="4233863"/>
          <a:ext cx="1573212" cy="528637"/>
        </p:xfrm>
        <a:graphic>
          <a:graphicData uri="http://schemas.openxmlformats.org/presentationml/2006/ole">
            <p:oleObj spid="_x0000_s701442" name="Ecuación" r:id="rId3" imgW="672840" imgH="241200" progId="Equation.3">
              <p:embed/>
            </p:oleObj>
          </a:graphicData>
        </a:graphic>
      </p:graphicFrame>
      <p:graphicFrame>
        <p:nvGraphicFramePr>
          <p:cNvPr id="51232" name="Object 32"/>
          <p:cNvGraphicFramePr>
            <a:graphicFrameLocks noChangeAspect="1"/>
          </p:cNvGraphicFramePr>
          <p:nvPr/>
        </p:nvGraphicFramePr>
        <p:xfrm>
          <a:off x="6462395" y="1671638"/>
          <a:ext cx="1633538" cy="501650"/>
        </p:xfrm>
        <a:graphic>
          <a:graphicData uri="http://schemas.openxmlformats.org/presentationml/2006/ole">
            <p:oleObj spid="_x0000_s701443" name="Ecuación" r:id="rId4" imgW="698400" imgH="228600" progId="Equation.3">
              <p:embed/>
            </p:oleObj>
          </a:graphicData>
        </a:graphic>
      </p:graphicFrame>
      <p:sp>
        <p:nvSpPr>
          <p:cNvPr id="51233" name="Text Box 33"/>
          <p:cNvSpPr txBox="1">
            <a:spLocks noChangeArrowheads="1"/>
          </p:cNvSpPr>
          <p:nvPr/>
        </p:nvSpPr>
        <p:spPr bwMode="auto">
          <a:xfrm>
            <a:off x="4908233" y="6108700"/>
            <a:ext cx="4065587" cy="366713"/>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a:t>
            </a:r>
            <a:r>
              <a:rPr lang="es-ES" b="1" i="1">
                <a:solidFill>
                  <a:srgbClr val="000000"/>
                </a:solidFill>
                <a:latin typeface="Times New Roman" pitchFamily="18" charset="0"/>
                <a:cs typeface="Times New Roman" pitchFamily="18" charset="0"/>
              </a:rPr>
              <a:t>RC</a:t>
            </a:r>
            <a:endParaRPr lang="el-GR" b="1" i="1">
              <a:solidFill>
                <a:srgbClr val="000000"/>
              </a:solidFill>
              <a:latin typeface="Times New Roman" pitchFamily="18" charset="0"/>
              <a:cs typeface="Times New Roman" pitchFamily="18" charset="0"/>
            </a:endParaRPr>
          </a:p>
        </p:txBody>
      </p:sp>
      <p:grpSp>
        <p:nvGrpSpPr>
          <p:cNvPr id="6" name="Group 34"/>
          <p:cNvGrpSpPr>
            <a:grpSpLocks/>
          </p:cNvGrpSpPr>
          <p:nvPr/>
        </p:nvGrpSpPr>
        <p:grpSpPr bwMode="auto">
          <a:xfrm>
            <a:off x="5401945" y="1073150"/>
            <a:ext cx="3452813" cy="336550"/>
            <a:chOff x="3410" y="784"/>
            <a:chExt cx="2175" cy="212"/>
          </a:xfrm>
        </p:grpSpPr>
        <p:sp>
          <p:nvSpPr>
            <p:cNvPr id="12350" name="Line 35"/>
            <p:cNvSpPr>
              <a:spLocks noChangeShapeType="1"/>
            </p:cNvSpPr>
            <p:nvPr/>
          </p:nvSpPr>
          <p:spPr bwMode="auto">
            <a:xfrm>
              <a:off x="3410" y="891"/>
              <a:ext cx="1963" cy="0"/>
            </a:xfrm>
            <a:prstGeom prst="line">
              <a:avLst/>
            </a:prstGeom>
            <a:noFill/>
            <a:ln w="12700">
              <a:solidFill>
                <a:srgbClr val="009900"/>
              </a:solidFill>
              <a:prstDash val="dash"/>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2351" name="Rectangle 36"/>
            <p:cNvSpPr>
              <a:spLocks noChangeArrowheads="1"/>
            </p:cNvSpPr>
            <p:nvPr/>
          </p:nvSpPr>
          <p:spPr bwMode="auto">
            <a:xfrm>
              <a:off x="5325" y="784"/>
              <a:ext cx="260" cy="212"/>
            </a:xfrm>
            <a:prstGeom prst="rect">
              <a:avLst/>
            </a:prstGeom>
            <a:noFill/>
            <a:ln w="9525">
              <a:noFill/>
              <a:miter lim="800000"/>
              <a:headEnd/>
              <a:tailEnd/>
            </a:ln>
          </p:spPr>
          <p:txBody>
            <a:bodyPr wrap="none">
              <a:spAutoFit/>
            </a:bodyPr>
            <a:lstStyle/>
            <a:p>
              <a:pPr fontAlgn="base">
                <a:spcBef>
                  <a:spcPct val="0"/>
                </a:spcBef>
                <a:spcAft>
                  <a:spcPct val="0"/>
                </a:spcAft>
              </a:pPr>
              <a:r>
                <a:rPr lang="es-ES" sz="1600" b="1">
                  <a:solidFill>
                    <a:srgbClr val="009900"/>
                  </a:solidFill>
                  <a:latin typeface="Times New Roman" pitchFamily="18" charset="0"/>
                </a:rPr>
                <a:t>Q</a:t>
              </a:r>
              <a:r>
                <a:rPr lang="es-ES" sz="1600" b="1" baseline="-25000">
                  <a:solidFill>
                    <a:srgbClr val="009900"/>
                  </a:solidFill>
                  <a:latin typeface="Times New Roman" pitchFamily="18" charset="0"/>
                </a:rPr>
                <a:t>0</a:t>
              </a:r>
              <a:endParaRPr lang="es-ES" sz="1600" b="1">
                <a:solidFill>
                  <a:srgbClr val="009900"/>
                </a:solidFill>
                <a:latin typeface="Times New Roman" pitchFamily="18" charset="0"/>
              </a:endParaRPr>
            </a:p>
          </p:txBody>
        </p:sp>
      </p:grpSp>
      <p:grpSp>
        <p:nvGrpSpPr>
          <p:cNvPr id="7" name="Group 37"/>
          <p:cNvGrpSpPr>
            <a:grpSpLocks/>
          </p:cNvGrpSpPr>
          <p:nvPr/>
        </p:nvGrpSpPr>
        <p:grpSpPr bwMode="auto">
          <a:xfrm>
            <a:off x="5401945" y="3754438"/>
            <a:ext cx="3408363" cy="336550"/>
            <a:chOff x="3410" y="2473"/>
            <a:chExt cx="2147" cy="212"/>
          </a:xfrm>
        </p:grpSpPr>
        <p:sp>
          <p:nvSpPr>
            <p:cNvPr id="12348" name="Rectangle 38"/>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rPr>
                <a:t>I</a:t>
              </a:r>
              <a:r>
                <a:rPr lang="es-ES" sz="1600" b="1" baseline="-25000">
                  <a:solidFill>
                    <a:srgbClr val="FF3300"/>
                  </a:solidFill>
                  <a:latin typeface="Times New Roman" pitchFamily="18" charset="0"/>
                </a:rPr>
                <a:t>0</a:t>
              </a:r>
              <a:endParaRPr lang="es-ES" sz="1600" b="1">
                <a:solidFill>
                  <a:srgbClr val="FF3300"/>
                </a:solidFill>
                <a:latin typeface="Times New Roman" pitchFamily="18" charset="0"/>
              </a:endParaRPr>
            </a:p>
          </p:txBody>
        </p:sp>
        <p:sp>
          <p:nvSpPr>
            <p:cNvPr id="12349" name="Line 39"/>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8" name="Group 40"/>
          <p:cNvGrpSpPr>
            <a:grpSpLocks/>
          </p:cNvGrpSpPr>
          <p:nvPr/>
        </p:nvGrpSpPr>
        <p:grpSpPr bwMode="auto">
          <a:xfrm rot="-5400000">
            <a:off x="689452" y="3034506"/>
            <a:ext cx="1441450" cy="360363"/>
            <a:chOff x="612" y="1706"/>
            <a:chExt cx="2177" cy="908"/>
          </a:xfrm>
        </p:grpSpPr>
        <p:sp>
          <p:nvSpPr>
            <p:cNvPr id="12340" name="Freeform 41"/>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1" name="Freeform 42"/>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2" name="Freeform 43"/>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3" name="Freeform 44"/>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4" name="Freeform 45"/>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5" name="Freeform 46"/>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6" name="Freeform 47"/>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7" name="Freeform 48"/>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49"/>
          <p:cNvGrpSpPr>
            <a:grpSpLocks/>
          </p:cNvGrpSpPr>
          <p:nvPr/>
        </p:nvGrpSpPr>
        <p:grpSpPr bwMode="auto">
          <a:xfrm>
            <a:off x="2201545" y="4527550"/>
            <a:ext cx="144463" cy="792163"/>
            <a:chOff x="1519" y="1253"/>
            <a:chExt cx="91" cy="499"/>
          </a:xfrm>
        </p:grpSpPr>
        <p:sp>
          <p:nvSpPr>
            <p:cNvPr id="12338" name="Line 50"/>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39" name="Line 51"/>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2311" name="Freeform 52"/>
          <p:cNvSpPr>
            <a:spLocks/>
          </p:cNvSpPr>
          <p:nvPr/>
        </p:nvSpPr>
        <p:spPr bwMode="auto">
          <a:xfrm>
            <a:off x="1406208" y="3925888"/>
            <a:ext cx="795337" cy="1009650"/>
          </a:xfrm>
          <a:custGeom>
            <a:avLst/>
            <a:gdLst>
              <a:gd name="T0" fmla="*/ 0 w 501"/>
              <a:gd name="T1" fmla="*/ 0 h 397"/>
              <a:gd name="T2" fmla="*/ 2147483647 w 501"/>
              <a:gd name="T3" fmla="*/ 2147483647 h 397"/>
              <a:gd name="T4" fmla="*/ 2147483647 w 501"/>
              <a:gd name="T5" fmla="*/ 2147483647 h 397"/>
              <a:gd name="T6" fmla="*/ 0 60000 65536"/>
              <a:gd name="T7" fmla="*/ 0 60000 65536"/>
              <a:gd name="T8" fmla="*/ 0 60000 65536"/>
              <a:gd name="T9" fmla="*/ 0 w 501"/>
              <a:gd name="T10" fmla="*/ 0 h 397"/>
              <a:gd name="T11" fmla="*/ 501 w 501"/>
              <a:gd name="T12" fmla="*/ 397 h 397"/>
            </a:gdLst>
            <a:ahLst/>
            <a:cxnLst>
              <a:cxn ang="T6">
                <a:pos x="T0" y="T1"/>
              </a:cxn>
              <a:cxn ang="T7">
                <a:pos x="T2" y="T3"/>
              </a:cxn>
              <a:cxn ang="T8">
                <a:pos x="T4" y="T5"/>
              </a:cxn>
            </a:cxnLst>
            <a:rect l="T9" t="T10" r="T11" b="T12"/>
            <a:pathLst>
              <a:path w="501" h="397">
                <a:moveTo>
                  <a:pt x="0" y="0"/>
                </a:moveTo>
                <a:lnTo>
                  <a:pt x="2" y="397"/>
                </a:lnTo>
                <a:lnTo>
                  <a:pt x="501" y="397"/>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2" name="Freeform 53"/>
          <p:cNvSpPr>
            <a:spLocks/>
          </p:cNvSpPr>
          <p:nvPr/>
        </p:nvSpPr>
        <p:spPr bwMode="auto">
          <a:xfrm>
            <a:off x="2934970" y="3249613"/>
            <a:ext cx="274638" cy="1685925"/>
          </a:xfrm>
          <a:custGeom>
            <a:avLst/>
            <a:gdLst>
              <a:gd name="T0" fmla="*/ 0 w 544"/>
              <a:gd name="T1" fmla="*/ 2147483647 h 998"/>
              <a:gd name="T2" fmla="*/ 2147483647 w 544"/>
              <a:gd name="T3" fmla="*/ 2147483647 h 998"/>
              <a:gd name="T4" fmla="*/ 2147483647 w 544"/>
              <a:gd name="T5" fmla="*/ 0 h 998"/>
              <a:gd name="T6" fmla="*/ 0 60000 65536"/>
              <a:gd name="T7" fmla="*/ 0 60000 65536"/>
              <a:gd name="T8" fmla="*/ 0 60000 65536"/>
              <a:gd name="T9" fmla="*/ 0 w 544"/>
              <a:gd name="T10" fmla="*/ 0 h 998"/>
              <a:gd name="T11" fmla="*/ 544 w 544"/>
              <a:gd name="T12" fmla="*/ 998 h 998"/>
            </a:gdLst>
            <a:ahLst/>
            <a:cxnLst>
              <a:cxn ang="T6">
                <a:pos x="T0" y="T1"/>
              </a:cxn>
              <a:cxn ang="T7">
                <a:pos x="T2" y="T3"/>
              </a:cxn>
              <a:cxn ang="T8">
                <a:pos x="T4" y="T5"/>
              </a:cxn>
            </a:cxnLst>
            <a:rect l="T9" t="T10" r="T11" b="T12"/>
            <a:pathLst>
              <a:path w="544" h="998">
                <a:moveTo>
                  <a:pt x="0" y="998"/>
                </a:moveTo>
                <a:lnTo>
                  <a:pt x="544" y="998"/>
                </a:lnTo>
                <a:lnTo>
                  <a:pt x="54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3" name="Line 54"/>
          <p:cNvSpPr>
            <a:spLocks noChangeShapeType="1"/>
          </p:cNvSpPr>
          <p:nvPr/>
        </p:nvSpPr>
        <p:spPr bwMode="auto">
          <a:xfrm flipH="1">
            <a:off x="2365058" y="4933950"/>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55" name="Line 55"/>
          <p:cNvSpPr>
            <a:spLocks noChangeShapeType="1"/>
          </p:cNvSpPr>
          <p:nvPr/>
        </p:nvSpPr>
        <p:spPr bwMode="auto">
          <a:xfrm flipV="1">
            <a:off x="2646045" y="4757738"/>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56" name="Line 56"/>
          <p:cNvSpPr>
            <a:spLocks noChangeShapeType="1"/>
          </p:cNvSpPr>
          <p:nvPr/>
        </p:nvSpPr>
        <p:spPr bwMode="auto">
          <a:xfrm>
            <a:off x="2655570" y="4933950"/>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0" name="Group 57"/>
          <p:cNvGrpSpPr>
            <a:grpSpLocks/>
          </p:cNvGrpSpPr>
          <p:nvPr/>
        </p:nvGrpSpPr>
        <p:grpSpPr bwMode="auto">
          <a:xfrm>
            <a:off x="1623695" y="2963863"/>
            <a:ext cx="1179513" cy="457200"/>
            <a:chOff x="1077" y="2229"/>
            <a:chExt cx="743" cy="288"/>
          </a:xfrm>
        </p:grpSpPr>
        <p:sp>
          <p:nvSpPr>
            <p:cNvPr id="12336" name="Text Box 5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rPr>
                <a:t>R</a:t>
              </a:r>
            </a:p>
          </p:txBody>
        </p:sp>
        <p:sp>
          <p:nvSpPr>
            <p:cNvPr id="12337" name="Text Box 5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8000"/>
                  </a:solidFill>
                  <a:latin typeface="Times New Roman" pitchFamily="18" charset="0"/>
                </a:rPr>
                <a:t>C</a:t>
              </a:r>
            </a:p>
          </p:txBody>
        </p:sp>
      </p:grpSp>
      <p:sp>
        <p:nvSpPr>
          <p:cNvPr id="12317" name="Freeform 60"/>
          <p:cNvSpPr>
            <a:spLocks/>
          </p:cNvSpPr>
          <p:nvPr/>
        </p:nvSpPr>
        <p:spPr bwMode="auto">
          <a:xfrm>
            <a:off x="1407795" y="2157413"/>
            <a:ext cx="1795463" cy="938212"/>
          </a:xfrm>
          <a:custGeom>
            <a:avLst/>
            <a:gdLst>
              <a:gd name="T0" fmla="*/ 0 w 1131"/>
              <a:gd name="T1" fmla="*/ 2147483647 h 591"/>
              <a:gd name="T2" fmla="*/ 0 w 1131"/>
              <a:gd name="T3" fmla="*/ 0 h 591"/>
              <a:gd name="T4" fmla="*/ 2147483647 w 1131"/>
              <a:gd name="T5" fmla="*/ 0 h 591"/>
              <a:gd name="T6" fmla="*/ 2147483647 w 1131"/>
              <a:gd name="T7" fmla="*/ 2147483647 h 591"/>
              <a:gd name="T8" fmla="*/ 0 60000 65536"/>
              <a:gd name="T9" fmla="*/ 0 60000 65536"/>
              <a:gd name="T10" fmla="*/ 0 60000 65536"/>
              <a:gd name="T11" fmla="*/ 0 60000 65536"/>
              <a:gd name="T12" fmla="*/ 0 w 1131"/>
              <a:gd name="T13" fmla="*/ 0 h 591"/>
              <a:gd name="T14" fmla="*/ 1131 w 1131"/>
              <a:gd name="T15" fmla="*/ 591 h 591"/>
            </a:gdLst>
            <a:ahLst/>
            <a:cxnLst>
              <a:cxn ang="T8">
                <a:pos x="T0" y="T1"/>
              </a:cxn>
              <a:cxn ang="T9">
                <a:pos x="T2" y="T3"/>
              </a:cxn>
              <a:cxn ang="T10">
                <a:pos x="T4" y="T5"/>
              </a:cxn>
              <a:cxn ang="T11">
                <a:pos x="T6" y="T7"/>
              </a:cxn>
            </a:cxnLst>
            <a:rect l="T12" t="T13" r="T14" b="T15"/>
            <a:pathLst>
              <a:path w="1131" h="591">
                <a:moveTo>
                  <a:pt x="0" y="210"/>
                </a:moveTo>
                <a:lnTo>
                  <a:pt x="0" y="0"/>
                </a:lnTo>
                <a:lnTo>
                  <a:pt x="1131" y="0"/>
                </a:lnTo>
                <a:lnTo>
                  <a:pt x="1131" y="591"/>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8" name="Line 61"/>
          <p:cNvSpPr>
            <a:spLocks noChangeShapeType="1"/>
          </p:cNvSpPr>
          <p:nvPr/>
        </p:nvSpPr>
        <p:spPr bwMode="auto">
          <a:xfrm>
            <a:off x="1407795" y="4394200"/>
            <a:ext cx="12477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9" name="Line 62"/>
          <p:cNvSpPr>
            <a:spLocks noChangeShapeType="1"/>
          </p:cNvSpPr>
          <p:nvPr/>
        </p:nvSpPr>
        <p:spPr bwMode="auto">
          <a:xfrm>
            <a:off x="2950845" y="4384675"/>
            <a:ext cx="2571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63" name="Line 63"/>
          <p:cNvSpPr>
            <a:spLocks noChangeShapeType="1"/>
          </p:cNvSpPr>
          <p:nvPr/>
        </p:nvSpPr>
        <p:spPr bwMode="auto">
          <a:xfrm flipV="1">
            <a:off x="2646045" y="4214813"/>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64" name="Line 64"/>
          <p:cNvSpPr>
            <a:spLocks noChangeShapeType="1"/>
          </p:cNvSpPr>
          <p:nvPr/>
        </p:nvSpPr>
        <p:spPr bwMode="auto">
          <a:xfrm>
            <a:off x="2655570" y="4391025"/>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1" name="Group 65"/>
          <p:cNvGrpSpPr>
            <a:grpSpLocks/>
          </p:cNvGrpSpPr>
          <p:nvPr/>
        </p:nvGrpSpPr>
        <p:grpSpPr bwMode="auto">
          <a:xfrm>
            <a:off x="3225483" y="2763838"/>
            <a:ext cx="338137" cy="879475"/>
            <a:chOff x="2039" y="1826"/>
            <a:chExt cx="213" cy="554"/>
          </a:xfrm>
        </p:grpSpPr>
        <p:sp>
          <p:nvSpPr>
            <p:cNvPr id="12334" name="Text Box 66"/>
            <p:cNvSpPr txBox="1">
              <a:spLocks noChangeArrowheads="1"/>
            </p:cNvSpPr>
            <p:nvPr/>
          </p:nvSpPr>
          <p:spPr bwMode="auto">
            <a:xfrm>
              <a:off x="2039" y="1826"/>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t>
              </a:r>
            </a:p>
          </p:txBody>
        </p:sp>
        <p:sp>
          <p:nvSpPr>
            <p:cNvPr id="12335" name="Text Box 67"/>
            <p:cNvSpPr txBox="1">
              <a:spLocks noChangeArrowheads="1"/>
            </p:cNvSpPr>
            <p:nvPr/>
          </p:nvSpPr>
          <p:spPr bwMode="auto">
            <a:xfrm>
              <a:off x="2047" y="2053"/>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rPr>
                <a:t>-</a:t>
              </a:r>
            </a:p>
          </p:txBody>
        </p:sp>
      </p:grpSp>
      <p:grpSp>
        <p:nvGrpSpPr>
          <p:cNvPr id="12" name="Group 68"/>
          <p:cNvGrpSpPr>
            <a:grpSpLocks/>
          </p:cNvGrpSpPr>
          <p:nvPr/>
        </p:nvGrpSpPr>
        <p:grpSpPr bwMode="auto">
          <a:xfrm>
            <a:off x="2849245" y="3116263"/>
            <a:ext cx="720725" cy="144462"/>
            <a:chOff x="2880" y="3067"/>
            <a:chExt cx="454" cy="91"/>
          </a:xfrm>
        </p:grpSpPr>
        <p:sp>
          <p:nvSpPr>
            <p:cNvPr id="12332" name="Line 69"/>
            <p:cNvSpPr>
              <a:spLocks noChangeShapeType="1"/>
            </p:cNvSpPr>
            <p:nvPr/>
          </p:nvSpPr>
          <p:spPr bwMode="auto">
            <a:xfrm>
              <a:off x="2880" y="3067"/>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endParaRPr>
            </a:p>
          </p:txBody>
        </p:sp>
        <p:sp>
          <p:nvSpPr>
            <p:cNvPr id="12333" name="Line 70"/>
            <p:cNvSpPr>
              <a:spLocks noChangeShapeType="1"/>
            </p:cNvSpPr>
            <p:nvPr/>
          </p:nvSpPr>
          <p:spPr bwMode="auto">
            <a:xfrm>
              <a:off x="2880" y="3158"/>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271" name="Line 71"/>
          <p:cNvSpPr>
            <a:spLocks noChangeShapeType="1"/>
          </p:cNvSpPr>
          <p:nvPr/>
        </p:nvSpPr>
        <p:spPr bwMode="auto">
          <a:xfrm flipH="1">
            <a:off x="2984183" y="437991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2" name="Line 72"/>
          <p:cNvSpPr>
            <a:spLocks noChangeShapeType="1"/>
          </p:cNvSpPr>
          <p:nvPr/>
        </p:nvSpPr>
        <p:spPr bwMode="auto">
          <a:xfrm rot="5400000" flipH="1">
            <a:off x="1301433" y="42719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3" name="Line 73"/>
          <p:cNvSpPr>
            <a:spLocks noChangeShapeType="1"/>
          </p:cNvSpPr>
          <p:nvPr/>
        </p:nvSpPr>
        <p:spPr bwMode="auto">
          <a:xfrm>
            <a:off x="1428433" y="21510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4" name="Line 74"/>
          <p:cNvSpPr>
            <a:spLocks noChangeShapeType="1"/>
          </p:cNvSpPr>
          <p:nvPr/>
        </p:nvSpPr>
        <p:spPr bwMode="auto">
          <a:xfrm rot="-5400000" flipH="1" flipV="1">
            <a:off x="3092133" y="22653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5" name="Rectangle 75"/>
          <p:cNvSpPr>
            <a:spLocks noChangeArrowheads="1"/>
          </p:cNvSpPr>
          <p:nvPr/>
        </p:nvSpPr>
        <p:spPr bwMode="auto">
          <a:xfrm>
            <a:off x="229870" y="611822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13" name="Group 76"/>
          <p:cNvGrpSpPr>
            <a:grpSpLocks/>
          </p:cNvGrpSpPr>
          <p:nvPr/>
        </p:nvGrpSpPr>
        <p:grpSpPr bwMode="auto">
          <a:xfrm>
            <a:off x="561658" y="6107113"/>
            <a:ext cx="4594225" cy="366712"/>
            <a:chOff x="240" y="3825"/>
            <a:chExt cx="2894" cy="265"/>
          </a:xfrm>
        </p:grpSpPr>
        <p:sp>
          <p:nvSpPr>
            <p:cNvPr id="12330" name="Line 77"/>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331" name="Text Box 78"/>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rPr>
                <a:t>Sentido convencional de la corriente</a:t>
              </a:r>
            </a:p>
          </p:txBody>
        </p:sp>
      </p:grpSp>
      <p:grpSp>
        <p:nvGrpSpPr>
          <p:cNvPr id="14" name="78 Grupo"/>
          <p:cNvGrpSpPr/>
          <p:nvPr/>
        </p:nvGrpSpPr>
        <p:grpSpPr>
          <a:xfrm>
            <a:off x="1097280" y="1919288"/>
            <a:ext cx="3755136" cy="4213288"/>
            <a:chOff x="1097280" y="1919288"/>
            <a:chExt cx="3755136" cy="4213288"/>
          </a:xfrm>
        </p:grpSpPr>
        <p:cxnSp>
          <p:nvCxnSpPr>
            <p:cNvPr id="80" name="79 Conector recto de flecha"/>
            <p:cNvCxnSpPr/>
            <p:nvPr/>
          </p:nvCxnSpPr>
          <p:spPr>
            <a:xfrm flipH="1" flipV="1">
              <a:off x="4108704" y="3803904"/>
              <a:ext cx="731520" cy="2328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flipH="1" flipV="1">
              <a:off x="1097280" y="3377184"/>
              <a:ext cx="3755136"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endCxn id="51216" idx="1"/>
            </p:cNvCxnSpPr>
            <p:nvPr/>
          </p:nvCxnSpPr>
          <p:spPr>
            <a:xfrm flipH="1" flipV="1">
              <a:off x="2338864" y="1919288"/>
              <a:ext cx="2489168" cy="4201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 name="82 CuadroTexto"/>
          <p:cNvSpPr txBox="1"/>
          <p:nvPr/>
        </p:nvSpPr>
        <p:spPr>
          <a:xfrm>
            <a:off x="158496" y="6244828"/>
            <a:ext cx="8827008" cy="369332"/>
          </a:xfrm>
          <a:prstGeom prst="rect">
            <a:avLst/>
          </a:prstGeom>
          <a:noFill/>
        </p:spPr>
        <p:txBody>
          <a:bodyPr wrap="square" rtlCol="0">
            <a:spAutoFit/>
          </a:bodyPr>
          <a:lstStyle/>
          <a:p>
            <a:pPr algn="ctr"/>
            <a:r>
              <a:rPr lang="es-ES_tradnl" dirty="0" smtClean="0">
                <a:solidFill>
                  <a:srgbClr val="000000"/>
                </a:solidFill>
              </a:rPr>
              <a:t>En estas barras se va a representar cómo varían las </a:t>
            </a:r>
            <a:r>
              <a:rPr lang="es-ES_tradnl" dirty="0" err="1" smtClean="0">
                <a:solidFill>
                  <a:srgbClr val="000000"/>
                </a:solidFill>
              </a:rPr>
              <a:t>d.d.p.</a:t>
            </a:r>
            <a:r>
              <a:rPr lang="es-ES_tradnl" dirty="0" smtClean="0">
                <a:solidFill>
                  <a:srgbClr val="000000"/>
                </a:solidFill>
              </a:rPr>
              <a:t> </a:t>
            </a:r>
            <a:r>
              <a:rPr lang="es-ES_tradnl" b="1" dirty="0" smtClean="0">
                <a:solidFill>
                  <a:srgbClr val="FF0000"/>
                </a:solidFill>
              </a:rPr>
              <a:t>V</a:t>
            </a:r>
            <a:r>
              <a:rPr lang="es-ES_tradnl" b="1" baseline="-25000" dirty="0" smtClean="0">
                <a:solidFill>
                  <a:srgbClr val="FF0000"/>
                </a:solidFill>
              </a:rPr>
              <a:t>C</a:t>
            </a:r>
            <a:r>
              <a:rPr lang="es-ES_tradnl" b="1" dirty="0" smtClean="0">
                <a:solidFill>
                  <a:srgbClr val="FF0000"/>
                </a:solidFill>
              </a:rPr>
              <a:t> </a:t>
            </a:r>
            <a:r>
              <a:rPr lang="es-ES_tradnl" dirty="0" smtClean="0">
                <a:solidFill>
                  <a:srgbClr val="000000"/>
                </a:solidFill>
              </a:rPr>
              <a:t>y </a:t>
            </a:r>
            <a:r>
              <a:rPr lang="es-ES_tradnl" b="1" dirty="0" smtClean="0">
                <a:solidFill>
                  <a:srgbClr val="FF0000"/>
                </a:solidFill>
              </a:rPr>
              <a:t>V</a:t>
            </a:r>
            <a:r>
              <a:rPr lang="es-ES_tradnl" b="1" baseline="-25000" dirty="0" smtClean="0">
                <a:solidFill>
                  <a:srgbClr val="FF0000"/>
                </a:solidFill>
              </a:rPr>
              <a:t>R</a:t>
            </a:r>
            <a:r>
              <a:rPr lang="es-ES_tradnl" dirty="0" smtClean="0">
                <a:solidFill>
                  <a:srgbClr val="000000"/>
                </a:solidFill>
              </a:rPr>
              <a:t> y la intensidad </a:t>
            </a:r>
            <a:r>
              <a:rPr lang="es-ES_tradnl" b="1" dirty="0" smtClean="0">
                <a:solidFill>
                  <a:srgbClr val="FF0000"/>
                </a:solidFill>
                <a:latin typeface="Times New Roman" pitchFamily="18" charset="0"/>
                <a:cs typeface="Times New Roman" pitchFamily="18" charset="0"/>
              </a:rPr>
              <a:t>I</a:t>
            </a:r>
            <a:r>
              <a:rPr lang="es-ES_tradnl" b="1" dirty="0" smtClean="0">
                <a:solidFill>
                  <a:srgbClr val="000000"/>
                </a:solidFill>
                <a:latin typeface="Times New Roman" pitchFamily="18" charset="0"/>
                <a:cs typeface="Times New Roman" pitchFamily="18" charset="0"/>
              </a:rPr>
              <a:t>.</a:t>
            </a:r>
          </a:p>
        </p:txBody>
      </p:sp>
      <p:sp>
        <p:nvSpPr>
          <p:cNvPr id="84" name="83 Elipse"/>
          <p:cNvSpPr/>
          <p:nvPr/>
        </p:nvSpPr>
        <p:spPr>
          <a:xfrm>
            <a:off x="4791456" y="6059424"/>
            <a:ext cx="121920" cy="12192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18"/>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20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125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125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126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12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2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2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2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274"/>
                                        </p:tgtEl>
                                        <p:attrNameLst>
                                          <p:attrName>style.visibility</p:attrName>
                                        </p:attrNameLst>
                                      </p:cBhvr>
                                      <p:to>
                                        <p:strVal val="visible"/>
                                      </p:to>
                                    </p:set>
                                  </p:childTnLst>
                                </p:cTn>
                              </p:par>
                              <p:par>
                                <p:cTn id="61" presetID="0" presetClass="path" presetSubtype="0" repeatCount="indefinite" fill="hold" grpId="1" nodeType="withEffect">
                                  <p:stCondLst>
                                    <p:cond delay="0"/>
                                  </p:stCondLst>
                                  <p:childTnLst>
                                    <p:animMotion origin="layout" path="M 2.77778E-7 0.00185 L -0.17431 0.00185 " pathEditMode="relative" rAng="0" ptsTypes="AA">
                                      <p:cBhvr>
                                        <p:cTn id="62" dur="2000" fill="hold"/>
                                        <p:tgtEl>
                                          <p:spTgt spid="51271"/>
                                        </p:tgtEl>
                                        <p:attrNameLst>
                                          <p:attrName>ppt_x</p:attrName>
                                          <p:attrName>ppt_y</p:attrName>
                                        </p:attrNameLst>
                                      </p:cBhvr>
                                      <p:rCtr x="-87" y="0"/>
                                    </p:animMotion>
                                  </p:childTnLst>
                                  <p:subTnLst>
                                    <p:set>
                                      <p:cBhvr override="childStyle">
                                        <p:cTn dur="1" fill="hold" display="0" masterRel="nextClick" afterEffect="1"/>
                                        <p:tgtEl>
                                          <p:spTgt spid="51271"/>
                                        </p:tgtEl>
                                        <p:attrNameLst>
                                          <p:attrName>style.visibility</p:attrName>
                                        </p:attrNameLst>
                                      </p:cBhvr>
                                      <p:to>
                                        <p:strVal val="hidden"/>
                                      </p:to>
                                    </p:set>
                                  </p:subTnLst>
                                </p:cTn>
                              </p:par>
                              <p:par>
                                <p:cTn id="63" presetID="0" presetClass="path" presetSubtype="0" repeatCount="indefinite" fill="hold" grpId="1" nodeType="withEffect">
                                  <p:stCondLst>
                                    <p:cond delay="0"/>
                                  </p:stCondLst>
                                  <p:childTnLst>
                                    <p:animMotion origin="layout" path="M 2.5E-6 -2.22222E-6 L 2.5E-6 -0.3 " pathEditMode="relative" rAng="0" ptsTypes="AA">
                                      <p:cBhvr>
                                        <p:cTn id="64" dur="2000" fill="hold"/>
                                        <p:tgtEl>
                                          <p:spTgt spid="51272"/>
                                        </p:tgtEl>
                                        <p:attrNameLst>
                                          <p:attrName>ppt_x</p:attrName>
                                          <p:attrName>ppt_y</p:attrName>
                                        </p:attrNameLst>
                                      </p:cBhvr>
                                      <p:rCtr x="0" y="-150"/>
                                    </p:animMotion>
                                  </p:childTnLst>
                                  <p:subTnLst>
                                    <p:set>
                                      <p:cBhvr override="childStyle">
                                        <p:cTn dur="1" fill="hold" display="0" masterRel="nextClick" afterEffect="1"/>
                                        <p:tgtEl>
                                          <p:spTgt spid="51272"/>
                                        </p:tgtEl>
                                        <p:attrNameLst>
                                          <p:attrName>style.visibility</p:attrName>
                                        </p:attrNameLst>
                                      </p:cBhvr>
                                      <p:to>
                                        <p:strVal val="hidden"/>
                                      </p:to>
                                    </p:set>
                                  </p:subTnLst>
                                </p:cTn>
                              </p:par>
                              <p:par>
                                <p:cTn id="65" presetID="0" presetClass="path" presetSubtype="0" repeatCount="indefinite" fill="hold" grpId="1" nodeType="withEffect">
                                  <p:stCondLst>
                                    <p:cond delay="0"/>
                                  </p:stCondLst>
                                  <p:childTnLst>
                                    <p:animMotion origin="layout" path="M 1.38889E-6 -3.7037E-7 L 0.17014 -3.7037E-7 " pathEditMode="relative" rAng="0" ptsTypes="AA">
                                      <p:cBhvr>
                                        <p:cTn id="66" dur="2000" fill="hold"/>
                                        <p:tgtEl>
                                          <p:spTgt spid="51273"/>
                                        </p:tgtEl>
                                        <p:attrNameLst>
                                          <p:attrName>ppt_x</p:attrName>
                                          <p:attrName>ppt_y</p:attrName>
                                        </p:attrNameLst>
                                      </p:cBhvr>
                                      <p:rCtr x="85" y="0"/>
                                    </p:animMotion>
                                  </p:childTnLst>
                                  <p:subTnLst>
                                    <p:set>
                                      <p:cBhvr override="childStyle">
                                        <p:cTn dur="1" fill="hold" display="0" masterRel="nextClick" afterEffect="1"/>
                                        <p:tgtEl>
                                          <p:spTgt spid="51273"/>
                                        </p:tgtEl>
                                        <p:attrNameLst>
                                          <p:attrName>style.visibility</p:attrName>
                                        </p:attrNameLst>
                                      </p:cBhvr>
                                      <p:to>
                                        <p:strVal val="hidden"/>
                                      </p:to>
                                    </p:set>
                                  </p:subTnLst>
                                </p:cTn>
                              </p:par>
                              <p:par>
                                <p:cTn id="67" presetID="0" presetClass="path" presetSubtype="0" repeatCount="indefinite" fill="hold" grpId="1" nodeType="withEffect">
                                  <p:stCondLst>
                                    <p:cond delay="0"/>
                                  </p:stCondLst>
                                  <p:childTnLst>
                                    <p:animMotion origin="layout" path="M 4.72222E-6 0 L 4.72222E-6 0.28611 " pathEditMode="relative" rAng="0" ptsTypes="AA">
                                      <p:cBhvr>
                                        <p:cTn id="68" dur="2000" fill="hold"/>
                                        <p:tgtEl>
                                          <p:spTgt spid="51274"/>
                                        </p:tgtEl>
                                        <p:attrNameLst>
                                          <p:attrName>ppt_x</p:attrName>
                                          <p:attrName>ppt_y</p:attrName>
                                        </p:attrNameLst>
                                      </p:cBhvr>
                                      <p:rCtr x="0" y="143"/>
                                    </p:animMotion>
                                  </p:childTnLst>
                                  <p:subTnLst>
                                    <p:set>
                                      <p:cBhvr override="childStyle">
                                        <p:cTn dur="1" fill="hold" display="0" masterRel="nextClick" afterEffect="1"/>
                                        <p:tgtEl>
                                          <p:spTgt spid="51274"/>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35" presetClass="emph" presetSubtype="0" repeatCount="indefinite" fill="hold" nodeType="withEffect">
                                  <p:stCondLst>
                                    <p:cond delay="0"/>
                                  </p:stCondLst>
                                  <p:childTnLst>
                                    <p:anim calcmode="discrete" valueType="str">
                                      <p:cBhvr>
                                        <p:cTn id="72" dur="1000" fill="hold"/>
                                        <p:tgtEl>
                                          <p:spTgt spid="13"/>
                                        </p:tgtEl>
                                        <p:attrNameLst>
                                          <p:attrName>style.visibility</p:attrName>
                                        </p:attrNameLst>
                                      </p:cBhvr>
                                      <p:tavLst>
                                        <p:tav tm="0">
                                          <p:val>
                                            <p:strVal val="hidden"/>
                                          </p:val>
                                        </p:tav>
                                        <p:tav tm="50000">
                                          <p:val>
                                            <p:strVal val="visible"/>
                                          </p:val>
                                        </p:tav>
                                      </p:tavLst>
                                    </p:anim>
                                  </p:childTnLst>
                                </p:cTn>
                              </p:par>
                              <p:par>
                                <p:cTn id="73" presetID="1" presetClass="entr" presetSubtype="0" fill="hold" grpId="0" nodeType="withEffect">
                                  <p:stCondLst>
                                    <p:cond delay="0"/>
                                  </p:stCondLst>
                                  <p:childTnLst>
                                    <p:set>
                                      <p:cBhvr>
                                        <p:cTn id="74" dur="1" fill="hold">
                                          <p:stCondLst>
                                            <p:cond delay="0"/>
                                          </p:stCondLst>
                                        </p:cTn>
                                        <p:tgtEl>
                                          <p:spTgt spid="51275"/>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5000"/>
                                        <p:tgtEl>
                                          <p:spTgt spid="11"/>
                                        </p:tgtEl>
                                      </p:cBhvr>
                                    </p:animEffect>
                                    <p:set>
                                      <p:cBhvr>
                                        <p:cTn id="77" dur="1" fill="hold">
                                          <p:stCondLst>
                                            <p:cond delay="4999"/>
                                          </p:stCondLst>
                                        </p:cTn>
                                        <p:tgtEl>
                                          <p:spTgt spid="11"/>
                                        </p:tgtEl>
                                        <p:attrNameLst>
                                          <p:attrName>style.visibility</p:attrName>
                                        </p:attrNameLst>
                                      </p:cBhvr>
                                      <p:to>
                                        <p:strVal val="hidden"/>
                                      </p:to>
                                    </p:set>
                                  </p:childTnLst>
                                </p:cTn>
                              </p:par>
                              <p:par>
                                <p:cTn id="78" presetID="22" presetClass="entr" presetSubtype="1" fill="hold" grpId="0" nodeType="withEffect">
                                  <p:stCondLst>
                                    <p:cond delay="0"/>
                                  </p:stCondLst>
                                  <p:childTnLst>
                                    <p:set>
                                      <p:cBhvr>
                                        <p:cTn id="79" dur="1" fill="hold">
                                          <p:stCondLst>
                                            <p:cond delay="0"/>
                                          </p:stCondLst>
                                        </p:cTn>
                                        <p:tgtEl>
                                          <p:spTgt spid="51228"/>
                                        </p:tgtEl>
                                        <p:attrNameLst>
                                          <p:attrName>style.visibility</p:attrName>
                                        </p:attrNameLst>
                                      </p:cBhvr>
                                      <p:to>
                                        <p:strVal val="visible"/>
                                      </p:to>
                                    </p:set>
                                    <p:animEffect transition="in" filter="wipe(up)">
                                      <p:cBhvr>
                                        <p:cTn id="80" dur="5000"/>
                                        <p:tgtEl>
                                          <p:spTgt spid="5122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1230"/>
                                        </p:tgtEl>
                                        <p:attrNameLst>
                                          <p:attrName>style.visibility</p:attrName>
                                        </p:attrNameLst>
                                      </p:cBhvr>
                                      <p:to>
                                        <p:strVal val="visible"/>
                                      </p:to>
                                    </p:set>
                                    <p:animEffect transition="in" filter="wipe(left)">
                                      <p:cBhvr>
                                        <p:cTn id="83" dur="5000"/>
                                        <p:tgtEl>
                                          <p:spTgt spid="51230"/>
                                        </p:tgtEl>
                                      </p:cBhvr>
                                    </p:animEffect>
                                  </p:childTnLst>
                                </p:cTn>
                              </p:par>
                              <p:par>
                                <p:cTn id="84" presetID="1"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121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216"/>
                                        </p:tgtEl>
                                        <p:attrNameLst>
                                          <p:attrName>style.visibility</p:attrName>
                                        </p:attrNameLst>
                                      </p:cBhvr>
                                      <p:to>
                                        <p:strVal val="visible"/>
                                      </p:to>
                                    </p:set>
                                  </p:childTnLst>
                                </p:cTn>
                              </p:par>
                              <p:par>
                                <p:cTn id="90" presetID="22" presetClass="exit" presetSubtype="2" fill="hold" grpId="1" nodeType="withEffect">
                                  <p:stCondLst>
                                    <p:cond delay="0"/>
                                  </p:stCondLst>
                                  <p:childTnLst>
                                    <p:animEffect transition="out" filter="wipe(right)">
                                      <p:cBhvr>
                                        <p:cTn id="91" dur="5000"/>
                                        <p:tgtEl>
                                          <p:spTgt spid="51216"/>
                                        </p:tgtEl>
                                      </p:cBhvr>
                                    </p:animEffect>
                                    <p:set>
                                      <p:cBhvr>
                                        <p:cTn id="92" dur="1" fill="hold">
                                          <p:stCondLst>
                                            <p:cond delay="4999"/>
                                          </p:stCondLst>
                                        </p:cTn>
                                        <p:tgtEl>
                                          <p:spTgt spid="51216"/>
                                        </p:tgtEl>
                                        <p:attrNameLst>
                                          <p:attrName>style.visibility</p:attrName>
                                        </p:attrNameLst>
                                      </p:cBhvr>
                                      <p:to>
                                        <p:strVal val="hidden"/>
                                      </p:to>
                                    </p:set>
                                  </p:childTnLst>
                                </p:cTn>
                              </p:par>
                              <p:par>
                                <p:cTn id="93" presetID="22" presetClass="exit" presetSubtype="1" fill="hold" grpId="1" nodeType="withEffect">
                                  <p:stCondLst>
                                    <p:cond delay="0"/>
                                  </p:stCondLst>
                                  <p:childTnLst>
                                    <p:animEffect transition="out" filter="wipe(up)">
                                      <p:cBhvr>
                                        <p:cTn id="94" dur="5000"/>
                                        <p:tgtEl>
                                          <p:spTgt spid="51214"/>
                                        </p:tgtEl>
                                      </p:cBhvr>
                                    </p:animEffect>
                                    <p:set>
                                      <p:cBhvr>
                                        <p:cTn id="95" dur="1" fill="hold">
                                          <p:stCondLst>
                                            <p:cond delay="4999"/>
                                          </p:stCondLst>
                                        </p:cTn>
                                        <p:tgtEl>
                                          <p:spTgt spid="51214"/>
                                        </p:tgtEl>
                                        <p:attrNameLst>
                                          <p:attrName>style.visibility</p:attrName>
                                        </p:attrNameLst>
                                      </p:cBhvr>
                                      <p:to>
                                        <p:strVal val="hidden"/>
                                      </p:to>
                                    </p:set>
                                  </p:childTnLst>
                                </p:cTn>
                              </p:par>
                              <p:par>
                                <p:cTn id="96" presetID="22" presetClass="exit" presetSubtype="1" fill="hold" grpId="1" nodeType="withEffect">
                                  <p:stCondLst>
                                    <p:cond delay="0"/>
                                  </p:stCondLst>
                                  <p:childTnLst>
                                    <p:animEffect transition="out" filter="wipe(up)">
                                      <p:cBhvr>
                                        <p:cTn id="97" dur="5000"/>
                                        <p:tgtEl>
                                          <p:spTgt spid="51218"/>
                                        </p:tgtEl>
                                      </p:cBhvr>
                                    </p:animEffect>
                                    <p:set>
                                      <p:cBhvr>
                                        <p:cTn id="98" dur="1" fill="hold">
                                          <p:stCondLst>
                                            <p:cond delay="4999"/>
                                          </p:stCondLst>
                                        </p:cTn>
                                        <p:tgtEl>
                                          <p:spTgt spid="5121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4"/>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512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12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233"/>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83"/>
                                        </p:tgtEl>
                                        <p:attrNameLst>
                                          <p:attrName>style.visibility</p:attrName>
                                        </p:attrNameLst>
                                      </p:cBhvr>
                                      <p:to>
                                        <p:strVal val="hidden"/>
                                      </p:to>
                                    </p:set>
                                  </p:childTnLst>
                                </p:cTn>
                              </p:par>
                              <p:par>
                                <p:cTn id="109" presetID="35" presetClass="emph" presetSubtype="0" repeatCount="indefinite" fill="hold" grpId="1" nodeType="withEffect">
                                  <p:stCondLst>
                                    <p:cond delay="0"/>
                                  </p:stCondLst>
                                  <p:childTnLst>
                                    <p:anim calcmode="discrete" valueType="str">
                                      <p:cBhvr>
                                        <p:cTn id="110" dur="1000" fill="hold"/>
                                        <p:tgtEl>
                                          <p:spTgt spid="51233"/>
                                        </p:tgtEl>
                                        <p:attrNameLst>
                                          <p:attrName>style.visibility</p:attrName>
                                        </p:attrNameLst>
                                      </p:cBhvr>
                                      <p:tavLst>
                                        <p:tav tm="0">
                                          <p:val>
                                            <p:strVal val="hidden"/>
                                          </p:val>
                                        </p:tav>
                                        <p:tav tm="50000">
                                          <p:val>
                                            <p:strVal val="visible"/>
                                          </p:val>
                                        </p:tav>
                                      </p:tavLst>
                                    </p:anim>
                                  </p:childTnLst>
                                </p:cTn>
                              </p:par>
                              <p:par>
                                <p:cTn id="111" presetID="1" presetClass="exit" presetSubtype="0" fill="hold" nodeType="withEffect">
                                  <p:stCondLst>
                                    <p:cond delay="0"/>
                                  </p:stCondLst>
                                  <p:childTnLst>
                                    <p:set>
                                      <p:cBhvr>
                                        <p:cTn id="112" dur="1" fill="hold">
                                          <p:stCondLst>
                                            <p:cond delay="0"/>
                                          </p:stCondLst>
                                        </p:cTn>
                                        <p:tgtEl>
                                          <p:spTgt spid="14"/>
                                        </p:tgtEl>
                                        <p:attrNameLst>
                                          <p:attrName>style.visibility</p:attrName>
                                        </p:attrNameLst>
                                      </p:cBhvr>
                                      <p:to>
                                        <p:strVal val="hidden"/>
                                      </p:to>
                                    </p:set>
                                  </p:childTnLst>
                                </p:cTn>
                              </p:par>
                            </p:childTnLst>
                          </p:cTn>
                        </p:par>
                        <p:par>
                          <p:cTn id="113" fill="hold">
                            <p:stCondLst>
                              <p:cond delay="5000"/>
                            </p:stCondLst>
                            <p:childTnLst>
                              <p:par>
                                <p:cTn id="114" presetID="1" presetClass="exit" presetSubtype="0" fill="hold" grpId="2" nodeType="afterEffect">
                                  <p:stCondLst>
                                    <p:cond delay="0"/>
                                  </p:stCondLst>
                                  <p:childTnLst>
                                    <p:set>
                                      <p:cBhvr>
                                        <p:cTn id="115" dur="1" fill="hold">
                                          <p:stCondLst>
                                            <p:cond delay="0"/>
                                          </p:stCondLst>
                                        </p:cTn>
                                        <p:tgtEl>
                                          <p:spTgt spid="51271"/>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51272"/>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51273"/>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51274"/>
                                        </p:tgtEl>
                                        <p:attrNameLst>
                                          <p:attrName>style.visibility</p:attrName>
                                        </p:attrNameLst>
                                      </p:cBhvr>
                                      <p:to>
                                        <p:strVal val="hidden"/>
                                      </p:to>
                                    </p:set>
                                  </p:childTnLst>
                                </p:cTn>
                              </p:par>
                            </p:childTnLst>
                          </p:cTn>
                        </p:par>
                        <p:par>
                          <p:cTn id="122" fill="hold">
                            <p:stCondLst>
                              <p:cond delay="5000"/>
                            </p:stCondLst>
                            <p:childTnLst>
                              <p:par>
                                <p:cTn id="123" presetID="1" presetClass="exit" presetSubtype="0" fill="hold" nodeType="afterEffect">
                                  <p:stCondLst>
                                    <p:cond delay="0"/>
                                  </p:stCondLst>
                                  <p:childTnLst>
                                    <p:set>
                                      <p:cBhvr>
                                        <p:cTn id="124" dur="1" fill="hold">
                                          <p:stCondLst>
                                            <p:cond delay="0"/>
                                          </p:stCondLst>
                                        </p:cTn>
                                        <p:tgtEl>
                                          <p:spTgt spid="13"/>
                                        </p:tgtEl>
                                        <p:attrNameLst>
                                          <p:attrName>style.visibility</p:attrName>
                                        </p:attrNameLst>
                                      </p:cBhvr>
                                      <p:to>
                                        <p:strVal val="hidden"/>
                                      </p:to>
                                    </p:set>
                                  </p:childTnLst>
                                </p:cTn>
                              </p:par>
                            </p:childTnLst>
                          </p:cTn>
                        </p:par>
                        <p:par>
                          <p:cTn id="125" fill="hold">
                            <p:stCondLst>
                              <p:cond delay="5000"/>
                            </p:stCondLst>
                            <p:childTnLst>
                              <p:par>
                                <p:cTn id="126" presetID="1" presetClass="entr" presetSubtype="0" fill="hold" nodeType="afterEffect">
                                  <p:stCondLst>
                                    <p:cond delay="0"/>
                                  </p:stCondLst>
                                  <p:childTnLst>
                                    <p:set>
                                      <p:cBhvr>
                                        <p:cTn id="127" dur="1" fill="hold">
                                          <p:stCondLst>
                                            <p:cond delay="0"/>
                                          </p:stCondLst>
                                        </p:cTn>
                                        <p:tgtEl>
                                          <p:spTgt spid="13"/>
                                        </p:tgtEl>
                                        <p:attrNameLst>
                                          <p:attrName>style.visibility</p:attrName>
                                        </p:attrNameLst>
                                      </p:cBhvr>
                                      <p:to>
                                        <p:strVal val="visible"/>
                                      </p:to>
                                    </p:set>
                                  </p:childTnLst>
                                </p:cTn>
                              </p:par>
                            </p:childTnLst>
                          </p:cTn>
                        </p:par>
                        <p:par>
                          <p:cTn id="128" fill="hold">
                            <p:stCondLst>
                              <p:cond delay="5000"/>
                            </p:stCondLst>
                            <p:childTnLst>
                              <p:par>
                                <p:cTn id="129" presetID="1" presetClass="exit" presetSubtype="0" fill="hold" grpId="2" nodeType="afterEffect">
                                  <p:stCondLst>
                                    <p:cond delay="0"/>
                                  </p:stCondLst>
                                  <p:childTnLst>
                                    <p:set>
                                      <p:cBhvr>
                                        <p:cTn id="130" dur="1" fill="hold">
                                          <p:stCondLst>
                                            <p:cond delay="0"/>
                                          </p:stCondLst>
                                        </p:cTn>
                                        <p:tgtEl>
                                          <p:spTgt spid="51233"/>
                                        </p:tgtEl>
                                        <p:attrNameLst>
                                          <p:attrName>style.visibility</p:attrName>
                                        </p:attrNameLst>
                                      </p:cBhvr>
                                      <p:to>
                                        <p:strVal val="hidden"/>
                                      </p:to>
                                    </p:set>
                                  </p:childTnLst>
                                </p:cTn>
                              </p:par>
                            </p:childTnLst>
                          </p:cTn>
                        </p:par>
                        <p:par>
                          <p:cTn id="131" fill="hold">
                            <p:stCondLst>
                              <p:cond delay="5000"/>
                            </p:stCondLst>
                            <p:childTnLst>
                              <p:par>
                                <p:cTn id="132" presetID="1" presetClass="entr" presetSubtype="0" fill="hold" grpId="3" nodeType="afterEffect">
                                  <p:stCondLst>
                                    <p:cond delay="0"/>
                                  </p:stCondLst>
                                  <p:childTnLst>
                                    <p:set>
                                      <p:cBhvr>
                                        <p:cTn id="133" dur="1" fill="hold">
                                          <p:stCondLst>
                                            <p:cond delay="0"/>
                                          </p:stCondLst>
                                        </p:cTn>
                                        <p:tgtEl>
                                          <p:spTgt spid="51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animBg="1"/>
      <p:bldP spid="51214" grpId="0" animBg="1"/>
      <p:bldP spid="51214" grpId="1" animBg="1"/>
      <p:bldP spid="51215" grpId="0" animBg="1"/>
      <p:bldP spid="51216" grpId="0" animBg="1"/>
      <p:bldP spid="51216" grpId="1" animBg="1"/>
      <p:bldP spid="51217" grpId="0" animBg="1"/>
      <p:bldP spid="51218" grpId="0" animBg="1"/>
      <p:bldP spid="51218" grpId="1" animBg="1"/>
      <p:bldP spid="51228" grpId="0" animBg="1"/>
      <p:bldP spid="51230" grpId="0" animBg="1"/>
      <p:bldP spid="51233" grpId="0" animBg="1"/>
      <p:bldP spid="51233" grpId="1" animBg="1"/>
      <p:bldP spid="51233" grpId="2" animBg="1"/>
      <p:bldP spid="51233" grpId="3" animBg="1"/>
      <p:bldP spid="51255" grpId="0" animBg="1"/>
      <p:bldP spid="51256" grpId="0" animBg="1"/>
      <p:bldP spid="51256" grpId="1" animBg="1"/>
      <p:bldP spid="51263" grpId="0" animBg="1"/>
      <p:bldP spid="51263" grpId="1" animBg="1"/>
      <p:bldP spid="51264" grpId="0" animBg="1"/>
      <p:bldP spid="51271" grpId="0" animBg="1"/>
      <p:bldP spid="51271" grpId="1" animBg="1"/>
      <p:bldP spid="51271" grpId="2" animBg="1"/>
      <p:bldP spid="51272" grpId="0" animBg="1"/>
      <p:bldP spid="51272" grpId="1" animBg="1"/>
      <p:bldP spid="51272" grpId="2" animBg="1"/>
      <p:bldP spid="51273" grpId="0" animBg="1"/>
      <p:bldP spid="51273" grpId="1" animBg="1"/>
      <p:bldP spid="51273" grpId="2" animBg="1"/>
      <p:bldP spid="51274" grpId="0" animBg="1"/>
      <p:bldP spid="51274" grpId="1" animBg="1"/>
      <p:bldP spid="51274" grpId="2" animBg="1"/>
      <p:bldP spid="51275" grpId="0" animBg="1"/>
      <p:bldP spid="83" grpId="0"/>
      <p:bldP spid="83" grpId="1"/>
      <p:bldP spid="84" grpId="0" animBg="1"/>
      <p:bldP spid="8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8" name="7 Rectángulo"/>
          <p:cNvSpPr/>
          <p:nvPr/>
        </p:nvSpPr>
        <p:spPr>
          <a:xfrm>
            <a:off x="412750" y="3690938"/>
            <a:ext cx="8374063" cy="206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373762" name="Object 2"/>
          <p:cNvGraphicFramePr>
            <a:graphicFrameLocks noChangeAspect="1"/>
          </p:cNvGraphicFramePr>
          <p:nvPr/>
        </p:nvGraphicFramePr>
        <p:xfrm>
          <a:off x="3694113" y="1776413"/>
          <a:ext cx="1547812" cy="1441450"/>
        </p:xfrm>
        <a:graphic>
          <a:graphicData uri="http://schemas.openxmlformats.org/presentationml/2006/ole">
            <p:oleObj spid="_x0000_s28674" name="Ecuación" r:id="rId3" imgW="368280" imgH="342720" progId="Equation.3">
              <p:embed/>
            </p:oleObj>
          </a:graphicData>
        </a:graphic>
      </p:graphicFrame>
      <p:sp>
        <p:nvSpPr>
          <p:cNvPr id="373763" name="Text Box 3"/>
          <p:cNvSpPr txBox="1">
            <a:spLocks noChangeArrowheads="1"/>
          </p:cNvSpPr>
          <p:nvPr/>
        </p:nvSpPr>
        <p:spPr bwMode="auto">
          <a:xfrm>
            <a:off x="0" y="0"/>
            <a:ext cx="9144000" cy="579438"/>
          </a:xfrm>
          <a:prstGeom prst="rect">
            <a:avLst/>
          </a:prstGeom>
          <a:solidFill>
            <a:srgbClr val="000064"/>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LEY DE OHM</a:t>
            </a:r>
          </a:p>
        </p:txBody>
      </p:sp>
      <p:sp>
        <p:nvSpPr>
          <p:cNvPr id="373764" name="Text Box 4"/>
          <p:cNvSpPr txBox="1">
            <a:spLocks noChangeArrowheads="1"/>
          </p:cNvSpPr>
          <p:nvPr/>
        </p:nvSpPr>
        <p:spPr bwMode="auto">
          <a:xfrm>
            <a:off x="608013" y="4995863"/>
            <a:ext cx="391318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i="1">
                <a:solidFill>
                  <a:srgbClr val="000000"/>
                </a:solidFill>
              </a:rPr>
              <a:t>R </a:t>
            </a:r>
            <a:r>
              <a:rPr lang="es-ES" sz="2800" b="1">
                <a:solidFill>
                  <a:srgbClr val="000000"/>
                </a:solidFill>
              </a:rPr>
              <a:t>= Resistencia (ohmios)</a:t>
            </a:r>
          </a:p>
        </p:txBody>
      </p:sp>
      <p:sp>
        <p:nvSpPr>
          <p:cNvPr id="373765" name="Text Box 5"/>
          <p:cNvSpPr txBox="1">
            <a:spLocks noChangeArrowheads="1"/>
          </p:cNvSpPr>
          <p:nvPr/>
        </p:nvSpPr>
        <p:spPr bwMode="auto">
          <a:xfrm>
            <a:off x="663575" y="3830638"/>
            <a:ext cx="4056063"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i="1">
                <a:solidFill>
                  <a:srgbClr val="000000"/>
                </a:solidFill>
                <a:cs typeface="Times New Roman" pitchFamily="18" charset="0"/>
              </a:rPr>
              <a:t>I</a:t>
            </a:r>
            <a:r>
              <a:rPr lang="es-ES" sz="2800" b="1" i="1">
                <a:solidFill>
                  <a:srgbClr val="000000"/>
                </a:solidFill>
              </a:rPr>
              <a:t> </a:t>
            </a:r>
            <a:r>
              <a:rPr lang="es-ES" sz="2800" b="1">
                <a:solidFill>
                  <a:srgbClr val="000000"/>
                </a:solidFill>
              </a:rPr>
              <a:t>= Intensidad (amperios)</a:t>
            </a:r>
          </a:p>
        </p:txBody>
      </p:sp>
      <p:sp>
        <p:nvSpPr>
          <p:cNvPr id="373766" name="Text Box 6"/>
          <p:cNvSpPr txBox="1">
            <a:spLocks noChangeArrowheads="1"/>
          </p:cNvSpPr>
          <p:nvPr/>
        </p:nvSpPr>
        <p:spPr bwMode="auto">
          <a:xfrm>
            <a:off x="585788" y="4427538"/>
            <a:ext cx="8078787" cy="523875"/>
          </a:xfrm>
          <a:prstGeom prst="rect">
            <a:avLst/>
          </a:prstGeom>
          <a:noFill/>
          <a:ln w="9525">
            <a:noFill/>
            <a:miter lim="800000"/>
            <a:headEnd/>
            <a:tailEnd/>
          </a:ln>
        </p:spPr>
        <p:txBody>
          <a:bodyPr>
            <a:spAutoFit/>
          </a:bodyPr>
          <a:lstStyle/>
          <a:p>
            <a:pPr fontAlgn="base">
              <a:spcBef>
                <a:spcPct val="50000"/>
              </a:spcBef>
              <a:spcAft>
                <a:spcPct val="0"/>
              </a:spcAft>
              <a:tabLst>
                <a:tab pos="623888" algn="l"/>
              </a:tabLst>
            </a:pPr>
            <a:r>
              <a:rPr lang="es-ES" sz="2800" b="1" i="1">
                <a:solidFill>
                  <a:srgbClr val="000000"/>
                </a:solidFill>
              </a:rPr>
              <a:t>V </a:t>
            </a:r>
            <a:r>
              <a:rPr lang="es-ES" sz="2800" b="1">
                <a:solidFill>
                  <a:srgbClr val="000000"/>
                </a:solidFill>
              </a:rPr>
              <a:t>= Diferencia de potencial, voltaje, 	tensión (voltios)</a:t>
            </a:r>
          </a:p>
        </p:txBody>
      </p:sp>
      <p:sp>
        <p:nvSpPr>
          <p:cNvPr id="7" name="6 CuadroTexto">
            <a:hlinkClick r:id="rId4" action="ppaction://hlinkpres?slideindex=1&amp;slidetitle="/>
          </p:cNvPr>
          <p:cNvSpPr txBox="1"/>
          <p:nvPr/>
        </p:nvSpPr>
        <p:spPr>
          <a:xfrm>
            <a:off x="1636713" y="1027113"/>
            <a:ext cx="6175375" cy="400050"/>
          </a:xfrm>
          <a:prstGeom prst="rect">
            <a:avLst/>
          </a:prstGeom>
          <a:noFill/>
        </p:spPr>
        <p:txBody>
          <a:bodyPr>
            <a:spAutoFit/>
          </a:bodyPr>
          <a:lstStyle/>
          <a:p>
            <a:pPr fontAlgn="base">
              <a:spcBef>
                <a:spcPct val="0"/>
              </a:spcBef>
              <a:spcAft>
                <a:spcPct val="0"/>
              </a:spcAft>
              <a:defRPr/>
            </a:pPr>
            <a:r>
              <a:rPr lang="es-ES_tradnl" sz="2000" dirty="0">
                <a:solidFill>
                  <a:srgbClr val="000000"/>
                </a:solidFill>
              </a:rPr>
              <a:t>Ver: </a:t>
            </a:r>
            <a:r>
              <a:rPr lang="es-ES_tradnl" sz="2000" i="1" dirty="0">
                <a:solidFill>
                  <a:srgbClr val="00CC99">
                    <a:lumMod val="75000"/>
                  </a:srgbClr>
                </a:solidFill>
              </a:rPr>
              <a:t>La </a:t>
            </a:r>
            <a:r>
              <a:rPr lang="es-ES_tradnl" sz="2000" i="1" dirty="0" err="1">
                <a:solidFill>
                  <a:srgbClr val="00CC99">
                    <a:lumMod val="75000"/>
                  </a:srgbClr>
                </a:solidFill>
              </a:rPr>
              <a:t>investigacion</a:t>
            </a:r>
            <a:r>
              <a:rPr lang="es-ES_tradnl" sz="2000" i="1" dirty="0">
                <a:solidFill>
                  <a:srgbClr val="00CC99">
                    <a:lumMod val="75000"/>
                  </a:srgbClr>
                </a:solidFill>
              </a:rPr>
              <a:t> en el aula (IV)_Ley de Ohm.PPT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3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7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37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37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3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3763" grpId="0" animBg="1"/>
      <p:bldP spid="373764" grpId="0"/>
      <p:bldP spid="373765" grpId="0"/>
      <p:bldP spid="37376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35150" y="2492375"/>
            <a:ext cx="5545138" cy="1189038"/>
          </a:xfrm>
          <a:prstGeom prst="rect">
            <a:avLst/>
          </a:prstGeom>
          <a:noFill/>
          <a:ln w="9525">
            <a:noFill/>
            <a:miter lim="800000"/>
            <a:headEnd/>
            <a:tailEnd/>
          </a:ln>
        </p:spPr>
        <p:txBody>
          <a:bodyPr>
            <a:spAutoFit/>
          </a:bodyPr>
          <a:lstStyle/>
          <a:p>
            <a:pPr fontAlgn="base">
              <a:spcBef>
                <a:spcPct val="0"/>
              </a:spcBef>
              <a:spcAft>
                <a:spcPct val="0"/>
              </a:spcAft>
            </a:pPr>
            <a:r>
              <a:rPr lang="es-ES" sz="7200" b="1">
                <a:solidFill>
                  <a:srgbClr val="FFFFFF"/>
                </a:solidFill>
                <a:latin typeface="Times New Roman" pitchFamily="18" charset="0"/>
                <a:cs typeface="Arial" charset="0"/>
              </a:rPr>
              <a:t>Circuitos RL</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1. En la 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0" name="19 Grupo"/>
          <p:cNvGrpSpPr/>
          <p:nvPr/>
        </p:nvGrpSpPr>
        <p:grpSpPr>
          <a:xfrm>
            <a:off x="365125" y="434726"/>
            <a:ext cx="8437499" cy="5466202"/>
            <a:chOff x="365125" y="434726"/>
            <a:chExt cx="8437499" cy="5466202"/>
          </a:xfrm>
        </p:grpSpPr>
        <p:grpSp>
          <p:nvGrpSpPr>
            <p:cNvPr id="17" name="16 Grupo"/>
            <p:cNvGrpSpPr/>
            <p:nvPr/>
          </p:nvGrpSpPr>
          <p:grpSpPr>
            <a:xfrm>
              <a:off x="365125" y="434726"/>
              <a:ext cx="8437499" cy="5466202"/>
              <a:chOff x="365125" y="434726"/>
              <a:chExt cx="8437499" cy="5466202"/>
            </a:xfrm>
          </p:grpSpPr>
          <p:grpSp>
            <p:nvGrpSpPr>
              <p:cNvPr id="12" name="11 Grupo"/>
              <p:cNvGrpSpPr/>
              <p:nvPr/>
            </p:nvGrpSpPr>
            <p:grpSpPr>
              <a:xfrm>
                <a:off x="365125" y="434726"/>
                <a:ext cx="8437499" cy="5466202"/>
                <a:chOff x="365633" y="434721"/>
                <a:chExt cx="8436991" cy="5465947"/>
              </a:xfrm>
            </p:grpSpPr>
            <p:grpSp>
              <p:nvGrpSpPr>
                <p:cNvPr id="9" name="8 Grupo"/>
                <p:cNvGrpSpPr/>
                <p:nvPr/>
              </p:nvGrpSpPr>
              <p:grpSpPr>
                <a:xfrm>
                  <a:off x="365633" y="434721"/>
                  <a:ext cx="8436991" cy="5465947"/>
                  <a:chOff x="365633" y="434721"/>
                  <a:chExt cx="8436991" cy="5465947"/>
                </a:xfrm>
              </p:grpSpPr>
              <p:sp>
                <p:nvSpPr>
                  <p:cNvPr id="3" name="2 Rectángulo"/>
                  <p:cNvSpPr/>
                  <p:nvPr/>
                </p:nvSpPr>
                <p:spPr>
                  <a:xfrm>
                    <a:off x="402842" y="499864"/>
                    <a:ext cx="8399782" cy="5400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3314" name="Object 2"/>
                  <p:cNvGraphicFramePr>
                    <a:graphicFrameLocks noChangeAspect="1"/>
                  </p:cNvGraphicFramePr>
                  <p:nvPr/>
                </p:nvGraphicFramePr>
                <p:xfrm>
                  <a:off x="365633" y="434721"/>
                  <a:ext cx="8412163" cy="5308600"/>
                </p:xfrm>
                <a:graphic>
                  <a:graphicData uri="http://schemas.openxmlformats.org/presentationml/2006/ole">
                    <p:oleObj spid="_x0000_s87042" name="Document" r:id="rId3" imgW="5391000" imgH="4362480" progId="WP17Doc">
                      <p:embed/>
                    </p:oleObj>
                  </a:graphicData>
                </a:graphic>
              </p:graphicFrame>
              <p:sp>
                <p:nvSpPr>
                  <p:cNvPr id="4" name="3 Rectángulo"/>
                  <p:cNvSpPr/>
                  <p:nvPr/>
                </p:nvSpPr>
                <p:spPr>
                  <a:xfrm>
                    <a:off x="560832" y="5388864"/>
                    <a:ext cx="451104"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4 Rectángulo"/>
                  <p:cNvSpPr/>
                  <p:nvPr/>
                </p:nvSpPr>
                <p:spPr>
                  <a:xfrm>
                    <a:off x="8010144" y="1085088"/>
                    <a:ext cx="694944"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5 CuadroTexto"/>
                  <p:cNvSpPr txBox="1"/>
                  <p:nvPr/>
                </p:nvSpPr>
                <p:spPr>
                  <a:xfrm>
                    <a:off x="7924800" y="987552"/>
                    <a:ext cx="792480" cy="369332"/>
                  </a:xfrm>
                  <a:prstGeom prst="rect">
                    <a:avLst/>
                  </a:prstGeom>
                  <a:noFill/>
                </p:spPr>
                <p:txBody>
                  <a:bodyPr wrap="square" rtlCol="0">
                    <a:spAutoFit/>
                  </a:bodyPr>
                  <a:lstStyle/>
                  <a:p>
                    <a:r>
                      <a:rPr lang="es-ES_tradnl" dirty="0" smtClean="0"/>
                      <a:t>.</a:t>
                    </a:r>
                    <a:endParaRPr lang="es-ES_tradnl" dirty="0"/>
                  </a:p>
                </p:txBody>
              </p:sp>
              <p:sp>
                <p:nvSpPr>
                  <p:cNvPr id="8" name="7 Rectángulo"/>
                  <p:cNvSpPr/>
                  <p:nvPr/>
                </p:nvSpPr>
                <p:spPr>
                  <a:xfrm>
                    <a:off x="1938528" y="2499360"/>
                    <a:ext cx="414528" cy="207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6 CuadroTexto"/>
                <p:cNvSpPr txBox="1"/>
                <p:nvPr/>
              </p:nvSpPr>
              <p:spPr>
                <a:xfrm>
                  <a:off x="1851374" y="2450307"/>
                  <a:ext cx="658368"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fig. 1</a:t>
                  </a:r>
                  <a:endParaRPr lang="es-ES_tradnl" sz="1400" dirty="0">
                    <a:latin typeface="Times New Roman" pitchFamily="18" charset="0"/>
                    <a:cs typeface="Times New Roman" pitchFamily="18" charset="0"/>
                  </a:endParaRPr>
                </a:p>
              </p:txBody>
            </p:sp>
            <p:sp>
              <p:nvSpPr>
                <p:cNvPr id="11" name="10 Rectángulo"/>
                <p:cNvSpPr/>
                <p:nvPr/>
              </p:nvSpPr>
              <p:spPr>
                <a:xfrm>
                  <a:off x="4186238" y="2726531"/>
                  <a:ext cx="454818"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9 CuadroTexto"/>
                <p:cNvSpPr txBox="1"/>
                <p:nvPr/>
              </p:nvSpPr>
              <p:spPr>
                <a:xfrm>
                  <a:off x="4092129" y="2664619"/>
                  <a:ext cx="734664" cy="307777"/>
                </a:xfrm>
                <a:prstGeom prst="rect">
                  <a:avLst/>
                </a:prstGeom>
                <a:noFill/>
              </p:spPr>
              <p:txBody>
                <a:bodyPr wrap="square" rtlCol="0">
                  <a:spAutoFit/>
                </a:bodyPr>
                <a:lstStyle/>
                <a:p>
                  <a:r>
                    <a:rPr lang="es-ES_tradnl" sz="1400" smtClean="0">
                      <a:latin typeface="Times New Roman" pitchFamily="18" charset="0"/>
                      <a:cs typeface="Times New Roman" pitchFamily="18" charset="0"/>
                    </a:rPr>
                    <a:t>figura,</a:t>
                  </a:r>
                  <a:endParaRPr lang="es-ES_tradnl" sz="1400" dirty="0">
                    <a:latin typeface="Times New Roman" pitchFamily="18" charset="0"/>
                    <a:cs typeface="Times New Roman" pitchFamily="18" charset="0"/>
                  </a:endParaRPr>
                </a:p>
              </p:txBody>
            </p:sp>
            <p:sp>
              <p:nvSpPr>
                <p:cNvPr id="18" name="17 CuadroTexto"/>
                <p:cNvSpPr txBox="1"/>
                <p:nvPr/>
              </p:nvSpPr>
              <p:spPr>
                <a:xfrm>
                  <a:off x="583482" y="5278719"/>
                  <a:ext cx="658368"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fig. 1</a:t>
                  </a:r>
                  <a:endParaRPr lang="es-ES_tradnl" sz="1400" dirty="0">
                    <a:latin typeface="Times New Roman" pitchFamily="18" charset="0"/>
                    <a:cs typeface="Times New Roman" pitchFamily="18" charset="0"/>
                  </a:endParaRPr>
                </a:p>
              </p:txBody>
            </p:sp>
          </p:grpSp>
          <p:grpSp>
            <p:nvGrpSpPr>
              <p:cNvPr id="16" name="15 Grupo"/>
              <p:cNvGrpSpPr/>
              <p:nvPr/>
            </p:nvGrpSpPr>
            <p:grpSpPr>
              <a:xfrm>
                <a:off x="8156448" y="4364736"/>
                <a:ext cx="524256" cy="344353"/>
                <a:chOff x="8156448" y="4364736"/>
                <a:chExt cx="524256" cy="344353"/>
              </a:xfrm>
            </p:grpSpPr>
            <p:sp>
              <p:nvSpPr>
                <p:cNvPr id="14" name="13 Rectángulo"/>
                <p:cNvSpPr/>
                <p:nvPr/>
              </p:nvSpPr>
              <p:spPr>
                <a:xfrm>
                  <a:off x="8217408" y="4364736"/>
                  <a:ext cx="438912" cy="3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14 CuadroTexto"/>
                <p:cNvSpPr txBox="1"/>
                <p:nvPr/>
              </p:nvSpPr>
              <p:spPr>
                <a:xfrm>
                  <a:off x="8156448" y="4401312"/>
                  <a:ext cx="524256"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(1)</a:t>
                  </a:r>
                  <a:endParaRPr lang="es-ES_tradnl" sz="1400" dirty="0">
                    <a:latin typeface="Times New Roman" pitchFamily="18" charset="0"/>
                    <a:cs typeface="Times New Roman" pitchFamily="18" charset="0"/>
                  </a:endParaRPr>
                </a:p>
              </p:txBody>
            </p:sp>
          </p:grpSp>
        </p:grpSp>
        <p:sp>
          <p:nvSpPr>
            <p:cNvPr id="19" name="18 Rectángulo"/>
            <p:cNvSpPr/>
            <p:nvPr/>
          </p:nvSpPr>
          <p:spPr>
            <a:xfrm>
              <a:off x="560832" y="633984"/>
              <a:ext cx="5620512" cy="3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1 Grupo"/>
          <p:cNvGrpSpPr/>
          <p:nvPr/>
        </p:nvGrpSpPr>
        <p:grpSpPr>
          <a:xfrm>
            <a:off x="144463" y="390144"/>
            <a:ext cx="8694737" cy="5852160"/>
            <a:chOff x="144463" y="390144"/>
            <a:chExt cx="8694737" cy="5852160"/>
          </a:xfrm>
        </p:grpSpPr>
        <p:grpSp>
          <p:nvGrpSpPr>
            <p:cNvPr id="3" name="18 Grupo"/>
            <p:cNvGrpSpPr/>
            <p:nvPr/>
          </p:nvGrpSpPr>
          <p:grpSpPr>
            <a:xfrm>
              <a:off x="144463" y="390144"/>
              <a:ext cx="8694737" cy="5852160"/>
              <a:chOff x="144463" y="390144"/>
              <a:chExt cx="8694737" cy="5852160"/>
            </a:xfrm>
          </p:grpSpPr>
          <p:grpSp>
            <p:nvGrpSpPr>
              <p:cNvPr id="5" name="11 Grupo"/>
              <p:cNvGrpSpPr/>
              <p:nvPr/>
            </p:nvGrpSpPr>
            <p:grpSpPr>
              <a:xfrm>
                <a:off x="144463" y="390144"/>
                <a:ext cx="8694737" cy="5852160"/>
                <a:chOff x="144463" y="390144"/>
                <a:chExt cx="8694737" cy="5852160"/>
              </a:xfrm>
            </p:grpSpPr>
            <p:grpSp>
              <p:nvGrpSpPr>
                <p:cNvPr id="8" name="10 Grupo"/>
                <p:cNvGrpSpPr/>
                <p:nvPr/>
              </p:nvGrpSpPr>
              <p:grpSpPr>
                <a:xfrm>
                  <a:off x="144463" y="390144"/>
                  <a:ext cx="8694737" cy="5852160"/>
                  <a:chOff x="144463" y="390144"/>
                  <a:chExt cx="8694737" cy="5852160"/>
                </a:xfrm>
              </p:grpSpPr>
              <p:sp>
                <p:nvSpPr>
                  <p:cNvPr id="4" name="3 Rectángulo"/>
                  <p:cNvSpPr/>
                  <p:nvPr/>
                </p:nvSpPr>
                <p:spPr>
                  <a:xfrm>
                    <a:off x="243840" y="390144"/>
                    <a:ext cx="8595360" cy="585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4338" name="Object 2"/>
                  <p:cNvGraphicFramePr>
                    <a:graphicFrameLocks noChangeAspect="1"/>
                  </p:cNvGraphicFramePr>
                  <p:nvPr/>
                </p:nvGraphicFramePr>
                <p:xfrm>
                  <a:off x="179388" y="1762125"/>
                  <a:ext cx="8640762" cy="4338638"/>
                </p:xfrm>
                <a:graphic>
                  <a:graphicData uri="http://schemas.openxmlformats.org/presentationml/2006/ole">
                    <p:oleObj spid="_x0000_s708610" name="Document" r:id="rId3" imgW="5505480" imgH="3686040" progId="WP17Doc">
                      <p:embed/>
                    </p:oleObj>
                  </a:graphicData>
                </a:graphic>
              </p:graphicFrame>
              <p:graphicFrame>
                <p:nvGraphicFramePr>
                  <p:cNvPr id="14339" name="Object 3"/>
                  <p:cNvGraphicFramePr>
                    <a:graphicFrameLocks noChangeAspect="1"/>
                  </p:cNvGraphicFramePr>
                  <p:nvPr/>
                </p:nvGraphicFramePr>
                <p:xfrm>
                  <a:off x="144463" y="438150"/>
                  <a:ext cx="8667750" cy="1585913"/>
                </p:xfrm>
                <a:graphic>
                  <a:graphicData uri="http://schemas.openxmlformats.org/presentationml/2006/ole">
                    <p:oleObj spid="_x0000_s708611" name="Document" r:id="rId4" imgW="5657760" imgH="4362480" progId="">
                      <p:embed/>
                    </p:oleObj>
                  </a:graphicData>
                </a:graphic>
              </p:graphicFrame>
              <p:sp>
                <p:nvSpPr>
                  <p:cNvPr id="6" name="5 Rectángulo"/>
                  <p:cNvSpPr/>
                  <p:nvPr/>
                </p:nvSpPr>
                <p:spPr>
                  <a:xfrm>
                    <a:off x="1671636" y="534924"/>
                    <a:ext cx="245269" cy="25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7" name="6 CuadroTexto"/>
                  <p:cNvSpPr txBox="1"/>
                  <p:nvPr/>
                </p:nvSpPr>
                <p:spPr>
                  <a:xfrm>
                    <a:off x="1604962" y="477487"/>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p>
                </p:txBody>
              </p:sp>
            </p:grpSp>
            <p:sp>
              <p:nvSpPr>
                <p:cNvPr id="9" name="8 Rectángulo"/>
                <p:cNvSpPr/>
                <p:nvPr/>
              </p:nvSpPr>
              <p:spPr>
                <a:xfrm>
                  <a:off x="6339840" y="3621024"/>
                  <a:ext cx="304800" cy="344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0" name="9 CuadroTexto"/>
                <p:cNvSpPr txBox="1"/>
                <p:nvPr/>
              </p:nvSpPr>
              <p:spPr>
                <a:xfrm>
                  <a:off x="6278118" y="3653099"/>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p>
              </p:txBody>
            </p:sp>
          </p:grpSp>
          <p:grpSp>
            <p:nvGrpSpPr>
              <p:cNvPr id="11" name="14 Grupo"/>
              <p:cNvGrpSpPr/>
              <p:nvPr/>
            </p:nvGrpSpPr>
            <p:grpSpPr>
              <a:xfrm>
                <a:off x="4887469" y="3160110"/>
                <a:ext cx="512064" cy="369332"/>
                <a:chOff x="4887469" y="3160110"/>
                <a:chExt cx="512064" cy="369332"/>
              </a:xfrm>
            </p:grpSpPr>
            <p:sp>
              <p:nvSpPr>
                <p:cNvPr id="14" name="13 Rectángulo"/>
                <p:cNvSpPr/>
                <p:nvPr/>
              </p:nvSpPr>
              <p:spPr>
                <a:xfrm>
                  <a:off x="4962144" y="3218688"/>
                  <a:ext cx="19507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solidFill>
                      <a:srgbClr val="FFFFFF"/>
                    </a:solidFill>
                  </a:endParaRPr>
                </a:p>
              </p:txBody>
            </p:sp>
            <p:sp>
              <p:nvSpPr>
                <p:cNvPr id="13" name="12 CuadroTexto"/>
                <p:cNvSpPr txBox="1"/>
                <p:nvPr/>
              </p:nvSpPr>
              <p:spPr>
                <a:xfrm>
                  <a:off x="4887469" y="3160110"/>
                  <a:ext cx="512064" cy="369332"/>
                </a:xfrm>
                <a:prstGeom prst="rect">
                  <a:avLst/>
                </a:prstGeom>
                <a:noFill/>
              </p:spPr>
              <p:txBody>
                <a:bodyPr wrap="square" rtlCol="0">
                  <a:spAutoFit/>
                </a:bodyPr>
                <a:lstStyle/>
                <a:p>
                  <a:r>
                    <a:rPr lang="es-ES_tradnl" b="1" dirty="0" err="1" smtClean="0">
                      <a:solidFill>
                        <a:srgbClr val="000000"/>
                      </a:solidFill>
                      <a:latin typeface="Times New Roman" pitchFamily="18" charset="0"/>
                      <a:cs typeface="Times New Roman" pitchFamily="18" charset="0"/>
                    </a:rPr>
                    <a:t>I</a:t>
                  </a:r>
                  <a:r>
                    <a:rPr lang="es-ES_tradnl" b="1" baseline="-25000" dirty="0" err="1" smtClean="0">
                      <a:solidFill>
                        <a:srgbClr val="000000"/>
                      </a:solidFill>
                      <a:latin typeface="Times New Roman" pitchFamily="18" charset="0"/>
                      <a:cs typeface="Times New Roman" pitchFamily="18" charset="0"/>
                    </a:rPr>
                    <a:t>f</a:t>
                  </a:r>
                  <a:endParaRPr lang="es-ES_tradnl" b="1" dirty="0" smtClean="0">
                    <a:solidFill>
                      <a:srgbClr val="000000"/>
                    </a:solidFill>
                    <a:latin typeface="Times New Roman" pitchFamily="18" charset="0"/>
                    <a:cs typeface="Times New Roman" pitchFamily="18" charset="0"/>
                  </a:endParaRPr>
                </a:p>
              </p:txBody>
            </p:sp>
          </p:grpSp>
          <p:grpSp>
            <p:nvGrpSpPr>
              <p:cNvPr id="12" name="15 Grupo"/>
              <p:cNvGrpSpPr/>
              <p:nvPr/>
            </p:nvGrpSpPr>
            <p:grpSpPr>
              <a:xfrm>
                <a:off x="4235197" y="2910174"/>
                <a:ext cx="512064" cy="369332"/>
                <a:chOff x="4887469" y="3160110"/>
                <a:chExt cx="512064" cy="369332"/>
              </a:xfrm>
            </p:grpSpPr>
            <p:sp>
              <p:nvSpPr>
                <p:cNvPr id="17" name="16 Rectángulo"/>
                <p:cNvSpPr/>
                <p:nvPr/>
              </p:nvSpPr>
              <p:spPr>
                <a:xfrm>
                  <a:off x="4962144" y="3218688"/>
                  <a:ext cx="19507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solidFill>
                      <a:srgbClr val="FFFFFF"/>
                    </a:solidFill>
                  </a:endParaRPr>
                </a:p>
              </p:txBody>
            </p:sp>
            <p:sp>
              <p:nvSpPr>
                <p:cNvPr id="18" name="17 CuadroTexto"/>
                <p:cNvSpPr txBox="1"/>
                <p:nvPr/>
              </p:nvSpPr>
              <p:spPr>
                <a:xfrm>
                  <a:off x="4887469" y="3160110"/>
                  <a:ext cx="512064" cy="369332"/>
                </a:xfrm>
                <a:prstGeom prst="rect">
                  <a:avLst/>
                </a:prstGeom>
                <a:noFill/>
              </p:spPr>
              <p:txBody>
                <a:bodyPr wrap="square" rtlCol="0">
                  <a:spAutoFit/>
                </a:bodyPr>
                <a:lstStyle/>
                <a:p>
                  <a:r>
                    <a:rPr lang="es-ES_tradnl" b="1" dirty="0" err="1" smtClean="0">
                      <a:solidFill>
                        <a:srgbClr val="000000"/>
                      </a:solidFill>
                      <a:latin typeface="Times New Roman" pitchFamily="18" charset="0"/>
                      <a:cs typeface="Times New Roman" pitchFamily="18" charset="0"/>
                    </a:rPr>
                    <a:t>I</a:t>
                  </a:r>
                  <a:r>
                    <a:rPr lang="es-ES_tradnl" b="1" baseline="-25000" dirty="0" err="1" smtClean="0">
                      <a:solidFill>
                        <a:srgbClr val="000000"/>
                      </a:solidFill>
                      <a:latin typeface="Times New Roman" pitchFamily="18" charset="0"/>
                      <a:cs typeface="Times New Roman" pitchFamily="18" charset="0"/>
                    </a:rPr>
                    <a:t>f</a:t>
                  </a:r>
                  <a:endParaRPr lang="es-ES_tradnl" b="1" dirty="0" smtClean="0">
                    <a:solidFill>
                      <a:srgbClr val="000000"/>
                    </a:solidFill>
                    <a:latin typeface="Times New Roman" pitchFamily="18" charset="0"/>
                    <a:cs typeface="Times New Roman" pitchFamily="18" charset="0"/>
                  </a:endParaRPr>
                </a:p>
              </p:txBody>
            </p:sp>
          </p:grpSp>
        </p:grpSp>
        <p:grpSp>
          <p:nvGrpSpPr>
            <p:cNvPr id="15" name="20 Grupo"/>
            <p:cNvGrpSpPr/>
            <p:nvPr/>
          </p:nvGrpSpPr>
          <p:grpSpPr>
            <a:xfrm>
              <a:off x="3488722" y="3182398"/>
              <a:ext cx="418910" cy="316992"/>
              <a:chOff x="3462528" y="3194304"/>
              <a:chExt cx="418910" cy="316992"/>
            </a:xfrm>
          </p:grpSpPr>
          <p:sp>
            <p:nvSpPr>
              <p:cNvPr id="20" name="19 Rectángulo"/>
              <p:cNvSpPr/>
              <p:nvPr/>
            </p:nvSpPr>
            <p:spPr>
              <a:xfrm>
                <a:off x="3560064" y="3255264"/>
                <a:ext cx="249936"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9" name="18 CuadroTexto"/>
              <p:cNvSpPr txBox="1"/>
              <p:nvPr/>
            </p:nvSpPr>
            <p:spPr>
              <a:xfrm>
                <a:off x="3462528" y="3194304"/>
                <a:ext cx="41891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endParaRPr lang="es-ES_tradnl" sz="1400" dirty="0">
                  <a:solidFill>
                    <a:srgbClr val="0000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4 Grupo"/>
          <p:cNvGrpSpPr/>
          <p:nvPr/>
        </p:nvGrpSpPr>
        <p:grpSpPr>
          <a:xfrm>
            <a:off x="329184" y="658368"/>
            <a:ext cx="8432229" cy="5230368"/>
            <a:chOff x="329184" y="658368"/>
            <a:chExt cx="8432229" cy="5230368"/>
          </a:xfrm>
        </p:grpSpPr>
        <p:grpSp>
          <p:nvGrpSpPr>
            <p:cNvPr id="3" name="23 Grupo"/>
            <p:cNvGrpSpPr/>
            <p:nvPr/>
          </p:nvGrpSpPr>
          <p:grpSpPr>
            <a:xfrm>
              <a:off x="329184" y="658368"/>
              <a:ext cx="8432229" cy="5230368"/>
              <a:chOff x="329184" y="658368"/>
              <a:chExt cx="8432229" cy="5230368"/>
            </a:xfrm>
          </p:grpSpPr>
          <p:sp>
            <p:nvSpPr>
              <p:cNvPr id="19" name="18 Rectángulo"/>
              <p:cNvSpPr/>
              <p:nvPr/>
            </p:nvSpPr>
            <p:spPr>
              <a:xfrm>
                <a:off x="329184" y="658368"/>
                <a:ext cx="8363712" cy="5230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5365" name="Rectangle 2"/>
              <p:cNvSpPr>
                <a:spLocks noChangeArrowheads="1"/>
              </p:cNvSpPr>
              <p:nvPr/>
            </p:nvSpPr>
            <p:spPr bwMode="auto">
              <a:xfrm>
                <a:off x="1809750" y="2724150"/>
                <a:ext cx="1276350" cy="4238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66" name="Rectangle 3"/>
              <p:cNvSpPr>
                <a:spLocks noChangeArrowheads="1"/>
              </p:cNvSpPr>
              <p:nvPr/>
            </p:nvSpPr>
            <p:spPr bwMode="auto">
              <a:xfrm>
                <a:off x="1238250" y="3190875"/>
                <a:ext cx="538163" cy="7429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67" name="Rectangle 4"/>
              <p:cNvSpPr>
                <a:spLocks noChangeArrowheads="1"/>
              </p:cNvSpPr>
              <p:nvPr/>
            </p:nvSpPr>
            <p:spPr bwMode="auto">
              <a:xfrm>
                <a:off x="1222375" y="3833813"/>
                <a:ext cx="42863" cy="9207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4" name="Group 5"/>
              <p:cNvGrpSpPr>
                <a:grpSpLocks/>
              </p:cNvGrpSpPr>
              <p:nvPr/>
            </p:nvGrpSpPr>
            <p:grpSpPr bwMode="auto">
              <a:xfrm>
                <a:off x="407988" y="763588"/>
                <a:ext cx="8353425" cy="4930775"/>
                <a:chOff x="257" y="481"/>
                <a:chExt cx="5262" cy="3106"/>
              </a:xfrm>
            </p:grpSpPr>
            <p:graphicFrame>
              <p:nvGraphicFramePr>
                <p:cNvPr id="15362" name="Object 6"/>
                <p:cNvGraphicFramePr>
                  <a:graphicFrameLocks noChangeAspect="1"/>
                </p:cNvGraphicFramePr>
                <p:nvPr/>
              </p:nvGraphicFramePr>
              <p:xfrm>
                <a:off x="257" y="1200"/>
                <a:ext cx="5262" cy="2387"/>
              </p:xfrm>
              <a:graphic>
                <a:graphicData uri="http://schemas.openxmlformats.org/presentationml/2006/ole">
                  <p:oleObj spid="_x0000_s709634" name="Document" r:id="rId3" imgW="5505480" imgH="4819680" progId="">
                    <p:embed/>
                  </p:oleObj>
                </a:graphicData>
              </a:graphic>
            </p:graphicFrame>
            <p:graphicFrame>
              <p:nvGraphicFramePr>
                <p:cNvPr id="15363" name="Object 7"/>
                <p:cNvGraphicFramePr>
                  <a:graphicFrameLocks noChangeAspect="1"/>
                </p:cNvGraphicFramePr>
                <p:nvPr/>
              </p:nvGraphicFramePr>
              <p:xfrm>
                <a:off x="318" y="481"/>
                <a:ext cx="5094" cy="681"/>
              </p:xfrm>
              <a:graphic>
                <a:graphicData uri="http://schemas.openxmlformats.org/presentationml/2006/ole">
                  <p:oleObj spid="_x0000_s709635" name="Document" r:id="rId4" imgW="5153040" imgH="3971880" progId="">
                    <p:embed/>
                  </p:oleObj>
                </a:graphicData>
              </a:graphic>
            </p:graphicFrame>
            <p:grpSp>
              <p:nvGrpSpPr>
                <p:cNvPr id="5" name="Group 8"/>
                <p:cNvGrpSpPr>
                  <a:grpSpLocks/>
                </p:cNvGrpSpPr>
                <p:nvPr/>
              </p:nvGrpSpPr>
              <p:grpSpPr bwMode="auto">
                <a:xfrm>
                  <a:off x="414" y="1335"/>
                  <a:ext cx="1750" cy="1374"/>
                  <a:chOff x="414" y="264"/>
                  <a:chExt cx="1788" cy="1428"/>
                </a:xfrm>
              </p:grpSpPr>
              <p:sp>
                <p:nvSpPr>
                  <p:cNvPr id="15370" name="Rectangle 9"/>
                  <p:cNvSpPr>
                    <a:spLocks noChangeArrowheads="1"/>
                  </p:cNvSpPr>
                  <p:nvPr/>
                </p:nvSpPr>
                <p:spPr bwMode="auto">
                  <a:xfrm>
                    <a:off x="414" y="264"/>
                    <a:ext cx="1788" cy="1428"/>
                  </a:xfrm>
                  <a:prstGeom prst="rect">
                    <a:avLst/>
                  </a:prstGeom>
                  <a:solidFill>
                    <a:srgbClr val="FFFF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71" name="Freeform 10"/>
                  <p:cNvSpPr>
                    <a:spLocks/>
                  </p:cNvSpPr>
                  <p:nvPr/>
                </p:nvSpPr>
                <p:spPr bwMode="auto">
                  <a:xfrm>
                    <a:off x="793" y="663"/>
                    <a:ext cx="1173" cy="774"/>
                  </a:xfrm>
                  <a:custGeom>
                    <a:avLst/>
                    <a:gdLst>
                      <a:gd name="T0" fmla="*/ 0 w 1173"/>
                      <a:gd name="T1" fmla="*/ 774 h 774"/>
                      <a:gd name="T2" fmla="*/ 75 w 1173"/>
                      <a:gd name="T3" fmla="*/ 576 h 774"/>
                      <a:gd name="T4" fmla="*/ 213 w 1173"/>
                      <a:gd name="T5" fmla="*/ 387 h 774"/>
                      <a:gd name="T6" fmla="*/ 370 w 1173"/>
                      <a:gd name="T7" fmla="*/ 256 h 774"/>
                      <a:gd name="T8" fmla="*/ 563 w 1173"/>
                      <a:gd name="T9" fmla="*/ 145 h 774"/>
                      <a:gd name="T10" fmla="*/ 796 w 1173"/>
                      <a:gd name="T11" fmla="*/ 67 h 774"/>
                      <a:gd name="T12" fmla="*/ 1173 w 1173"/>
                      <a:gd name="T13" fmla="*/ 0 h 774"/>
                      <a:gd name="T14" fmla="*/ 0 60000 65536"/>
                      <a:gd name="T15" fmla="*/ 0 60000 65536"/>
                      <a:gd name="T16" fmla="*/ 0 60000 65536"/>
                      <a:gd name="T17" fmla="*/ 0 60000 65536"/>
                      <a:gd name="T18" fmla="*/ 0 60000 65536"/>
                      <a:gd name="T19" fmla="*/ 0 60000 65536"/>
                      <a:gd name="T20" fmla="*/ 0 60000 65536"/>
                      <a:gd name="T21" fmla="*/ 0 w 1173"/>
                      <a:gd name="T22" fmla="*/ 0 h 774"/>
                      <a:gd name="T23" fmla="*/ 1173 w 1173"/>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3" h="774">
                        <a:moveTo>
                          <a:pt x="0" y="774"/>
                        </a:moveTo>
                        <a:cubicBezTo>
                          <a:pt x="12" y="741"/>
                          <a:pt x="40" y="640"/>
                          <a:pt x="75" y="576"/>
                        </a:cubicBezTo>
                        <a:cubicBezTo>
                          <a:pt x="110" y="512"/>
                          <a:pt x="164" y="440"/>
                          <a:pt x="213" y="387"/>
                        </a:cubicBezTo>
                        <a:cubicBezTo>
                          <a:pt x="262" y="334"/>
                          <a:pt x="312" y="296"/>
                          <a:pt x="370" y="256"/>
                        </a:cubicBezTo>
                        <a:cubicBezTo>
                          <a:pt x="428" y="216"/>
                          <a:pt x="492" y="176"/>
                          <a:pt x="563" y="145"/>
                        </a:cubicBezTo>
                        <a:cubicBezTo>
                          <a:pt x="634" y="114"/>
                          <a:pt x="694" y="91"/>
                          <a:pt x="796" y="67"/>
                        </a:cubicBezTo>
                        <a:cubicBezTo>
                          <a:pt x="898" y="43"/>
                          <a:pt x="1095" y="14"/>
                          <a:pt x="1173" y="0"/>
                        </a:cubicBezTo>
                      </a:path>
                    </a:pathLst>
                  </a:custGeom>
                  <a:noFill/>
                  <a:ln w="28575" cmpd="sng">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5372" name="Freeform 11"/>
                  <p:cNvSpPr>
                    <a:spLocks/>
                  </p:cNvSpPr>
                  <p:nvPr/>
                </p:nvSpPr>
                <p:spPr bwMode="auto">
                  <a:xfrm>
                    <a:off x="793" y="482"/>
                    <a:ext cx="1225" cy="952"/>
                  </a:xfrm>
                  <a:custGeom>
                    <a:avLst/>
                    <a:gdLst>
                      <a:gd name="T0" fmla="*/ 0 w 1225"/>
                      <a:gd name="T1" fmla="*/ 0 h 952"/>
                      <a:gd name="T2" fmla="*/ 0 w 1225"/>
                      <a:gd name="T3" fmla="*/ 952 h 952"/>
                      <a:gd name="T4" fmla="*/ 1225 w 1225"/>
                      <a:gd name="T5" fmla="*/ 952 h 952"/>
                      <a:gd name="T6" fmla="*/ 0 60000 65536"/>
                      <a:gd name="T7" fmla="*/ 0 60000 65536"/>
                      <a:gd name="T8" fmla="*/ 0 60000 65536"/>
                      <a:gd name="T9" fmla="*/ 0 w 1225"/>
                      <a:gd name="T10" fmla="*/ 0 h 952"/>
                      <a:gd name="T11" fmla="*/ 1225 w 1225"/>
                      <a:gd name="T12" fmla="*/ 952 h 952"/>
                    </a:gdLst>
                    <a:ahLst/>
                    <a:cxnLst>
                      <a:cxn ang="T6">
                        <a:pos x="T0" y="T1"/>
                      </a:cxn>
                      <a:cxn ang="T7">
                        <a:pos x="T2" y="T3"/>
                      </a:cxn>
                      <a:cxn ang="T8">
                        <a:pos x="T4" y="T5"/>
                      </a:cxn>
                    </a:cxnLst>
                    <a:rect l="T9" t="T10" r="T11" b="T12"/>
                    <a:pathLst>
                      <a:path w="1225" h="952">
                        <a:moveTo>
                          <a:pt x="0" y="0"/>
                        </a:moveTo>
                        <a:lnTo>
                          <a:pt x="0" y="952"/>
                        </a:lnTo>
                        <a:lnTo>
                          <a:pt x="1225" y="952"/>
                        </a:lnTo>
                      </a:path>
                    </a:pathLst>
                  </a:custGeom>
                  <a:noFill/>
                  <a:ln w="9525">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73" name="Line 12"/>
                  <p:cNvSpPr>
                    <a:spLocks noChangeShapeType="1"/>
                  </p:cNvSpPr>
                  <p:nvPr/>
                </p:nvSpPr>
                <p:spPr bwMode="auto">
                  <a:xfrm>
                    <a:off x="793" y="651"/>
                    <a:ext cx="12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5374" name="Freeform 13"/>
                  <p:cNvSpPr>
                    <a:spLocks/>
                  </p:cNvSpPr>
                  <p:nvPr/>
                </p:nvSpPr>
                <p:spPr bwMode="auto">
                  <a:xfrm>
                    <a:off x="792" y="942"/>
                    <a:ext cx="348" cy="492"/>
                  </a:xfrm>
                  <a:custGeom>
                    <a:avLst/>
                    <a:gdLst>
                      <a:gd name="T0" fmla="*/ 0 w 348"/>
                      <a:gd name="T1" fmla="*/ 0 h 492"/>
                      <a:gd name="T2" fmla="*/ 348 w 348"/>
                      <a:gd name="T3" fmla="*/ 0 h 492"/>
                      <a:gd name="T4" fmla="*/ 348 w 348"/>
                      <a:gd name="T5" fmla="*/ 492 h 492"/>
                      <a:gd name="T6" fmla="*/ 0 60000 65536"/>
                      <a:gd name="T7" fmla="*/ 0 60000 65536"/>
                      <a:gd name="T8" fmla="*/ 0 60000 65536"/>
                      <a:gd name="T9" fmla="*/ 0 w 348"/>
                      <a:gd name="T10" fmla="*/ 0 h 492"/>
                      <a:gd name="T11" fmla="*/ 348 w 348"/>
                      <a:gd name="T12" fmla="*/ 492 h 492"/>
                    </a:gdLst>
                    <a:ahLst/>
                    <a:cxnLst>
                      <a:cxn ang="T6">
                        <a:pos x="T0" y="T1"/>
                      </a:cxn>
                      <a:cxn ang="T7">
                        <a:pos x="T2" y="T3"/>
                      </a:cxn>
                      <a:cxn ang="T8">
                        <a:pos x="T4" y="T5"/>
                      </a:cxn>
                    </a:cxnLst>
                    <a:rect l="T9" t="T10" r="T11" b="T12"/>
                    <a:pathLst>
                      <a:path w="348" h="492">
                        <a:moveTo>
                          <a:pt x="0" y="0"/>
                        </a:moveTo>
                        <a:lnTo>
                          <a:pt x="348" y="0"/>
                        </a:lnTo>
                        <a:lnTo>
                          <a:pt x="348" y="492"/>
                        </a:lnTo>
                      </a:path>
                    </a:pathLst>
                  </a:custGeom>
                  <a:noFill/>
                  <a:ln w="9525" cap="flat">
                    <a:solidFill>
                      <a:schemeClr val="tx1"/>
                    </a:solidFill>
                    <a:prstDash val="dash"/>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75" name="Text Box 14"/>
                  <p:cNvSpPr txBox="1">
                    <a:spLocks noChangeArrowheads="1"/>
                  </p:cNvSpPr>
                  <p:nvPr/>
                </p:nvSpPr>
                <p:spPr bwMode="auto">
                  <a:xfrm>
                    <a:off x="2019" y="1326"/>
                    <a:ext cx="141" cy="200"/>
                  </a:xfrm>
                  <a:prstGeom prst="rect">
                    <a:avLst/>
                  </a:prstGeom>
                  <a:noFill/>
                  <a:ln w="9525">
                    <a:noFill/>
                    <a:miter lim="800000"/>
                    <a:headEnd/>
                    <a:tailEnd/>
                  </a:ln>
                </p:spPr>
                <p:txBody>
                  <a:bodyPr>
                    <a:spAutoFit/>
                  </a:bodyPr>
                  <a:lstStyle/>
                  <a:p>
                    <a:pPr fontAlgn="base">
                      <a:spcBef>
                        <a:spcPct val="50000"/>
                      </a:spcBef>
                      <a:spcAft>
                        <a:spcPct val="0"/>
                      </a:spcAft>
                    </a:pPr>
                    <a:r>
                      <a:rPr lang="es-ES" sz="1400" i="1">
                        <a:solidFill>
                          <a:srgbClr val="000000"/>
                        </a:solidFill>
                        <a:latin typeface="Times New Roman" pitchFamily="18" charset="0"/>
                        <a:cs typeface="Arial" charset="0"/>
                      </a:rPr>
                      <a:t>t</a:t>
                    </a:r>
                  </a:p>
                </p:txBody>
              </p:sp>
              <p:sp>
                <p:nvSpPr>
                  <p:cNvPr id="15376" name="Text Box 15"/>
                  <p:cNvSpPr txBox="1">
                    <a:spLocks noChangeArrowheads="1"/>
                  </p:cNvSpPr>
                  <p:nvPr/>
                </p:nvSpPr>
                <p:spPr bwMode="auto">
                  <a:xfrm>
                    <a:off x="624" y="570"/>
                    <a:ext cx="366" cy="178"/>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I</a:t>
                    </a:r>
                    <a:r>
                      <a:rPr lang="es-ES" sz="1200" i="1" baseline="-25000">
                        <a:solidFill>
                          <a:srgbClr val="000000"/>
                        </a:solidFill>
                        <a:latin typeface="Times New Roman" pitchFamily="18" charset="0"/>
                        <a:cs typeface="Arial" charset="0"/>
                      </a:rPr>
                      <a:t>f</a:t>
                    </a:r>
                    <a:endParaRPr lang="es-ES" sz="1200" i="1">
                      <a:solidFill>
                        <a:srgbClr val="000000"/>
                      </a:solidFill>
                      <a:latin typeface="Times New Roman" pitchFamily="18" charset="0"/>
                      <a:cs typeface="Arial" charset="0"/>
                    </a:endParaRPr>
                  </a:p>
                </p:txBody>
              </p:sp>
              <p:sp>
                <p:nvSpPr>
                  <p:cNvPr id="15377" name="Text Box 16"/>
                  <p:cNvSpPr txBox="1">
                    <a:spLocks noChangeArrowheads="1"/>
                  </p:cNvSpPr>
                  <p:nvPr/>
                </p:nvSpPr>
                <p:spPr bwMode="auto">
                  <a:xfrm>
                    <a:off x="1062" y="1404"/>
                    <a:ext cx="138" cy="200"/>
                  </a:xfrm>
                  <a:prstGeom prst="rect">
                    <a:avLst/>
                  </a:prstGeom>
                  <a:noFill/>
                  <a:ln w="9525">
                    <a:noFill/>
                    <a:miter lim="800000"/>
                    <a:headEnd/>
                    <a:tailEnd/>
                  </a:ln>
                </p:spPr>
                <p:txBody>
                  <a:bodyPr>
                    <a:spAutoFit/>
                  </a:bodyPr>
                  <a:lstStyle/>
                  <a:p>
                    <a:pPr fontAlgn="base">
                      <a:spcBef>
                        <a:spcPct val="50000"/>
                      </a:spcBef>
                      <a:spcAft>
                        <a:spcPct val="0"/>
                      </a:spcAft>
                    </a:pPr>
                    <a:r>
                      <a:rPr lang="el-GR" sz="1400" i="1">
                        <a:solidFill>
                          <a:srgbClr val="000000"/>
                        </a:solidFill>
                        <a:latin typeface="Times New Roman" pitchFamily="18" charset="0"/>
                        <a:cs typeface="Times New Roman" pitchFamily="18" charset="0"/>
                      </a:rPr>
                      <a:t>τ</a:t>
                    </a:r>
                  </a:p>
                </p:txBody>
              </p:sp>
              <p:sp>
                <p:nvSpPr>
                  <p:cNvPr id="15378" name="Text Box 17"/>
                  <p:cNvSpPr txBox="1">
                    <a:spLocks noChangeArrowheads="1"/>
                  </p:cNvSpPr>
                  <p:nvPr/>
                </p:nvSpPr>
                <p:spPr bwMode="auto">
                  <a:xfrm>
                    <a:off x="717" y="312"/>
                    <a:ext cx="168" cy="179"/>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I</a:t>
                    </a:r>
                  </a:p>
                </p:txBody>
              </p:sp>
              <p:sp>
                <p:nvSpPr>
                  <p:cNvPr id="15379" name="Text Box 18"/>
                  <p:cNvSpPr txBox="1">
                    <a:spLocks noChangeArrowheads="1"/>
                  </p:cNvSpPr>
                  <p:nvPr/>
                </p:nvSpPr>
                <p:spPr bwMode="auto">
                  <a:xfrm>
                    <a:off x="435" y="846"/>
                    <a:ext cx="366" cy="180"/>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0,63 I</a:t>
                    </a:r>
                    <a:r>
                      <a:rPr lang="es-ES" sz="1200" i="1" baseline="-25000">
                        <a:solidFill>
                          <a:srgbClr val="000000"/>
                        </a:solidFill>
                        <a:latin typeface="Times New Roman" pitchFamily="18" charset="0"/>
                        <a:cs typeface="Arial" charset="0"/>
                      </a:rPr>
                      <a:t>f</a:t>
                    </a:r>
                    <a:endParaRPr lang="es-ES" sz="1200" i="1">
                      <a:solidFill>
                        <a:srgbClr val="000000"/>
                      </a:solidFill>
                      <a:latin typeface="Times New Roman" pitchFamily="18" charset="0"/>
                      <a:cs typeface="Arial" charset="0"/>
                    </a:endParaRPr>
                  </a:p>
                </p:txBody>
              </p:sp>
            </p:grpSp>
          </p:grpSp>
          <p:sp>
            <p:nvSpPr>
              <p:cNvPr id="21" name="20 CuadroTexto"/>
              <p:cNvSpPr txBox="1"/>
              <p:nvPr/>
            </p:nvSpPr>
            <p:spPr>
              <a:xfrm>
                <a:off x="7978902" y="1440251"/>
                <a:ext cx="52425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(2)</a:t>
                </a:r>
              </a:p>
            </p:txBody>
          </p:sp>
          <p:sp>
            <p:nvSpPr>
              <p:cNvPr id="22" name="21 Rectángulo"/>
              <p:cNvSpPr/>
              <p:nvPr/>
            </p:nvSpPr>
            <p:spPr>
              <a:xfrm>
                <a:off x="6132576" y="2743200"/>
                <a:ext cx="48768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23" name="22 CuadroTexto"/>
              <p:cNvSpPr txBox="1"/>
              <p:nvPr/>
            </p:nvSpPr>
            <p:spPr>
              <a:xfrm>
                <a:off x="3864864" y="2487168"/>
                <a:ext cx="73152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en (2):</a:t>
                </a:r>
              </a:p>
            </p:txBody>
          </p:sp>
        </p:grpSp>
        <p:sp>
          <p:nvSpPr>
            <p:cNvPr id="24" name="23 CuadroTexto"/>
            <p:cNvSpPr txBox="1"/>
            <p:nvPr/>
          </p:nvSpPr>
          <p:spPr>
            <a:xfrm>
              <a:off x="546411" y="4401126"/>
              <a:ext cx="658408" cy="307791"/>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2</a:t>
              </a:r>
              <a:endParaRPr lang="es-ES_tradnl" sz="1400" dirty="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70475" y="1523048"/>
            <a:ext cx="3895725" cy="2455862"/>
            <a:chOff x="3145" y="2444"/>
            <a:chExt cx="2454" cy="1547"/>
          </a:xfrm>
        </p:grpSpPr>
        <p:sp>
          <p:nvSpPr>
            <p:cNvPr id="16455" name="Rectangle 3"/>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56" name="Freeform 4"/>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6457" name="Rectangle 5"/>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16458" name="Rectangle 6"/>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16390" name="Rectangle 7"/>
          <p:cNvSpPr>
            <a:spLocks noChangeArrowheads="1"/>
          </p:cNvSpPr>
          <p:nvPr/>
        </p:nvSpPr>
        <p:spPr bwMode="auto">
          <a:xfrm>
            <a:off x="333375" y="707073"/>
            <a:ext cx="4535487" cy="514985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28" name="Rectangle 8"/>
          <p:cNvSpPr>
            <a:spLocks noChangeArrowheads="1"/>
          </p:cNvSpPr>
          <p:nvPr/>
        </p:nvSpPr>
        <p:spPr bwMode="auto">
          <a:xfrm>
            <a:off x="947737" y="207867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29" name="Rectangle 9"/>
          <p:cNvSpPr>
            <a:spLocks noChangeArrowheads="1"/>
          </p:cNvSpPr>
          <p:nvPr/>
        </p:nvSpPr>
        <p:spPr bwMode="auto">
          <a:xfrm>
            <a:off x="954087" y="208502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0" name="Rectangle 10"/>
          <p:cNvSpPr>
            <a:spLocks noChangeArrowheads="1"/>
          </p:cNvSpPr>
          <p:nvPr/>
        </p:nvSpPr>
        <p:spPr bwMode="auto">
          <a:xfrm rot="-5400000">
            <a:off x="2320131" y="323691"/>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1" name="Rectangle 11"/>
          <p:cNvSpPr>
            <a:spLocks noChangeArrowheads="1"/>
          </p:cNvSpPr>
          <p:nvPr/>
        </p:nvSpPr>
        <p:spPr bwMode="auto">
          <a:xfrm rot="-5400000">
            <a:off x="2326481" y="330041"/>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2" name="Rectangle 12"/>
          <p:cNvSpPr>
            <a:spLocks noChangeArrowheads="1"/>
          </p:cNvSpPr>
          <p:nvPr/>
        </p:nvSpPr>
        <p:spPr bwMode="auto">
          <a:xfrm>
            <a:off x="3979862" y="207867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3" name="Rectangle 13"/>
          <p:cNvSpPr>
            <a:spLocks noChangeArrowheads="1"/>
          </p:cNvSpPr>
          <p:nvPr/>
        </p:nvSpPr>
        <p:spPr bwMode="auto">
          <a:xfrm>
            <a:off x="3986212" y="208502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3" name="Group 14"/>
          <p:cNvGrpSpPr>
            <a:grpSpLocks/>
          </p:cNvGrpSpPr>
          <p:nvPr/>
        </p:nvGrpSpPr>
        <p:grpSpPr bwMode="auto">
          <a:xfrm rot="-5400000">
            <a:off x="816769" y="2776378"/>
            <a:ext cx="1441450" cy="360363"/>
            <a:chOff x="612" y="1706"/>
            <a:chExt cx="2177" cy="908"/>
          </a:xfrm>
        </p:grpSpPr>
        <p:sp>
          <p:nvSpPr>
            <p:cNvPr id="16447" name="Freeform 15"/>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8" name="Freeform 16"/>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9" name="Freeform 17"/>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0" name="Freeform 18"/>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1" name="Freeform 19"/>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2" name="Freeform 20"/>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3" name="Freeform 21"/>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4" name="Freeform 22"/>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23"/>
          <p:cNvGrpSpPr>
            <a:grpSpLocks/>
          </p:cNvGrpSpPr>
          <p:nvPr/>
        </p:nvGrpSpPr>
        <p:grpSpPr bwMode="auto">
          <a:xfrm>
            <a:off x="2328862" y="4263073"/>
            <a:ext cx="144463" cy="792162"/>
            <a:chOff x="1519" y="1253"/>
            <a:chExt cx="91" cy="499"/>
          </a:xfrm>
        </p:grpSpPr>
        <p:sp>
          <p:nvSpPr>
            <p:cNvPr id="16445" name="Line 24"/>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6" name="Line 25"/>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6399" name="Line 26"/>
          <p:cNvSpPr>
            <a:spLocks noChangeShapeType="1"/>
          </p:cNvSpPr>
          <p:nvPr/>
        </p:nvSpPr>
        <p:spPr bwMode="auto">
          <a:xfrm flipH="1">
            <a:off x="2492375" y="4621848"/>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47" name="Line 27"/>
          <p:cNvSpPr>
            <a:spLocks noChangeShapeType="1"/>
          </p:cNvSpPr>
          <p:nvPr/>
        </p:nvSpPr>
        <p:spPr bwMode="auto">
          <a:xfrm flipV="1">
            <a:off x="2773362" y="444563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48" name="Line 28"/>
          <p:cNvSpPr>
            <a:spLocks noChangeShapeType="1"/>
          </p:cNvSpPr>
          <p:nvPr/>
        </p:nvSpPr>
        <p:spPr bwMode="auto">
          <a:xfrm>
            <a:off x="2782887" y="462184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5" name="Group 29"/>
          <p:cNvGrpSpPr>
            <a:grpSpLocks/>
          </p:cNvGrpSpPr>
          <p:nvPr/>
        </p:nvGrpSpPr>
        <p:grpSpPr bwMode="auto">
          <a:xfrm>
            <a:off x="319087" y="753110"/>
            <a:ext cx="4694238" cy="5105400"/>
            <a:chOff x="242" y="779"/>
            <a:chExt cx="2957" cy="3216"/>
          </a:xfrm>
        </p:grpSpPr>
        <p:grpSp>
          <p:nvGrpSpPr>
            <p:cNvPr id="6" name="Group 30"/>
            <p:cNvGrpSpPr>
              <a:grpSpLocks/>
            </p:cNvGrpSpPr>
            <p:nvPr/>
          </p:nvGrpSpPr>
          <p:grpSpPr bwMode="auto">
            <a:xfrm>
              <a:off x="242" y="779"/>
              <a:ext cx="2957" cy="1556"/>
              <a:chOff x="242" y="779"/>
              <a:chExt cx="2957" cy="1556"/>
            </a:xfrm>
          </p:grpSpPr>
          <p:sp>
            <p:nvSpPr>
              <p:cNvPr id="16442" name="Text Box 31"/>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16443" name="Text Box 32"/>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L</a:t>
                </a:r>
                <a:endParaRPr lang="es-ES" sz="2400" b="1">
                  <a:solidFill>
                    <a:srgbClr val="333399"/>
                  </a:solidFill>
                  <a:latin typeface="Times New Roman" pitchFamily="18" charset="0"/>
                  <a:cs typeface="Arial" charset="0"/>
                </a:endParaRPr>
              </a:p>
            </p:txBody>
          </p:sp>
          <p:sp>
            <p:nvSpPr>
              <p:cNvPr id="16444" name="Text Box 33"/>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16433" name="Rectangle 34"/>
            <p:cNvSpPr>
              <a:spLocks noChangeArrowheads="1"/>
            </p:cNvSpPr>
            <p:nvPr/>
          </p:nvSpPr>
          <p:spPr bwMode="auto">
            <a:xfrm rot="-5400000">
              <a:off x="1503" y="2895"/>
              <a:ext cx="136" cy="1361"/>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34" name="Rectangle 35"/>
            <p:cNvSpPr>
              <a:spLocks noChangeArrowheads="1"/>
            </p:cNvSpPr>
            <p:nvPr/>
          </p:nvSpPr>
          <p:spPr bwMode="auto">
            <a:xfrm rot="-5400000">
              <a:off x="1507" y="2899"/>
              <a:ext cx="128" cy="1353"/>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35" name="Text Box 36"/>
            <p:cNvSpPr txBox="1">
              <a:spLocks noChangeArrowheads="1"/>
            </p:cNvSpPr>
            <p:nvPr/>
          </p:nvSpPr>
          <p:spPr bwMode="auto">
            <a:xfrm>
              <a:off x="1418" y="3630"/>
              <a:ext cx="290"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333399"/>
                  </a:solidFill>
                  <a:latin typeface="Times New Roman" pitchFamily="18" charset="0"/>
                  <a:cs typeface="Times New Roman" pitchFamily="18" charset="0"/>
                </a:rPr>
                <a:t>ε</a:t>
              </a:r>
            </a:p>
          </p:txBody>
        </p:sp>
        <p:sp>
          <p:nvSpPr>
            <p:cNvPr id="16436" name="Text Box 37"/>
            <p:cNvSpPr txBox="1">
              <a:spLocks noChangeArrowheads="1"/>
            </p:cNvSpPr>
            <p:nvPr/>
          </p:nvSpPr>
          <p:spPr bwMode="auto">
            <a:xfrm>
              <a:off x="2438" y="1320"/>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6437" name="Text Box 38"/>
            <p:cNvSpPr txBox="1">
              <a:spLocks noChangeArrowheads="1"/>
            </p:cNvSpPr>
            <p:nvPr/>
          </p:nvSpPr>
          <p:spPr bwMode="auto">
            <a:xfrm>
              <a:off x="512" y="1320"/>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6438" name="Text Box 39"/>
            <p:cNvSpPr txBox="1">
              <a:spLocks noChangeArrowheads="1"/>
            </p:cNvSpPr>
            <p:nvPr/>
          </p:nvSpPr>
          <p:spPr bwMode="auto">
            <a:xfrm>
              <a:off x="542" y="2994"/>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39" name="Text Box 40"/>
            <p:cNvSpPr txBox="1">
              <a:spLocks noChangeArrowheads="1"/>
            </p:cNvSpPr>
            <p:nvPr/>
          </p:nvSpPr>
          <p:spPr bwMode="auto">
            <a:xfrm>
              <a:off x="2450" y="2994"/>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40" name="Text Box 41"/>
            <p:cNvSpPr txBox="1">
              <a:spLocks noChangeArrowheads="1"/>
            </p:cNvSpPr>
            <p:nvPr/>
          </p:nvSpPr>
          <p:spPr bwMode="auto">
            <a:xfrm>
              <a:off x="566" y="346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41" name="Text Box 42"/>
            <p:cNvSpPr txBox="1">
              <a:spLocks noChangeArrowheads="1"/>
            </p:cNvSpPr>
            <p:nvPr/>
          </p:nvSpPr>
          <p:spPr bwMode="auto">
            <a:xfrm>
              <a:off x="2294" y="3462"/>
              <a:ext cx="422"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grpSp>
      <p:sp>
        <p:nvSpPr>
          <p:cNvPr id="16403" name="Text Box 43"/>
          <p:cNvSpPr txBox="1">
            <a:spLocks noChangeArrowheads="1"/>
          </p:cNvSpPr>
          <p:nvPr/>
        </p:nvSpPr>
        <p:spPr bwMode="auto">
          <a:xfrm>
            <a:off x="0" y="0"/>
            <a:ext cx="9144000" cy="52322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dirty="0">
                <a:solidFill>
                  <a:srgbClr val="FFFFFF"/>
                </a:solidFill>
                <a:latin typeface="Times New Roman" pitchFamily="18" charset="0"/>
                <a:cs typeface="Arial" charset="0"/>
              </a:rPr>
              <a:t>Carga</a:t>
            </a:r>
            <a:endParaRPr lang="es-ES" sz="2800" dirty="0">
              <a:solidFill>
                <a:srgbClr val="000000"/>
              </a:solidFill>
              <a:cs typeface="Arial" charset="0"/>
            </a:endParaRPr>
          </a:p>
        </p:txBody>
      </p:sp>
      <p:sp>
        <p:nvSpPr>
          <p:cNvPr id="56364" name="Freeform 44"/>
          <p:cNvSpPr>
            <a:spLocks/>
          </p:cNvSpPr>
          <p:nvPr/>
        </p:nvSpPr>
        <p:spPr bwMode="auto">
          <a:xfrm>
            <a:off x="5486400" y="202311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56365" name="Object 45"/>
          <p:cNvGraphicFramePr>
            <a:graphicFrameLocks noChangeAspect="1"/>
          </p:cNvGraphicFramePr>
          <p:nvPr/>
        </p:nvGraphicFramePr>
        <p:xfrm>
          <a:off x="5884862" y="4701223"/>
          <a:ext cx="2433638" cy="835025"/>
        </p:xfrm>
        <a:graphic>
          <a:graphicData uri="http://schemas.openxmlformats.org/presentationml/2006/ole">
            <p:oleObj spid="_x0000_s90114" name="Ecuación" r:id="rId3" imgW="1041120" imgH="380880" progId="Equation.3">
              <p:embed/>
            </p:oleObj>
          </a:graphicData>
        </a:graphic>
      </p:graphicFrame>
      <p:grpSp>
        <p:nvGrpSpPr>
          <p:cNvPr id="7" name="Group 46"/>
          <p:cNvGrpSpPr>
            <a:grpSpLocks/>
          </p:cNvGrpSpPr>
          <p:nvPr/>
        </p:nvGrpSpPr>
        <p:grpSpPr bwMode="auto">
          <a:xfrm>
            <a:off x="1751012" y="2753360"/>
            <a:ext cx="1179513" cy="457200"/>
            <a:chOff x="1077" y="2229"/>
            <a:chExt cx="743" cy="288"/>
          </a:xfrm>
        </p:grpSpPr>
        <p:sp>
          <p:nvSpPr>
            <p:cNvPr id="16430" name="Text Box 47"/>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16431" name="Text Box 48"/>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L</a:t>
              </a:r>
            </a:p>
          </p:txBody>
        </p:sp>
      </p:grpSp>
      <p:sp>
        <p:nvSpPr>
          <p:cNvPr id="56369" name="Text Box 49"/>
          <p:cNvSpPr txBox="1">
            <a:spLocks noChangeArrowheads="1"/>
          </p:cNvSpPr>
          <p:nvPr/>
        </p:nvSpPr>
        <p:spPr bwMode="auto">
          <a:xfrm>
            <a:off x="5006975" y="6110923"/>
            <a:ext cx="4137025" cy="366712"/>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L/</a:t>
            </a:r>
            <a:r>
              <a:rPr lang="es-ES" b="1" i="1">
                <a:solidFill>
                  <a:srgbClr val="000000"/>
                </a:solidFill>
                <a:latin typeface="Times New Roman" pitchFamily="18" charset="0"/>
                <a:cs typeface="Times New Roman" pitchFamily="18" charset="0"/>
              </a:rPr>
              <a:t>R</a:t>
            </a:r>
            <a:endParaRPr lang="el-GR" b="1" i="1">
              <a:solidFill>
                <a:srgbClr val="000000"/>
              </a:solidFill>
              <a:latin typeface="Times New Roman" pitchFamily="18" charset="0"/>
              <a:cs typeface="Times New Roman" pitchFamily="18" charset="0"/>
            </a:endParaRPr>
          </a:p>
        </p:txBody>
      </p:sp>
      <p:graphicFrame>
        <p:nvGraphicFramePr>
          <p:cNvPr id="16387" name="Object 50"/>
          <p:cNvGraphicFramePr>
            <a:graphicFrameLocks noChangeAspect="1"/>
          </p:cNvGraphicFramePr>
          <p:nvPr/>
        </p:nvGraphicFramePr>
        <p:xfrm>
          <a:off x="3101975" y="2231073"/>
          <a:ext cx="417512" cy="1373187"/>
        </p:xfrm>
        <a:graphic>
          <a:graphicData uri="http://schemas.openxmlformats.org/presentationml/2006/ole">
            <p:oleObj spid="_x0000_s90115" name="Dibujo" r:id="rId4" imgW="743040" imgH="2438280" progId="Presentations.Drawing.17">
              <p:embed/>
            </p:oleObj>
          </a:graphicData>
        </a:graphic>
      </p:graphicFrame>
      <p:sp>
        <p:nvSpPr>
          <p:cNvPr id="16407" name="Freeform 51"/>
          <p:cNvSpPr>
            <a:spLocks/>
          </p:cNvSpPr>
          <p:nvPr/>
        </p:nvSpPr>
        <p:spPr bwMode="auto">
          <a:xfrm>
            <a:off x="1539875" y="1811973"/>
            <a:ext cx="1785937" cy="423862"/>
          </a:xfrm>
          <a:custGeom>
            <a:avLst/>
            <a:gdLst>
              <a:gd name="T0" fmla="*/ 0 w 1125"/>
              <a:gd name="T1" fmla="*/ 2147483647 h 462"/>
              <a:gd name="T2" fmla="*/ 0 w 1125"/>
              <a:gd name="T3" fmla="*/ 0 h 462"/>
              <a:gd name="T4" fmla="*/ 2147483647 w 1125"/>
              <a:gd name="T5" fmla="*/ 0 h 462"/>
              <a:gd name="T6" fmla="*/ 2147483647 w 1125"/>
              <a:gd name="T7" fmla="*/ 2147483647 h 462"/>
              <a:gd name="T8" fmla="*/ 0 60000 65536"/>
              <a:gd name="T9" fmla="*/ 0 60000 65536"/>
              <a:gd name="T10" fmla="*/ 0 60000 65536"/>
              <a:gd name="T11" fmla="*/ 0 60000 65536"/>
              <a:gd name="T12" fmla="*/ 0 w 1125"/>
              <a:gd name="T13" fmla="*/ 0 h 462"/>
              <a:gd name="T14" fmla="*/ 1125 w 1125"/>
              <a:gd name="T15" fmla="*/ 462 h 462"/>
            </a:gdLst>
            <a:ahLst/>
            <a:cxnLst>
              <a:cxn ang="T8">
                <a:pos x="T0" y="T1"/>
              </a:cxn>
              <a:cxn ang="T9">
                <a:pos x="T2" y="T3"/>
              </a:cxn>
              <a:cxn ang="T10">
                <a:pos x="T4" y="T5"/>
              </a:cxn>
              <a:cxn ang="T11">
                <a:pos x="T6" y="T7"/>
              </a:cxn>
            </a:cxnLst>
            <a:rect l="T12" t="T13" r="T14" b="T15"/>
            <a:pathLst>
              <a:path w="1125" h="462">
                <a:moveTo>
                  <a:pt x="0" y="459"/>
                </a:moveTo>
                <a:lnTo>
                  <a:pt x="0" y="0"/>
                </a:lnTo>
                <a:lnTo>
                  <a:pt x="1125" y="0"/>
                </a:lnTo>
                <a:lnTo>
                  <a:pt x="1125" y="462"/>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08" name="Freeform 52"/>
          <p:cNvSpPr>
            <a:spLocks/>
          </p:cNvSpPr>
          <p:nvPr/>
        </p:nvSpPr>
        <p:spPr bwMode="auto">
          <a:xfrm>
            <a:off x="1530350" y="3683635"/>
            <a:ext cx="790575" cy="938213"/>
          </a:xfrm>
          <a:custGeom>
            <a:avLst/>
            <a:gdLst>
              <a:gd name="T0" fmla="*/ 0 w 498"/>
              <a:gd name="T1" fmla="*/ 0 h 399"/>
              <a:gd name="T2" fmla="*/ 0 w 498"/>
              <a:gd name="T3" fmla="*/ 2147483647 h 399"/>
              <a:gd name="T4" fmla="*/ 2147483647 w 498"/>
              <a:gd name="T5" fmla="*/ 2147483647 h 399"/>
              <a:gd name="T6" fmla="*/ 0 60000 65536"/>
              <a:gd name="T7" fmla="*/ 0 60000 65536"/>
              <a:gd name="T8" fmla="*/ 0 60000 65536"/>
              <a:gd name="T9" fmla="*/ 0 w 498"/>
              <a:gd name="T10" fmla="*/ 0 h 399"/>
              <a:gd name="T11" fmla="*/ 498 w 498"/>
              <a:gd name="T12" fmla="*/ 399 h 399"/>
            </a:gdLst>
            <a:ahLst/>
            <a:cxnLst>
              <a:cxn ang="T6">
                <a:pos x="T0" y="T1"/>
              </a:cxn>
              <a:cxn ang="T7">
                <a:pos x="T2" y="T3"/>
              </a:cxn>
              <a:cxn ang="T8">
                <a:pos x="T4" y="T5"/>
              </a:cxn>
            </a:cxnLst>
            <a:rect l="T9" t="T10" r="T11" b="T12"/>
            <a:pathLst>
              <a:path w="498" h="399">
                <a:moveTo>
                  <a:pt x="0" y="0"/>
                </a:moveTo>
                <a:lnTo>
                  <a:pt x="0" y="399"/>
                </a:lnTo>
                <a:lnTo>
                  <a:pt x="498" y="399"/>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09" name="Freeform 53"/>
          <p:cNvSpPr>
            <a:spLocks/>
          </p:cNvSpPr>
          <p:nvPr/>
        </p:nvSpPr>
        <p:spPr bwMode="auto">
          <a:xfrm>
            <a:off x="3059112" y="3583623"/>
            <a:ext cx="276225" cy="1038225"/>
          </a:xfrm>
          <a:custGeom>
            <a:avLst/>
            <a:gdLst>
              <a:gd name="T0" fmla="*/ 0 w 174"/>
              <a:gd name="T1" fmla="*/ 2147483647 h 450"/>
              <a:gd name="T2" fmla="*/ 2147483647 w 174"/>
              <a:gd name="T3" fmla="*/ 2147483647 h 450"/>
              <a:gd name="T4" fmla="*/ 2147483647 w 174"/>
              <a:gd name="T5" fmla="*/ 0 h 450"/>
              <a:gd name="T6" fmla="*/ 0 60000 65536"/>
              <a:gd name="T7" fmla="*/ 0 60000 65536"/>
              <a:gd name="T8" fmla="*/ 0 60000 65536"/>
              <a:gd name="T9" fmla="*/ 0 w 174"/>
              <a:gd name="T10" fmla="*/ 0 h 450"/>
              <a:gd name="T11" fmla="*/ 174 w 174"/>
              <a:gd name="T12" fmla="*/ 450 h 450"/>
            </a:gdLst>
            <a:ahLst/>
            <a:cxnLst>
              <a:cxn ang="T6">
                <a:pos x="T0" y="T1"/>
              </a:cxn>
              <a:cxn ang="T7">
                <a:pos x="T2" y="T3"/>
              </a:cxn>
              <a:cxn ang="T8">
                <a:pos x="T4" y="T5"/>
              </a:cxn>
            </a:cxnLst>
            <a:rect l="T9" t="T10" r="T11" b="T12"/>
            <a:pathLst>
              <a:path w="174" h="450">
                <a:moveTo>
                  <a:pt x="0" y="450"/>
                </a:moveTo>
                <a:lnTo>
                  <a:pt x="174" y="450"/>
                </a:lnTo>
                <a:lnTo>
                  <a:pt x="17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54"/>
          <p:cNvGrpSpPr>
            <a:grpSpLocks/>
          </p:cNvGrpSpPr>
          <p:nvPr/>
        </p:nvGrpSpPr>
        <p:grpSpPr bwMode="auto">
          <a:xfrm>
            <a:off x="5491162" y="1808798"/>
            <a:ext cx="3408363" cy="336550"/>
            <a:chOff x="3410" y="2473"/>
            <a:chExt cx="2147" cy="212"/>
          </a:xfrm>
        </p:grpSpPr>
        <p:sp>
          <p:nvSpPr>
            <p:cNvPr id="16428" name="Rectangle 55"/>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f</a:t>
              </a:r>
              <a:endParaRPr lang="es-ES" sz="1600" b="1">
                <a:solidFill>
                  <a:srgbClr val="FF3300"/>
                </a:solidFill>
                <a:latin typeface="Times New Roman" pitchFamily="18" charset="0"/>
                <a:cs typeface="Arial" charset="0"/>
              </a:endParaRPr>
            </a:p>
          </p:txBody>
        </p:sp>
        <p:sp>
          <p:nvSpPr>
            <p:cNvPr id="16429" name="Line 56"/>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6411" name="Line 57"/>
          <p:cNvSpPr>
            <a:spLocks noChangeShapeType="1"/>
          </p:cNvSpPr>
          <p:nvPr/>
        </p:nvSpPr>
        <p:spPr bwMode="auto">
          <a:xfrm>
            <a:off x="1531937" y="3972560"/>
            <a:ext cx="125412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12" name="Line 58"/>
          <p:cNvSpPr>
            <a:spLocks noChangeShapeType="1"/>
          </p:cNvSpPr>
          <p:nvPr/>
        </p:nvSpPr>
        <p:spPr bwMode="auto">
          <a:xfrm>
            <a:off x="3055937" y="3972560"/>
            <a:ext cx="2825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79" name="Line 59"/>
          <p:cNvSpPr>
            <a:spLocks noChangeShapeType="1"/>
          </p:cNvSpPr>
          <p:nvPr/>
        </p:nvSpPr>
        <p:spPr bwMode="auto">
          <a:xfrm flipV="1">
            <a:off x="2776537" y="379158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9" name="Group 60"/>
          <p:cNvGrpSpPr>
            <a:grpSpLocks/>
          </p:cNvGrpSpPr>
          <p:nvPr/>
        </p:nvGrpSpPr>
        <p:grpSpPr bwMode="auto">
          <a:xfrm>
            <a:off x="3352800" y="2069148"/>
            <a:ext cx="338137" cy="1774825"/>
            <a:chOff x="2219" y="1601"/>
            <a:chExt cx="213" cy="1118"/>
          </a:xfrm>
        </p:grpSpPr>
        <p:sp>
          <p:nvSpPr>
            <p:cNvPr id="16426" name="Text Box 61"/>
            <p:cNvSpPr txBox="1">
              <a:spLocks noChangeArrowheads="1"/>
            </p:cNvSpPr>
            <p:nvPr/>
          </p:nvSpPr>
          <p:spPr bwMode="auto">
            <a:xfrm>
              <a:off x="2219" y="1601"/>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6427" name="Text Box 62"/>
            <p:cNvSpPr txBox="1">
              <a:spLocks noChangeArrowheads="1"/>
            </p:cNvSpPr>
            <p:nvPr/>
          </p:nvSpPr>
          <p:spPr bwMode="auto">
            <a:xfrm>
              <a:off x="2227" y="2392"/>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63"/>
          <p:cNvGrpSpPr>
            <a:grpSpLocks/>
          </p:cNvGrpSpPr>
          <p:nvPr/>
        </p:nvGrpSpPr>
        <p:grpSpPr bwMode="auto">
          <a:xfrm>
            <a:off x="2020887" y="4598035"/>
            <a:ext cx="771525" cy="519113"/>
            <a:chOff x="1392" y="1844"/>
            <a:chExt cx="486" cy="327"/>
          </a:xfrm>
        </p:grpSpPr>
        <p:sp>
          <p:nvSpPr>
            <p:cNvPr id="16424" name="Text Box 64"/>
            <p:cNvSpPr txBox="1">
              <a:spLocks noChangeArrowheads="1"/>
            </p:cNvSpPr>
            <p:nvPr/>
          </p:nvSpPr>
          <p:spPr bwMode="auto">
            <a:xfrm>
              <a:off x="1392" y="1903"/>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6425" name="Text Box 65"/>
            <p:cNvSpPr txBox="1">
              <a:spLocks noChangeArrowheads="1"/>
            </p:cNvSpPr>
            <p:nvPr/>
          </p:nvSpPr>
          <p:spPr bwMode="auto">
            <a:xfrm>
              <a:off x="1673" y="1844"/>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sp>
        <p:nvSpPr>
          <p:cNvPr id="56386" name="Line 66"/>
          <p:cNvSpPr>
            <a:spLocks noChangeShapeType="1"/>
          </p:cNvSpPr>
          <p:nvPr/>
        </p:nvSpPr>
        <p:spPr bwMode="auto">
          <a:xfrm flipH="1">
            <a:off x="3105150" y="46123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7" name="Line 67"/>
          <p:cNvSpPr>
            <a:spLocks noChangeShapeType="1"/>
          </p:cNvSpPr>
          <p:nvPr/>
        </p:nvSpPr>
        <p:spPr bwMode="auto">
          <a:xfrm rot="5400000" flipH="1">
            <a:off x="1422400" y="44472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8" name="Line 68"/>
          <p:cNvSpPr>
            <a:spLocks noChangeShapeType="1"/>
          </p:cNvSpPr>
          <p:nvPr/>
        </p:nvSpPr>
        <p:spPr bwMode="auto">
          <a:xfrm>
            <a:off x="1549400" y="181197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9" name="Line 69"/>
          <p:cNvSpPr>
            <a:spLocks noChangeShapeType="1"/>
          </p:cNvSpPr>
          <p:nvPr/>
        </p:nvSpPr>
        <p:spPr bwMode="auto">
          <a:xfrm rot="-5400000" flipH="1" flipV="1">
            <a:off x="3213100" y="19072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90" name="Rectangle 70"/>
          <p:cNvSpPr>
            <a:spLocks noChangeArrowheads="1"/>
          </p:cNvSpPr>
          <p:nvPr/>
        </p:nvSpPr>
        <p:spPr bwMode="auto">
          <a:xfrm>
            <a:off x="319087" y="6118860"/>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1" name="Group 71"/>
          <p:cNvGrpSpPr>
            <a:grpSpLocks/>
          </p:cNvGrpSpPr>
          <p:nvPr/>
        </p:nvGrpSpPr>
        <p:grpSpPr bwMode="auto">
          <a:xfrm>
            <a:off x="650875" y="6107748"/>
            <a:ext cx="4594225" cy="366712"/>
            <a:chOff x="240" y="3825"/>
            <a:chExt cx="2894" cy="265"/>
          </a:xfrm>
        </p:grpSpPr>
        <p:sp>
          <p:nvSpPr>
            <p:cNvPr id="16422" name="Line 72"/>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6423" name="Text Box 73"/>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634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63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0"/>
                                        <p:tgtEl>
                                          <p:spTgt spid="9"/>
                                        </p:tgtEl>
                                      </p:cBhvr>
                                    </p:animEffect>
                                    <p:set>
                                      <p:cBhvr>
                                        <p:cTn id="37" dur="1" fill="hold">
                                          <p:stCondLst>
                                            <p:cond delay="4999"/>
                                          </p:stCondLst>
                                        </p:cTn>
                                        <p:tgtEl>
                                          <p:spTgt spid="9"/>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56364"/>
                                        </p:tgtEl>
                                        <p:attrNameLst>
                                          <p:attrName>style.visibility</p:attrName>
                                        </p:attrNameLst>
                                      </p:cBhvr>
                                      <p:to>
                                        <p:strVal val="visible"/>
                                      </p:to>
                                    </p:set>
                                    <p:animEffect transition="in" filter="wipe(left)">
                                      <p:cBhvr>
                                        <p:cTn id="40" dur="5000"/>
                                        <p:tgtEl>
                                          <p:spTgt spid="5636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63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331"/>
                                        </p:tgtEl>
                                        <p:attrNameLst>
                                          <p:attrName>style.visibility</p:attrName>
                                        </p:attrNameLst>
                                      </p:cBhvr>
                                      <p:to>
                                        <p:strVal val="visible"/>
                                      </p:to>
                                    </p:set>
                                  </p:childTnLst>
                                </p:cTn>
                              </p:par>
                              <p:par>
                                <p:cTn id="45" presetID="22" presetClass="entr" presetSubtype="8" fill="hold" grpId="1" nodeType="withEffect">
                                  <p:stCondLst>
                                    <p:cond delay="0"/>
                                  </p:stCondLst>
                                  <p:childTnLst>
                                    <p:set>
                                      <p:cBhvr>
                                        <p:cTn id="46" dur="1" fill="hold">
                                          <p:stCondLst>
                                            <p:cond delay="0"/>
                                          </p:stCondLst>
                                        </p:cTn>
                                        <p:tgtEl>
                                          <p:spTgt spid="56331"/>
                                        </p:tgtEl>
                                        <p:attrNameLst>
                                          <p:attrName>style.visibility</p:attrName>
                                        </p:attrNameLst>
                                      </p:cBhvr>
                                      <p:to>
                                        <p:strVal val="visible"/>
                                      </p:to>
                                    </p:set>
                                    <p:animEffect transition="in" filter="wipe(left)">
                                      <p:cBhvr>
                                        <p:cTn id="47" dur="5000"/>
                                        <p:tgtEl>
                                          <p:spTgt spid="56331"/>
                                        </p:tgtEl>
                                      </p:cBhvr>
                                    </p:animEffect>
                                  </p:childTnLst>
                                </p:cTn>
                              </p:par>
                              <p:par>
                                <p:cTn id="48" presetID="22" presetClass="entr" presetSubtype="4" fill="hold" grpId="1" nodeType="withEffect">
                                  <p:stCondLst>
                                    <p:cond delay="0"/>
                                  </p:stCondLst>
                                  <p:childTnLst>
                                    <p:set>
                                      <p:cBhvr>
                                        <p:cTn id="49" dur="1" fill="hold">
                                          <p:stCondLst>
                                            <p:cond delay="0"/>
                                          </p:stCondLst>
                                        </p:cTn>
                                        <p:tgtEl>
                                          <p:spTgt spid="56329"/>
                                        </p:tgtEl>
                                        <p:attrNameLst>
                                          <p:attrName>style.visibility</p:attrName>
                                        </p:attrNameLst>
                                      </p:cBhvr>
                                      <p:to>
                                        <p:strVal val="visible"/>
                                      </p:to>
                                    </p:set>
                                    <p:animEffect transition="in" filter="wipe(down)">
                                      <p:cBhvr>
                                        <p:cTn id="50" dur="5000"/>
                                        <p:tgtEl>
                                          <p:spTgt spid="5632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56333"/>
                                        </p:tgtEl>
                                        <p:attrNameLst>
                                          <p:attrName>style.visibility</p:attrName>
                                        </p:attrNameLst>
                                      </p:cBhvr>
                                      <p:to>
                                        <p:strVal val="visible"/>
                                      </p:to>
                                    </p:set>
                                  </p:childTnLst>
                                </p:cTn>
                              </p:par>
                              <p:par>
                                <p:cTn id="53" presetID="22" presetClass="exit" presetSubtype="1" fill="hold" grpId="1" nodeType="withEffect">
                                  <p:stCondLst>
                                    <p:cond delay="0"/>
                                  </p:stCondLst>
                                  <p:childTnLst>
                                    <p:animEffect transition="out" filter="wipe(up)">
                                      <p:cBhvr>
                                        <p:cTn id="54" dur="5000"/>
                                        <p:tgtEl>
                                          <p:spTgt spid="56333"/>
                                        </p:tgtEl>
                                      </p:cBhvr>
                                    </p:animEffect>
                                    <p:set>
                                      <p:cBhvr>
                                        <p:cTn id="55" dur="1" fill="hold">
                                          <p:stCondLst>
                                            <p:cond delay="4999"/>
                                          </p:stCondLst>
                                        </p:cTn>
                                        <p:tgtEl>
                                          <p:spTgt spid="5633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36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6369"/>
                                        </p:tgtEl>
                                        <p:attrNameLst>
                                          <p:attrName>style.visibility</p:attrName>
                                        </p:attrNameLst>
                                      </p:cBhvr>
                                      <p:to>
                                        <p:strVal val="visible"/>
                                      </p:to>
                                    </p:set>
                                  </p:childTnLst>
                                </p:cTn>
                              </p:par>
                              <p:par>
                                <p:cTn id="60" presetID="35" presetClass="emph" presetSubtype="0" repeatCount="indefinite" fill="hold" grpId="1" nodeType="withEffect">
                                  <p:stCondLst>
                                    <p:cond delay="0"/>
                                  </p:stCondLst>
                                  <p:childTnLst>
                                    <p:anim calcmode="discrete" valueType="str">
                                      <p:cBhvr>
                                        <p:cTn id="61" dur="1000" fill="hold"/>
                                        <p:tgtEl>
                                          <p:spTgt spid="56369"/>
                                        </p:tgtEl>
                                        <p:attrNameLst>
                                          <p:attrName>style.visibility</p:attrName>
                                        </p:attrNameLst>
                                      </p:cBhvr>
                                      <p:tavLst>
                                        <p:tav tm="0">
                                          <p:val>
                                            <p:strVal val="hidden"/>
                                          </p:val>
                                        </p:tav>
                                        <p:tav tm="50000">
                                          <p:val>
                                            <p:strVal val="visible"/>
                                          </p:val>
                                        </p:tav>
                                      </p:tavLst>
                                    </p:anim>
                                  </p:childTnLst>
                                </p:cTn>
                              </p:par>
                              <p:par>
                                <p:cTn id="62" presetID="1"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638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638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63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6389"/>
                                        </p:tgtEl>
                                        <p:attrNameLst>
                                          <p:attrName>style.visibility</p:attrName>
                                        </p:attrNameLst>
                                      </p:cBhvr>
                                      <p:to>
                                        <p:strVal val="visible"/>
                                      </p:to>
                                    </p:set>
                                  </p:childTnLst>
                                </p:cTn>
                              </p:par>
                              <p:par>
                                <p:cTn id="72" presetID="0" presetClass="path" presetSubtype="0" repeatCount="indefinite" fill="hold" grpId="1" nodeType="withEffect">
                                  <p:stCondLst>
                                    <p:cond delay="0"/>
                                  </p:stCondLst>
                                  <p:childTnLst>
                                    <p:animMotion origin="layout" path="M 0.00226 0.00023 L -0.17205 0.00023 " pathEditMode="relative" rAng="0" ptsTypes="AA">
                                      <p:cBhvr>
                                        <p:cTn id="73" dur="2000" fill="hold"/>
                                        <p:tgtEl>
                                          <p:spTgt spid="56386"/>
                                        </p:tgtEl>
                                        <p:attrNameLst>
                                          <p:attrName>ppt_x</p:attrName>
                                          <p:attrName>ppt_y</p:attrName>
                                        </p:attrNameLst>
                                      </p:cBhvr>
                                      <p:rCtr x="0" y="0"/>
                                    </p:animMotion>
                                  </p:childTnLst>
                                </p:cTn>
                              </p:par>
                              <p:par>
                                <p:cTn id="74" presetID="0" presetClass="path" presetSubtype="0" repeatCount="indefinite" fill="hold" grpId="1" nodeType="withEffect">
                                  <p:stCondLst>
                                    <p:cond delay="0"/>
                                  </p:stCondLst>
                                  <p:childTnLst>
                                    <p:animMotion origin="layout" path="M 2.22222E-6 3.7037E-6 L 2.22222E-6 -0.375 " pathEditMode="relative" rAng="0" ptsTypes="AA">
                                      <p:cBhvr>
                                        <p:cTn id="75" dur="2000" fill="hold"/>
                                        <p:tgtEl>
                                          <p:spTgt spid="56387"/>
                                        </p:tgtEl>
                                        <p:attrNameLst>
                                          <p:attrName>ppt_x</p:attrName>
                                          <p:attrName>ppt_y</p:attrName>
                                        </p:attrNameLst>
                                      </p:cBhvr>
                                      <p:rCtr x="0" y="-188"/>
                                    </p:animMotion>
                                  </p:childTnLst>
                                </p:cTn>
                              </p:par>
                              <p:par>
                                <p:cTn id="76" presetID="0" presetClass="path" presetSubtype="0" repeatCount="indefinite" fill="hold" grpId="1" nodeType="withEffect">
                                  <p:stCondLst>
                                    <p:cond delay="0"/>
                                  </p:stCondLst>
                                  <p:childTnLst>
                                    <p:animMotion origin="layout" path="M 1.38889E-6 -3.7037E-7 L 0.17014 -3.7037E-7 " pathEditMode="relative" rAng="0" ptsTypes="AA">
                                      <p:cBhvr>
                                        <p:cTn id="77" dur="2000" fill="hold"/>
                                        <p:tgtEl>
                                          <p:spTgt spid="56388"/>
                                        </p:tgtEl>
                                        <p:attrNameLst>
                                          <p:attrName>ppt_x</p:attrName>
                                          <p:attrName>ppt_y</p:attrName>
                                        </p:attrNameLst>
                                      </p:cBhvr>
                                      <p:rCtr x="85" y="0"/>
                                    </p:animMotion>
                                  </p:childTnLst>
                                </p:cTn>
                              </p:par>
                              <p:par>
                                <p:cTn id="78" presetID="0" presetClass="path" presetSubtype="0" repeatCount="indefinite" fill="hold" grpId="1" nodeType="withEffect">
                                  <p:stCondLst>
                                    <p:cond delay="0"/>
                                  </p:stCondLst>
                                  <p:childTnLst>
                                    <p:animMotion origin="layout" path="M 2.5E-6 4.81481E-6 L 2.5E-6 0.37592 " pathEditMode="relative" rAng="0" ptsTypes="AA">
                                      <p:cBhvr>
                                        <p:cTn id="79" dur="2000" fill="hold"/>
                                        <p:tgtEl>
                                          <p:spTgt spid="56389"/>
                                        </p:tgtEl>
                                        <p:attrNameLst>
                                          <p:attrName>ppt_x</p:attrName>
                                          <p:attrName>ppt_y</p:attrName>
                                        </p:attrNameLst>
                                      </p:cBhvr>
                                      <p:rCtr x="0" y="188"/>
                                    </p:animMotion>
                                  </p:childTnLst>
                                </p:cTn>
                              </p:par>
                              <p:par>
                                <p:cTn id="80" presetID="1"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par>
                                <p:cTn id="82" presetID="35" presetClass="emph" presetSubtype="0" repeatCount="indefinite" fill="hold" nodeType="withEffect">
                                  <p:stCondLst>
                                    <p:cond delay="0"/>
                                  </p:stCondLst>
                                  <p:childTnLst>
                                    <p:anim calcmode="discrete" valueType="str">
                                      <p:cBhvr>
                                        <p:cTn id="83" dur="1000" fill="hold"/>
                                        <p:tgtEl>
                                          <p:spTgt spid="11"/>
                                        </p:tgtEl>
                                        <p:attrNameLst>
                                          <p:attrName>style.visibility</p:attrName>
                                        </p:attrNameLst>
                                      </p:cBhvr>
                                      <p:tavLst>
                                        <p:tav tm="0">
                                          <p:val>
                                            <p:strVal val="hidden"/>
                                          </p:val>
                                        </p:tav>
                                        <p:tav tm="50000">
                                          <p:val>
                                            <p:strVal val="visible"/>
                                          </p:val>
                                        </p:tav>
                                      </p:tavLst>
                                    </p:anim>
                                  </p:childTnLst>
                                </p:cTn>
                              </p:par>
                              <p:par>
                                <p:cTn id="84" presetID="1" presetClass="entr" presetSubtype="0" fill="hold" grpId="0" nodeType="withEffect">
                                  <p:stCondLst>
                                    <p:cond delay="0"/>
                                  </p:stCondLst>
                                  <p:childTnLst>
                                    <p:set>
                                      <p:cBhvr>
                                        <p:cTn id="85" dur="1" fill="hold">
                                          <p:stCondLst>
                                            <p:cond delay="0"/>
                                          </p:stCondLst>
                                        </p:cTn>
                                        <p:tgtEl>
                                          <p:spTgt spid="56390"/>
                                        </p:tgtEl>
                                        <p:attrNameLst>
                                          <p:attrName>style.visibility</p:attrName>
                                        </p:attrNameLst>
                                      </p:cBhvr>
                                      <p:to>
                                        <p:strVal val="visible"/>
                                      </p:to>
                                    </p:set>
                                  </p:childTnLst>
                                </p:cTn>
                              </p:par>
                            </p:childTnLst>
                          </p:cTn>
                        </p:par>
                        <p:par>
                          <p:cTn id="86" fill="hold">
                            <p:stCondLst>
                              <p:cond delay="5000"/>
                            </p:stCondLst>
                            <p:childTnLst>
                              <p:par>
                                <p:cTn id="87" presetID="1" presetClass="exit" presetSubtype="0" fill="hold" nodeType="afterEffect">
                                  <p:stCondLst>
                                    <p:cond delay="0"/>
                                  </p:stCondLst>
                                  <p:childTnLst>
                                    <p:set>
                                      <p:cBhvr>
                                        <p:cTn id="88" dur="1" fill="hold">
                                          <p:stCondLst>
                                            <p:cond delay="0"/>
                                          </p:stCondLst>
                                        </p:cTn>
                                        <p:tgtEl>
                                          <p:spTgt spid="11"/>
                                        </p:tgtEl>
                                        <p:attrNameLst>
                                          <p:attrName>style.visibility</p:attrName>
                                        </p:attrNameLst>
                                      </p:cBhvr>
                                      <p:to>
                                        <p:strVal val="hidden"/>
                                      </p:to>
                                    </p:set>
                                  </p:childTnLst>
                                </p:cTn>
                              </p:par>
                            </p:childTnLst>
                          </p:cTn>
                        </p:par>
                        <p:par>
                          <p:cTn id="89" fill="hold">
                            <p:stCondLst>
                              <p:cond delay="5000"/>
                            </p:stCondLst>
                            <p:childTnLst>
                              <p:par>
                                <p:cTn id="90" presetID="1" presetClass="entr" presetSubtype="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childTnLst>
                                </p:cTn>
                              </p:par>
                            </p:childTnLst>
                          </p:cTn>
                        </p:par>
                        <p:par>
                          <p:cTn id="92" fill="hold">
                            <p:stCondLst>
                              <p:cond delay="5000"/>
                            </p:stCondLst>
                            <p:childTnLst>
                              <p:par>
                                <p:cTn id="93" presetID="1" presetClass="exit" presetSubtype="0" fill="hold" grpId="2" nodeType="afterEffect">
                                  <p:stCondLst>
                                    <p:cond delay="0"/>
                                  </p:stCondLst>
                                  <p:childTnLst>
                                    <p:set>
                                      <p:cBhvr>
                                        <p:cTn id="94" dur="1" fill="hold">
                                          <p:stCondLst>
                                            <p:cond delay="0"/>
                                          </p:stCondLst>
                                        </p:cTn>
                                        <p:tgtEl>
                                          <p:spTgt spid="56369"/>
                                        </p:tgtEl>
                                        <p:attrNameLst>
                                          <p:attrName>style.visibility</p:attrName>
                                        </p:attrNameLst>
                                      </p:cBhvr>
                                      <p:to>
                                        <p:strVal val="hidden"/>
                                      </p:to>
                                    </p:set>
                                  </p:childTnLst>
                                </p:cTn>
                              </p:par>
                            </p:childTnLst>
                          </p:cTn>
                        </p:par>
                        <p:par>
                          <p:cTn id="95" fill="hold">
                            <p:stCondLst>
                              <p:cond delay="5000"/>
                            </p:stCondLst>
                            <p:childTnLst>
                              <p:par>
                                <p:cTn id="96" presetID="1" presetClass="entr" presetSubtype="0" fill="hold" grpId="3" nodeType="afterEffect">
                                  <p:stCondLst>
                                    <p:cond delay="0"/>
                                  </p:stCondLst>
                                  <p:childTnLst>
                                    <p:set>
                                      <p:cBhvr>
                                        <p:cTn id="97" dur="1" fill="hold">
                                          <p:stCondLst>
                                            <p:cond delay="0"/>
                                          </p:stCondLst>
                                        </p:cTn>
                                        <p:tgtEl>
                                          <p:spTgt spid="56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P spid="56329" grpId="0" animBg="1"/>
      <p:bldP spid="56329" grpId="1" animBg="1"/>
      <p:bldP spid="56330" grpId="0" animBg="1"/>
      <p:bldP spid="56331" grpId="0" animBg="1"/>
      <p:bldP spid="56331" grpId="1" animBg="1"/>
      <p:bldP spid="56332" grpId="0" animBg="1"/>
      <p:bldP spid="56333" grpId="0" animBg="1"/>
      <p:bldP spid="56333" grpId="1" animBg="1"/>
      <p:bldP spid="56347" grpId="0" animBg="1"/>
      <p:bldP spid="56347" grpId="1" animBg="1"/>
      <p:bldP spid="56348" grpId="0" animBg="1"/>
      <p:bldP spid="56364" grpId="0" animBg="1"/>
      <p:bldP spid="56369" grpId="0" animBg="1"/>
      <p:bldP spid="56369" grpId="1" animBg="1"/>
      <p:bldP spid="56369" grpId="2" animBg="1"/>
      <p:bldP spid="56369" grpId="3" animBg="1"/>
      <p:bldP spid="56379" grpId="0" animBg="1"/>
      <p:bldP spid="56386" grpId="0" animBg="1"/>
      <p:bldP spid="56386" grpId="1" animBg="1"/>
      <p:bldP spid="56387" grpId="0" animBg="1"/>
      <p:bldP spid="56387" grpId="1" animBg="1"/>
      <p:bldP spid="56388" grpId="0" animBg="1"/>
      <p:bldP spid="56388" grpId="1" animBg="1"/>
      <p:bldP spid="56389" grpId="0" animBg="1"/>
      <p:bldP spid="56389" grpId="1" animBg="1"/>
      <p:bldP spid="5639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2. En la descarga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1 Grupo"/>
          <p:cNvGrpSpPr/>
          <p:nvPr/>
        </p:nvGrpSpPr>
        <p:grpSpPr>
          <a:xfrm>
            <a:off x="176879" y="0"/>
            <a:ext cx="9924130" cy="6730461"/>
            <a:chOff x="176879" y="0"/>
            <a:chExt cx="9924130" cy="6730461"/>
          </a:xfrm>
        </p:grpSpPr>
        <p:sp>
          <p:nvSpPr>
            <p:cNvPr id="4" name="3 Rectángulo"/>
            <p:cNvSpPr/>
            <p:nvPr/>
          </p:nvSpPr>
          <p:spPr>
            <a:xfrm>
              <a:off x="195072" y="170688"/>
              <a:ext cx="8717280" cy="6534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7410" name="Object 2"/>
            <p:cNvGraphicFramePr>
              <a:graphicFrameLocks noChangeAspect="1"/>
            </p:cNvGraphicFramePr>
            <p:nvPr/>
          </p:nvGraphicFramePr>
          <p:xfrm>
            <a:off x="195009" y="0"/>
            <a:ext cx="9906000" cy="2897187"/>
          </p:xfrm>
          <a:graphic>
            <a:graphicData uri="http://schemas.openxmlformats.org/presentationml/2006/ole">
              <p:oleObj spid="_x0000_s711682" name="Document" r:id="rId3" imgW="6381720" imgH="4867200" progId="WP17Doc">
                <p:embed/>
              </p:oleObj>
            </a:graphicData>
          </a:graphic>
        </p:graphicFrame>
        <p:graphicFrame>
          <p:nvGraphicFramePr>
            <p:cNvPr id="17411" name="Object 3"/>
            <p:cNvGraphicFramePr>
              <a:graphicFrameLocks noChangeAspect="1"/>
            </p:cNvGraphicFramePr>
            <p:nvPr/>
          </p:nvGraphicFramePr>
          <p:xfrm>
            <a:off x="176879" y="2695036"/>
            <a:ext cx="8655050" cy="4035425"/>
          </p:xfrm>
          <a:graphic>
            <a:graphicData uri="http://schemas.openxmlformats.org/presentationml/2006/ole">
              <p:oleObj spid="_x0000_s711683" name="Document" r:id="rId4" imgW="5619600" imgH="3057480" progId="WP17Doc">
                <p:embed/>
              </p:oleObj>
            </a:graphicData>
          </a:graphic>
        </p:graphicFrame>
        <p:sp>
          <p:nvSpPr>
            <p:cNvPr id="5" name="4 CuadroTexto"/>
            <p:cNvSpPr txBox="1"/>
            <p:nvPr/>
          </p:nvSpPr>
          <p:spPr>
            <a:xfrm>
              <a:off x="461067" y="6376230"/>
              <a:ext cx="658408"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4</a:t>
              </a:r>
            </a:p>
          </p:txBody>
        </p:sp>
        <p:sp>
          <p:nvSpPr>
            <p:cNvPr id="6" name="5 CuadroTexto"/>
            <p:cNvSpPr txBox="1"/>
            <p:nvPr/>
          </p:nvSpPr>
          <p:spPr>
            <a:xfrm>
              <a:off x="390144" y="2566421"/>
              <a:ext cx="729331"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3</a:t>
              </a:r>
            </a:p>
          </p:txBody>
        </p:sp>
        <p:sp>
          <p:nvSpPr>
            <p:cNvPr id="9" name="8 Rectángulo"/>
            <p:cNvSpPr/>
            <p:nvPr/>
          </p:nvSpPr>
          <p:spPr>
            <a:xfrm>
              <a:off x="4401312" y="2231136"/>
              <a:ext cx="438912"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0" name="9 CuadroTexto"/>
            <p:cNvSpPr txBox="1"/>
            <p:nvPr/>
          </p:nvSpPr>
          <p:spPr>
            <a:xfrm>
              <a:off x="4287393" y="2185035"/>
              <a:ext cx="70847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fig.3 e</a:t>
              </a:r>
            </a:p>
          </p:txBody>
        </p:sp>
        <p:sp>
          <p:nvSpPr>
            <p:cNvPr id="12" name="11 Rectángulo"/>
            <p:cNvSpPr/>
            <p:nvPr/>
          </p:nvSpPr>
          <p:spPr>
            <a:xfrm>
              <a:off x="7095744" y="402336"/>
              <a:ext cx="499872"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1" name="10 CuadroTexto"/>
            <p:cNvSpPr txBox="1"/>
            <p:nvPr/>
          </p:nvSpPr>
          <p:spPr>
            <a:xfrm>
              <a:off x="7016306" y="368237"/>
              <a:ext cx="6846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(fig.3),</a:t>
              </a:r>
            </a:p>
          </p:txBody>
        </p:sp>
        <p:sp>
          <p:nvSpPr>
            <p:cNvPr id="15" name="14 Rectángulo"/>
            <p:cNvSpPr/>
            <p:nvPr/>
          </p:nvSpPr>
          <p:spPr>
            <a:xfrm>
              <a:off x="2438400" y="2828544"/>
              <a:ext cx="231648"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4" name="13 CuadroTexto"/>
            <p:cNvSpPr txBox="1"/>
            <p:nvPr/>
          </p:nvSpPr>
          <p:spPr>
            <a:xfrm>
              <a:off x="2354866" y="2768441"/>
              <a:ext cx="41891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endParaRPr lang="es-ES_tradnl" sz="1400" dirty="0">
                <a:solidFill>
                  <a:srgbClr val="000000"/>
                </a:solidFill>
                <a:latin typeface="Times New Roman" pitchFamily="18" charset="0"/>
                <a:cs typeface="Times New Roman" pitchFamily="18" charset="0"/>
              </a:endParaRPr>
            </a:p>
          </p:txBody>
        </p:sp>
        <p:sp>
          <p:nvSpPr>
            <p:cNvPr id="16" name="15 CuadroTexto"/>
            <p:cNvSpPr txBox="1"/>
            <p:nvPr/>
          </p:nvSpPr>
          <p:spPr>
            <a:xfrm>
              <a:off x="8295894" y="4049339"/>
              <a:ext cx="52425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(3)</a:t>
              </a:r>
            </a:p>
          </p:txBody>
        </p:sp>
        <p:sp>
          <p:nvSpPr>
            <p:cNvPr id="19" name="18 Rectángulo"/>
            <p:cNvSpPr/>
            <p:nvPr/>
          </p:nvSpPr>
          <p:spPr>
            <a:xfrm>
              <a:off x="4303776" y="5205984"/>
              <a:ext cx="280416"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8" name="17 CuadroTexto"/>
            <p:cNvSpPr txBox="1"/>
            <p:nvPr/>
          </p:nvSpPr>
          <p:spPr>
            <a:xfrm>
              <a:off x="4229862" y="5177099"/>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(3):</a:t>
              </a:r>
            </a:p>
          </p:txBody>
        </p:sp>
        <p:sp>
          <p:nvSpPr>
            <p:cNvPr id="21" name="20 Rectángulo"/>
            <p:cNvSpPr/>
            <p:nvPr/>
          </p:nvSpPr>
          <p:spPr>
            <a:xfrm>
              <a:off x="7181088" y="6291072"/>
              <a:ext cx="65836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20" name="19 CuadroTexto"/>
            <p:cNvSpPr txBox="1"/>
            <p:nvPr/>
          </p:nvSpPr>
          <p:spPr>
            <a:xfrm>
              <a:off x="7091553" y="6232779"/>
              <a:ext cx="821055"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4).</a:t>
              </a: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70475" y="1555433"/>
            <a:ext cx="3895725" cy="2455862"/>
            <a:chOff x="3145" y="2444"/>
            <a:chExt cx="2454" cy="1547"/>
          </a:xfrm>
        </p:grpSpPr>
        <p:sp>
          <p:nvSpPr>
            <p:cNvPr id="18499" name="Rectangle 3"/>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8500" name="Freeform 4"/>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8501" name="Rectangle 5"/>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18502" name="Rectangle 6"/>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18438" name="Rectangle 7"/>
          <p:cNvSpPr>
            <a:spLocks noChangeArrowheads="1"/>
          </p:cNvSpPr>
          <p:nvPr/>
        </p:nvSpPr>
        <p:spPr bwMode="auto">
          <a:xfrm>
            <a:off x="320675" y="748983"/>
            <a:ext cx="4535487" cy="514985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6" name="Rectangle 8"/>
          <p:cNvSpPr>
            <a:spLocks noChangeArrowheads="1"/>
          </p:cNvSpPr>
          <p:nvPr/>
        </p:nvSpPr>
        <p:spPr bwMode="auto">
          <a:xfrm>
            <a:off x="947737" y="2384108"/>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7" name="Rectangle 9"/>
          <p:cNvSpPr>
            <a:spLocks noChangeArrowheads="1"/>
          </p:cNvSpPr>
          <p:nvPr/>
        </p:nvSpPr>
        <p:spPr bwMode="auto">
          <a:xfrm>
            <a:off x="954087" y="2390458"/>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8" name="Rectangle 10"/>
          <p:cNvSpPr>
            <a:spLocks noChangeArrowheads="1"/>
          </p:cNvSpPr>
          <p:nvPr/>
        </p:nvSpPr>
        <p:spPr bwMode="auto">
          <a:xfrm rot="-5400000">
            <a:off x="2320131" y="629126"/>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9" name="Rectangle 11"/>
          <p:cNvSpPr>
            <a:spLocks noChangeArrowheads="1"/>
          </p:cNvSpPr>
          <p:nvPr/>
        </p:nvSpPr>
        <p:spPr bwMode="auto">
          <a:xfrm rot="-5400000">
            <a:off x="2326481" y="635476"/>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80" name="Rectangle 12"/>
          <p:cNvSpPr>
            <a:spLocks noChangeArrowheads="1"/>
          </p:cNvSpPr>
          <p:nvPr/>
        </p:nvSpPr>
        <p:spPr bwMode="auto">
          <a:xfrm>
            <a:off x="3979862" y="2384108"/>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81" name="Rectangle 13"/>
          <p:cNvSpPr>
            <a:spLocks noChangeArrowheads="1"/>
          </p:cNvSpPr>
          <p:nvPr/>
        </p:nvSpPr>
        <p:spPr bwMode="auto">
          <a:xfrm>
            <a:off x="3986212" y="2390458"/>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3" name="Group 14"/>
          <p:cNvGrpSpPr>
            <a:grpSpLocks/>
          </p:cNvGrpSpPr>
          <p:nvPr/>
        </p:nvGrpSpPr>
        <p:grpSpPr bwMode="auto">
          <a:xfrm rot="-5400000">
            <a:off x="816769" y="3069113"/>
            <a:ext cx="1441450" cy="360363"/>
            <a:chOff x="612" y="1706"/>
            <a:chExt cx="2177" cy="908"/>
          </a:xfrm>
        </p:grpSpPr>
        <p:sp>
          <p:nvSpPr>
            <p:cNvPr id="18491" name="Freeform 15"/>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2" name="Freeform 16"/>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3" name="Freeform 17"/>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4" name="Freeform 18"/>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5" name="Freeform 19"/>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6" name="Freeform 20"/>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7" name="Freeform 21"/>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8" name="Freeform 22"/>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8446" name="Line 23"/>
          <p:cNvSpPr>
            <a:spLocks noChangeShapeType="1"/>
          </p:cNvSpPr>
          <p:nvPr/>
        </p:nvSpPr>
        <p:spPr bwMode="auto">
          <a:xfrm flipH="1">
            <a:off x="2444750" y="4927283"/>
            <a:ext cx="3333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8392" name="Line 24"/>
          <p:cNvSpPr>
            <a:spLocks noChangeShapeType="1"/>
          </p:cNvSpPr>
          <p:nvPr/>
        </p:nvSpPr>
        <p:spPr bwMode="auto">
          <a:xfrm flipV="1">
            <a:off x="2773362" y="4751070"/>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4" name="Group 25"/>
          <p:cNvGrpSpPr>
            <a:grpSpLocks/>
          </p:cNvGrpSpPr>
          <p:nvPr/>
        </p:nvGrpSpPr>
        <p:grpSpPr bwMode="auto">
          <a:xfrm>
            <a:off x="319087" y="1058545"/>
            <a:ext cx="4694238" cy="3883025"/>
            <a:chOff x="152" y="884"/>
            <a:chExt cx="2957" cy="2446"/>
          </a:xfrm>
        </p:grpSpPr>
        <p:grpSp>
          <p:nvGrpSpPr>
            <p:cNvPr id="5" name="Group 26"/>
            <p:cNvGrpSpPr>
              <a:grpSpLocks/>
            </p:cNvGrpSpPr>
            <p:nvPr/>
          </p:nvGrpSpPr>
          <p:grpSpPr bwMode="auto">
            <a:xfrm>
              <a:off x="152" y="884"/>
              <a:ext cx="2957" cy="1556"/>
              <a:chOff x="242" y="779"/>
              <a:chExt cx="2957" cy="1556"/>
            </a:xfrm>
          </p:grpSpPr>
          <p:sp>
            <p:nvSpPr>
              <p:cNvPr id="18488" name="Text Box 27"/>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18489" name="Text Box 28"/>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L</a:t>
                </a:r>
                <a:endParaRPr lang="es-ES" sz="2400" b="1">
                  <a:solidFill>
                    <a:srgbClr val="333399"/>
                  </a:solidFill>
                  <a:latin typeface="Times New Roman" pitchFamily="18" charset="0"/>
                  <a:cs typeface="Arial" charset="0"/>
                </a:endParaRPr>
              </a:p>
            </p:txBody>
          </p:sp>
          <p:sp>
            <p:nvSpPr>
              <p:cNvPr id="18490" name="Text Box 29"/>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18484" name="Text Box 30"/>
            <p:cNvSpPr txBox="1">
              <a:spLocks noChangeArrowheads="1"/>
            </p:cNvSpPr>
            <p:nvPr/>
          </p:nvSpPr>
          <p:spPr bwMode="auto">
            <a:xfrm>
              <a:off x="2348" y="1425"/>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8485" name="Text Box 31"/>
            <p:cNvSpPr txBox="1">
              <a:spLocks noChangeArrowheads="1"/>
            </p:cNvSpPr>
            <p:nvPr/>
          </p:nvSpPr>
          <p:spPr bwMode="auto">
            <a:xfrm>
              <a:off x="422" y="1425"/>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8486" name="Text Box 32"/>
            <p:cNvSpPr txBox="1">
              <a:spLocks noChangeArrowheads="1"/>
            </p:cNvSpPr>
            <p:nvPr/>
          </p:nvSpPr>
          <p:spPr bwMode="auto">
            <a:xfrm>
              <a:off x="452" y="3099"/>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8487" name="Text Box 33"/>
            <p:cNvSpPr txBox="1">
              <a:spLocks noChangeArrowheads="1"/>
            </p:cNvSpPr>
            <p:nvPr/>
          </p:nvSpPr>
          <p:spPr bwMode="auto">
            <a:xfrm>
              <a:off x="2360" y="3099"/>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grpSp>
      <p:sp>
        <p:nvSpPr>
          <p:cNvPr id="18449" name="Text Box 34"/>
          <p:cNvSpPr txBox="1">
            <a:spLocks noChangeArrowheads="1"/>
          </p:cNvSpPr>
          <p:nvPr/>
        </p:nvSpPr>
        <p:spPr bwMode="auto">
          <a:xfrm>
            <a:off x="0" y="0"/>
            <a:ext cx="9144000" cy="584775"/>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latin typeface="Times New Roman" pitchFamily="18" charset="0"/>
                <a:cs typeface="Arial" charset="0"/>
              </a:rPr>
              <a:t>Descarga</a:t>
            </a:r>
            <a:endParaRPr lang="es-ES" sz="3200">
              <a:solidFill>
                <a:srgbClr val="000000"/>
              </a:solidFill>
              <a:cs typeface="Arial" charset="0"/>
            </a:endParaRPr>
          </a:p>
        </p:txBody>
      </p:sp>
      <p:sp>
        <p:nvSpPr>
          <p:cNvPr id="58403" name="Freeform 35"/>
          <p:cNvSpPr>
            <a:spLocks/>
          </p:cNvSpPr>
          <p:nvPr/>
        </p:nvSpPr>
        <p:spPr bwMode="auto">
          <a:xfrm flipV="1">
            <a:off x="5486400" y="2055495"/>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58404" name="Object 36"/>
          <p:cNvGraphicFramePr>
            <a:graphicFrameLocks noChangeAspect="1"/>
          </p:cNvGraphicFramePr>
          <p:nvPr/>
        </p:nvGraphicFramePr>
        <p:xfrm>
          <a:off x="5884862" y="4644708"/>
          <a:ext cx="2433638" cy="835025"/>
        </p:xfrm>
        <a:graphic>
          <a:graphicData uri="http://schemas.openxmlformats.org/presentationml/2006/ole">
            <p:oleObj spid="_x0000_s92162" name="Ecuación" r:id="rId3" imgW="1041120" imgH="380880" progId="Equation.3">
              <p:embed/>
            </p:oleObj>
          </a:graphicData>
        </a:graphic>
      </p:graphicFrame>
      <p:grpSp>
        <p:nvGrpSpPr>
          <p:cNvPr id="6" name="Group 37"/>
          <p:cNvGrpSpPr>
            <a:grpSpLocks/>
          </p:cNvGrpSpPr>
          <p:nvPr/>
        </p:nvGrpSpPr>
        <p:grpSpPr bwMode="auto">
          <a:xfrm>
            <a:off x="1751012" y="3011170"/>
            <a:ext cx="1179513" cy="457200"/>
            <a:chOff x="1077" y="2229"/>
            <a:chExt cx="743" cy="288"/>
          </a:xfrm>
        </p:grpSpPr>
        <p:sp>
          <p:nvSpPr>
            <p:cNvPr id="18481" name="Text Box 3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18482" name="Text Box 3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L</a:t>
              </a:r>
            </a:p>
          </p:txBody>
        </p:sp>
      </p:grpSp>
      <p:sp>
        <p:nvSpPr>
          <p:cNvPr id="58408" name="Text Box 40"/>
          <p:cNvSpPr txBox="1">
            <a:spLocks noChangeArrowheads="1"/>
          </p:cNvSpPr>
          <p:nvPr/>
        </p:nvSpPr>
        <p:spPr bwMode="auto">
          <a:xfrm>
            <a:off x="5006975" y="6138545"/>
            <a:ext cx="4137025" cy="366713"/>
          </a:xfrm>
          <a:prstGeom prst="rect">
            <a:avLst/>
          </a:prstGeom>
          <a:solidFill>
            <a:srgbClr val="CC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L/</a:t>
            </a:r>
            <a:r>
              <a:rPr lang="es-ES" b="1" i="1">
                <a:solidFill>
                  <a:srgbClr val="000000"/>
                </a:solidFill>
                <a:latin typeface="Times New Roman" pitchFamily="18" charset="0"/>
                <a:cs typeface="Times New Roman" pitchFamily="18" charset="0"/>
              </a:rPr>
              <a:t>R</a:t>
            </a:r>
            <a:endParaRPr lang="el-GR" b="1" i="1">
              <a:solidFill>
                <a:srgbClr val="000000"/>
              </a:solidFill>
              <a:latin typeface="Times New Roman" pitchFamily="18" charset="0"/>
              <a:cs typeface="Times New Roman" pitchFamily="18" charset="0"/>
            </a:endParaRPr>
          </a:p>
        </p:txBody>
      </p:sp>
      <p:graphicFrame>
        <p:nvGraphicFramePr>
          <p:cNvPr id="18435" name="Object 41"/>
          <p:cNvGraphicFramePr>
            <a:graphicFrameLocks noChangeAspect="1"/>
          </p:cNvGraphicFramePr>
          <p:nvPr/>
        </p:nvGraphicFramePr>
        <p:xfrm>
          <a:off x="3101975" y="2525395"/>
          <a:ext cx="417512" cy="1373188"/>
        </p:xfrm>
        <a:graphic>
          <a:graphicData uri="http://schemas.openxmlformats.org/presentationml/2006/ole">
            <p:oleObj spid="_x0000_s92163" name="Dibujo" r:id="rId4" imgW="743040" imgH="2438280" progId="Presentations.Drawing.17">
              <p:embed/>
            </p:oleObj>
          </a:graphicData>
        </a:graphic>
      </p:graphicFrame>
      <p:sp>
        <p:nvSpPr>
          <p:cNvPr id="18453" name="Freeform 42"/>
          <p:cNvSpPr>
            <a:spLocks/>
          </p:cNvSpPr>
          <p:nvPr/>
        </p:nvSpPr>
        <p:spPr bwMode="auto">
          <a:xfrm>
            <a:off x="1539875" y="2117408"/>
            <a:ext cx="1785937" cy="419100"/>
          </a:xfrm>
          <a:custGeom>
            <a:avLst/>
            <a:gdLst>
              <a:gd name="T0" fmla="*/ 0 w 1125"/>
              <a:gd name="T1" fmla="*/ 2147483647 h 462"/>
              <a:gd name="T2" fmla="*/ 0 w 1125"/>
              <a:gd name="T3" fmla="*/ 0 h 462"/>
              <a:gd name="T4" fmla="*/ 2147483647 w 1125"/>
              <a:gd name="T5" fmla="*/ 0 h 462"/>
              <a:gd name="T6" fmla="*/ 2147483647 w 1125"/>
              <a:gd name="T7" fmla="*/ 2147483647 h 462"/>
              <a:gd name="T8" fmla="*/ 0 60000 65536"/>
              <a:gd name="T9" fmla="*/ 0 60000 65536"/>
              <a:gd name="T10" fmla="*/ 0 60000 65536"/>
              <a:gd name="T11" fmla="*/ 0 60000 65536"/>
              <a:gd name="T12" fmla="*/ 0 w 1125"/>
              <a:gd name="T13" fmla="*/ 0 h 462"/>
              <a:gd name="T14" fmla="*/ 1125 w 1125"/>
              <a:gd name="T15" fmla="*/ 462 h 462"/>
            </a:gdLst>
            <a:ahLst/>
            <a:cxnLst>
              <a:cxn ang="T8">
                <a:pos x="T0" y="T1"/>
              </a:cxn>
              <a:cxn ang="T9">
                <a:pos x="T2" y="T3"/>
              </a:cxn>
              <a:cxn ang="T10">
                <a:pos x="T4" y="T5"/>
              </a:cxn>
              <a:cxn ang="T11">
                <a:pos x="T6" y="T7"/>
              </a:cxn>
            </a:cxnLst>
            <a:rect l="T12" t="T13" r="T14" b="T15"/>
            <a:pathLst>
              <a:path w="1125" h="462">
                <a:moveTo>
                  <a:pt x="0" y="459"/>
                </a:moveTo>
                <a:lnTo>
                  <a:pt x="0" y="0"/>
                </a:lnTo>
                <a:lnTo>
                  <a:pt x="1125" y="0"/>
                </a:lnTo>
                <a:lnTo>
                  <a:pt x="1125" y="462"/>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4" name="Freeform 43"/>
          <p:cNvSpPr>
            <a:spLocks/>
          </p:cNvSpPr>
          <p:nvPr/>
        </p:nvSpPr>
        <p:spPr bwMode="auto">
          <a:xfrm>
            <a:off x="1530350" y="3970020"/>
            <a:ext cx="790575" cy="957263"/>
          </a:xfrm>
          <a:custGeom>
            <a:avLst/>
            <a:gdLst>
              <a:gd name="T0" fmla="*/ 0 w 498"/>
              <a:gd name="T1" fmla="*/ 0 h 399"/>
              <a:gd name="T2" fmla="*/ 0 w 498"/>
              <a:gd name="T3" fmla="*/ 2147483647 h 399"/>
              <a:gd name="T4" fmla="*/ 2147483647 w 498"/>
              <a:gd name="T5" fmla="*/ 2147483647 h 399"/>
              <a:gd name="T6" fmla="*/ 0 60000 65536"/>
              <a:gd name="T7" fmla="*/ 0 60000 65536"/>
              <a:gd name="T8" fmla="*/ 0 60000 65536"/>
              <a:gd name="T9" fmla="*/ 0 w 498"/>
              <a:gd name="T10" fmla="*/ 0 h 399"/>
              <a:gd name="T11" fmla="*/ 498 w 498"/>
              <a:gd name="T12" fmla="*/ 399 h 399"/>
            </a:gdLst>
            <a:ahLst/>
            <a:cxnLst>
              <a:cxn ang="T6">
                <a:pos x="T0" y="T1"/>
              </a:cxn>
              <a:cxn ang="T7">
                <a:pos x="T2" y="T3"/>
              </a:cxn>
              <a:cxn ang="T8">
                <a:pos x="T4" y="T5"/>
              </a:cxn>
            </a:cxnLst>
            <a:rect l="T9" t="T10" r="T11" b="T12"/>
            <a:pathLst>
              <a:path w="498" h="399">
                <a:moveTo>
                  <a:pt x="0" y="0"/>
                </a:moveTo>
                <a:lnTo>
                  <a:pt x="0" y="399"/>
                </a:lnTo>
                <a:lnTo>
                  <a:pt x="498" y="399"/>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5" name="Freeform 44"/>
          <p:cNvSpPr>
            <a:spLocks/>
          </p:cNvSpPr>
          <p:nvPr/>
        </p:nvSpPr>
        <p:spPr bwMode="auto">
          <a:xfrm>
            <a:off x="3059112" y="3879533"/>
            <a:ext cx="276225" cy="1047750"/>
          </a:xfrm>
          <a:custGeom>
            <a:avLst/>
            <a:gdLst>
              <a:gd name="T0" fmla="*/ 0 w 174"/>
              <a:gd name="T1" fmla="*/ 2147483647 h 450"/>
              <a:gd name="T2" fmla="*/ 2147483647 w 174"/>
              <a:gd name="T3" fmla="*/ 2147483647 h 450"/>
              <a:gd name="T4" fmla="*/ 2147483647 w 174"/>
              <a:gd name="T5" fmla="*/ 0 h 450"/>
              <a:gd name="T6" fmla="*/ 0 60000 65536"/>
              <a:gd name="T7" fmla="*/ 0 60000 65536"/>
              <a:gd name="T8" fmla="*/ 0 60000 65536"/>
              <a:gd name="T9" fmla="*/ 0 w 174"/>
              <a:gd name="T10" fmla="*/ 0 h 450"/>
              <a:gd name="T11" fmla="*/ 174 w 174"/>
              <a:gd name="T12" fmla="*/ 450 h 450"/>
            </a:gdLst>
            <a:ahLst/>
            <a:cxnLst>
              <a:cxn ang="T6">
                <a:pos x="T0" y="T1"/>
              </a:cxn>
              <a:cxn ang="T7">
                <a:pos x="T2" y="T3"/>
              </a:cxn>
              <a:cxn ang="T8">
                <a:pos x="T4" y="T5"/>
              </a:cxn>
            </a:cxnLst>
            <a:rect l="T9" t="T10" r="T11" b="T12"/>
            <a:pathLst>
              <a:path w="174" h="450">
                <a:moveTo>
                  <a:pt x="0" y="450"/>
                </a:moveTo>
                <a:lnTo>
                  <a:pt x="174" y="450"/>
                </a:lnTo>
                <a:lnTo>
                  <a:pt x="17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7" name="Group 45"/>
          <p:cNvGrpSpPr>
            <a:grpSpLocks/>
          </p:cNvGrpSpPr>
          <p:nvPr/>
        </p:nvGrpSpPr>
        <p:grpSpPr bwMode="auto">
          <a:xfrm>
            <a:off x="5491162" y="1853883"/>
            <a:ext cx="3408363" cy="336550"/>
            <a:chOff x="3410" y="2473"/>
            <a:chExt cx="2147" cy="212"/>
          </a:xfrm>
        </p:grpSpPr>
        <p:sp>
          <p:nvSpPr>
            <p:cNvPr id="18479" name="Rectangle 46"/>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0</a:t>
              </a:r>
              <a:endParaRPr lang="es-ES" sz="1600" b="1">
                <a:solidFill>
                  <a:srgbClr val="FF3300"/>
                </a:solidFill>
                <a:latin typeface="Times New Roman" pitchFamily="18" charset="0"/>
                <a:cs typeface="Arial" charset="0"/>
              </a:endParaRPr>
            </a:p>
          </p:txBody>
        </p:sp>
        <p:sp>
          <p:nvSpPr>
            <p:cNvPr id="18480" name="Line 47"/>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58416" name="Line 48"/>
          <p:cNvSpPr>
            <a:spLocks noChangeShapeType="1"/>
          </p:cNvSpPr>
          <p:nvPr/>
        </p:nvSpPr>
        <p:spPr bwMode="auto">
          <a:xfrm>
            <a:off x="2782887" y="434625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8" name="Line 49"/>
          <p:cNvSpPr>
            <a:spLocks noChangeShapeType="1"/>
          </p:cNvSpPr>
          <p:nvPr/>
        </p:nvSpPr>
        <p:spPr bwMode="auto">
          <a:xfrm>
            <a:off x="1531937" y="4351020"/>
            <a:ext cx="125412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9" name="Line 50"/>
          <p:cNvSpPr>
            <a:spLocks noChangeShapeType="1"/>
          </p:cNvSpPr>
          <p:nvPr/>
        </p:nvSpPr>
        <p:spPr bwMode="auto">
          <a:xfrm>
            <a:off x="3055937" y="4351020"/>
            <a:ext cx="2825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8419" name="Line 51"/>
          <p:cNvSpPr>
            <a:spLocks noChangeShapeType="1"/>
          </p:cNvSpPr>
          <p:nvPr/>
        </p:nvSpPr>
        <p:spPr bwMode="auto">
          <a:xfrm flipV="1">
            <a:off x="2776537" y="417004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52"/>
          <p:cNvGrpSpPr>
            <a:grpSpLocks/>
          </p:cNvGrpSpPr>
          <p:nvPr/>
        </p:nvGrpSpPr>
        <p:grpSpPr bwMode="auto">
          <a:xfrm>
            <a:off x="2328862" y="4536758"/>
            <a:ext cx="144463" cy="792162"/>
            <a:chOff x="1519" y="1253"/>
            <a:chExt cx="91" cy="499"/>
          </a:xfrm>
        </p:grpSpPr>
        <p:sp>
          <p:nvSpPr>
            <p:cNvPr id="18477" name="Line 53"/>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78" name="Line 54"/>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58423" name="Line 55"/>
          <p:cNvSpPr>
            <a:spLocks noChangeShapeType="1"/>
          </p:cNvSpPr>
          <p:nvPr/>
        </p:nvSpPr>
        <p:spPr bwMode="auto">
          <a:xfrm>
            <a:off x="2798762" y="4933633"/>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9" name="Group 56"/>
          <p:cNvGrpSpPr>
            <a:grpSpLocks/>
          </p:cNvGrpSpPr>
          <p:nvPr/>
        </p:nvGrpSpPr>
        <p:grpSpPr bwMode="auto">
          <a:xfrm>
            <a:off x="3352800" y="2342833"/>
            <a:ext cx="338137" cy="1774825"/>
            <a:chOff x="2219" y="1601"/>
            <a:chExt cx="213" cy="1118"/>
          </a:xfrm>
        </p:grpSpPr>
        <p:sp>
          <p:nvSpPr>
            <p:cNvPr id="18475" name="Text Box 57"/>
            <p:cNvSpPr txBox="1">
              <a:spLocks noChangeArrowheads="1"/>
            </p:cNvSpPr>
            <p:nvPr/>
          </p:nvSpPr>
          <p:spPr bwMode="auto">
            <a:xfrm>
              <a:off x="2219" y="1601"/>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8476" name="Text Box 58"/>
            <p:cNvSpPr txBox="1">
              <a:spLocks noChangeArrowheads="1"/>
            </p:cNvSpPr>
            <p:nvPr/>
          </p:nvSpPr>
          <p:spPr bwMode="auto">
            <a:xfrm>
              <a:off x="2227" y="2392"/>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59"/>
          <p:cNvGrpSpPr>
            <a:grpSpLocks/>
          </p:cNvGrpSpPr>
          <p:nvPr/>
        </p:nvGrpSpPr>
        <p:grpSpPr bwMode="auto">
          <a:xfrm>
            <a:off x="2020887" y="4909820"/>
            <a:ext cx="771525" cy="519113"/>
            <a:chOff x="1392" y="1844"/>
            <a:chExt cx="486" cy="327"/>
          </a:xfrm>
        </p:grpSpPr>
        <p:sp>
          <p:nvSpPr>
            <p:cNvPr id="18473" name="Text Box 60"/>
            <p:cNvSpPr txBox="1">
              <a:spLocks noChangeArrowheads="1"/>
            </p:cNvSpPr>
            <p:nvPr/>
          </p:nvSpPr>
          <p:spPr bwMode="auto">
            <a:xfrm>
              <a:off x="1392" y="1903"/>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8474" name="Text Box 61"/>
            <p:cNvSpPr txBox="1">
              <a:spLocks noChangeArrowheads="1"/>
            </p:cNvSpPr>
            <p:nvPr/>
          </p:nvSpPr>
          <p:spPr bwMode="auto">
            <a:xfrm>
              <a:off x="1673" y="1844"/>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sp>
        <p:nvSpPr>
          <p:cNvPr id="58430" name="Line 62"/>
          <p:cNvSpPr>
            <a:spLocks noChangeShapeType="1"/>
          </p:cNvSpPr>
          <p:nvPr/>
        </p:nvSpPr>
        <p:spPr bwMode="auto">
          <a:xfrm flipH="1">
            <a:off x="3111500" y="433673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1" name="Line 63"/>
          <p:cNvSpPr>
            <a:spLocks noChangeShapeType="1"/>
          </p:cNvSpPr>
          <p:nvPr/>
        </p:nvSpPr>
        <p:spPr bwMode="auto">
          <a:xfrm rot="5400000" flipH="1">
            <a:off x="1428750" y="42287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2" name="Line 64"/>
          <p:cNvSpPr>
            <a:spLocks noChangeShapeType="1"/>
          </p:cNvSpPr>
          <p:nvPr/>
        </p:nvSpPr>
        <p:spPr bwMode="auto">
          <a:xfrm>
            <a:off x="1555750" y="21078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3" name="Line 65"/>
          <p:cNvSpPr>
            <a:spLocks noChangeShapeType="1"/>
          </p:cNvSpPr>
          <p:nvPr/>
        </p:nvSpPr>
        <p:spPr bwMode="auto">
          <a:xfrm rot="-5400000" flipH="1" flipV="1">
            <a:off x="3219450" y="22221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4" name="Rectangle 66"/>
          <p:cNvSpPr>
            <a:spLocks noChangeArrowheads="1"/>
          </p:cNvSpPr>
          <p:nvPr/>
        </p:nvSpPr>
        <p:spPr bwMode="auto">
          <a:xfrm>
            <a:off x="319087" y="616394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1" name="Group 67"/>
          <p:cNvGrpSpPr>
            <a:grpSpLocks/>
          </p:cNvGrpSpPr>
          <p:nvPr/>
        </p:nvGrpSpPr>
        <p:grpSpPr bwMode="auto">
          <a:xfrm>
            <a:off x="650875" y="6152833"/>
            <a:ext cx="4594225" cy="366712"/>
            <a:chOff x="240" y="3825"/>
            <a:chExt cx="2894" cy="265"/>
          </a:xfrm>
        </p:grpSpPr>
        <p:sp>
          <p:nvSpPr>
            <p:cNvPr id="18471" name="Line 68"/>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8472" name="Text Box 69"/>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4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4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41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842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83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0"/>
                                        <p:tgtEl>
                                          <p:spTgt spid="9"/>
                                        </p:tgtEl>
                                      </p:cBhvr>
                                    </p:animEffect>
                                    <p:set>
                                      <p:cBhvr>
                                        <p:cTn id="37" dur="1" fill="hold">
                                          <p:stCondLst>
                                            <p:cond delay="4999"/>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8419"/>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58403"/>
                                        </p:tgtEl>
                                        <p:attrNameLst>
                                          <p:attrName>style.visibility</p:attrName>
                                        </p:attrNameLst>
                                      </p:cBhvr>
                                      <p:to>
                                        <p:strVal val="visible"/>
                                      </p:to>
                                    </p:set>
                                    <p:animEffect transition="in" filter="wipe(left)">
                                      <p:cBhvr>
                                        <p:cTn id="42" dur="5000"/>
                                        <p:tgtEl>
                                          <p:spTgt spid="58403"/>
                                        </p:tgtEl>
                                      </p:cBhvr>
                                    </p:animEffec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3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3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381"/>
                                        </p:tgtEl>
                                        <p:attrNameLst>
                                          <p:attrName>style.visibility</p:attrName>
                                        </p:attrNameLst>
                                      </p:cBhvr>
                                      <p:to>
                                        <p:strVal val="visible"/>
                                      </p:to>
                                    </p:set>
                                  </p:childTnLst>
                                </p:cTn>
                              </p:par>
                              <p:par>
                                <p:cTn id="51" presetID="22" presetClass="exit" presetSubtype="2" fill="hold" grpId="1" nodeType="withEffect">
                                  <p:stCondLst>
                                    <p:cond delay="0"/>
                                  </p:stCondLst>
                                  <p:childTnLst>
                                    <p:animEffect transition="out" filter="wipe(right)">
                                      <p:cBhvr>
                                        <p:cTn id="52" dur="5000"/>
                                        <p:tgtEl>
                                          <p:spTgt spid="58379"/>
                                        </p:tgtEl>
                                      </p:cBhvr>
                                    </p:animEffect>
                                    <p:set>
                                      <p:cBhvr>
                                        <p:cTn id="53" dur="1" fill="hold">
                                          <p:stCondLst>
                                            <p:cond delay="4999"/>
                                          </p:stCondLst>
                                        </p:cTn>
                                        <p:tgtEl>
                                          <p:spTgt spid="58379"/>
                                        </p:tgtEl>
                                        <p:attrNameLst>
                                          <p:attrName>style.visibility</p:attrName>
                                        </p:attrNameLst>
                                      </p:cBhvr>
                                      <p:to>
                                        <p:strVal val="hidden"/>
                                      </p:to>
                                    </p:set>
                                  </p:childTnLst>
                                </p:cTn>
                              </p:par>
                              <p:par>
                                <p:cTn id="54" presetID="22" presetClass="exit" presetSubtype="1" fill="hold" grpId="1" nodeType="withEffect">
                                  <p:stCondLst>
                                    <p:cond delay="0"/>
                                  </p:stCondLst>
                                  <p:childTnLst>
                                    <p:animEffect transition="out" filter="wipe(up)">
                                      <p:cBhvr>
                                        <p:cTn id="55" dur="5000"/>
                                        <p:tgtEl>
                                          <p:spTgt spid="58377"/>
                                        </p:tgtEl>
                                      </p:cBhvr>
                                    </p:animEffect>
                                    <p:set>
                                      <p:cBhvr>
                                        <p:cTn id="56" dur="1" fill="hold">
                                          <p:stCondLst>
                                            <p:cond delay="4999"/>
                                          </p:stCondLst>
                                        </p:cTn>
                                        <p:tgtEl>
                                          <p:spTgt spid="58377"/>
                                        </p:tgtEl>
                                        <p:attrNameLst>
                                          <p:attrName>style.visibility</p:attrName>
                                        </p:attrNameLst>
                                      </p:cBhvr>
                                      <p:to>
                                        <p:strVal val="hidden"/>
                                      </p:to>
                                    </p:set>
                                  </p:childTnLst>
                                </p:cTn>
                              </p:par>
                              <p:par>
                                <p:cTn id="57" presetID="22" presetClass="exit" presetSubtype="1" fill="hold" grpId="1" nodeType="withEffect">
                                  <p:stCondLst>
                                    <p:cond delay="0"/>
                                  </p:stCondLst>
                                  <p:childTnLst>
                                    <p:animEffect transition="out" filter="wipe(up)">
                                      <p:cBhvr>
                                        <p:cTn id="58" dur="5000"/>
                                        <p:tgtEl>
                                          <p:spTgt spid="58381"/>
                                        </p:tgtEl>
                                      </p:cBhvr>
                                    </p:animEffect>
                                    <p:set>
                                      <p:cBhvr>
                                        <p:cTn id="59" dur="1" fill="hold">
                                          <p:stCondLst>
                                            <p:cond delay="4999"/>
                                          </p:stCondLst>
                                        </p:cTn>
                                        <p:tgtEl>
                                          <p:spTgt spid="5838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5840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8408"/>
                                        </p:tgtEl>
                                        <p:attrNameLst>
                                          <p:attrName>style.visibility</p:attrName>
                                        </p:attrNameLst>
                                      </p:cBhvr>
                                      <p:to>
                                        <p:strVal val="visible"/>
                                      </p:to>
                                    </p:set>
                                  </p:childTnLst>
                                </p:cTn>
                              </p:par>
                              <p:par>
                                <p:cTn id="64" presetID="35" presetClass="emph" presetSubtype="0" repeatCount="indefinite" fill="hold" grpId="1" nodeType="withEffect">
                                  <p:stCondLst>
                                    <p:cond delay="0"/>
                                  </p:stCondLst>
                                  <p:childTnLst>
                                    <p:anim calcmode="discrete" valueType="str">
                                      <p:cBhvr>
                                        <p:cTn id="65" dur="1000" fill="hold"/>
                                        <p:tgtEl>
                                          <p:spTgt spid="58408"/>
                                        </p:tgtEl>
                                        <p:attrNameLst>
                                          <p:attrName>style.visibility</p:attrName>
                                        </p:attrNameLst>
                                      </p:cBhvr>
                                      <p:tavLst>
                                        <p:tav tm="0">
                                          <p:val>
                                            <p:strVal val="hidden"/>
                                          </p:val>
                                        </p:tav>
                                        <p:tav tm="50000">
                                          <p:val>
                                            <p:strVal val="visible"/>
                                          </p:val>
                                        </p:tav>
                                      </p:tavLst>
                                    </p:anim>
                                  </p:childTnLst>
                                </p:cTn>
                              </p:par>
                              <p:par>
                                <p:cTn id="66" presetID="1" presetClass="entr" presetSubtype="0" fill="hold" grpId="0" nodeType="withEffect">
                                  <p:stCondLst>
                                    <p:cond delay="0"/>
                                  </p:stCondLst>
                                  <p:childTnLst>
                                    <p:set>
                                      <p:cBhvr>
                                        <p:cTn id="67" dur="1" fill="hold">
                                          <p:stCondLst>
                                            <p:cond delay="0"/>
                                          </p:stCondLst>
                                        </p:cTn>
                                        <p:tgtEl>
                                          <p:spTgt spid="5843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843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84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8433"/>
                                        </p:tgtEl>
                                        <p:attrNameLst>
                                          <p:attrName>style.visibility</p:attrName>
                                        </p:attrNameLst>
                                      </p:cBhvr>
                                      <p:to>
                                        <p:strVal val="visible"/>
                                      </p:to>
                                    </p:set>
                                  </p:childTnLst>
                                </p:cTn>
                              </p:par>
                              <p:par>
                                <p:cTn id="74" presetID="0" presetClass="path" presetSubtype="0" repeatCount="indefinite" fill="hold" grpId="1" nodeType="withEffect">
                                  <p:stCondLst>
                                    <p:cond delay="0"/>
                                  </p:stCondLst>
                                  <p:childTnLst>
                                    <p:animMotion origin="layout" path="M 2.77778E-7 0.00185 L -0.17431 0.00185 " pathEditMode="relative" rAng="0" ptsTypes="AA">
                                      <p:cBhvr>
                                        <p:cTn id="75" dur="2000" fill="hold"/>
                                        <p:tgtEl>
                                          <p:spTgt spid="58430"/>
                                        </p:tgtEl>
                                        <p:attrNameLst>
                                          <p:attrName>ppt_x</p:attrName>
                                          <p:attrName>ppt_y</p:attrName>
                                        </p:attrNameLst>
                                      </p:cBhvr>
                                      <p:rCtr x="-87" y="0"/>
                                    </p:animMotion>
                                  </p:childTnLst>
                                  <p:subTnLst>
                                    <p:set>
                                      <p:cBhvr override="childStyle">
                                        <p:cTn dur="1" fill="hold" display="0" masterRel="nextClick" afterEffect="1"/>
                                        <p:tgtEl>
                                          <p:spTgt spid="58430"/>
                                        </p:tgtEl>
                                        <p:attrNameLst>
                                          <p:attrName>style.visibility</p:attrName>
                                        </p:attrNameLst>
                                      </p:cBhvr>
                                      <p:to>
                                        <p:strVal val="hidden"/>
                                      </p:to>
                                    </p:set>
                                  </p:subTnLst>
                                </p:cTn>
                              </p:par>
                              <p:par>
                                <p:cTn id="76" presetID="0" presetClass="path" presetSubtype="0" repeatCount="indefinite" fill="hold" grpId="1" nodeType="withEffect">
                                  <p:stCondLst>
                                    <p:cond delay="0"/>
                                  </p:stCondLst>
                                  <p:childTnLst>
                                    <p:animMotion origin="layout" path="M 2.5E-6 -2.22222E-6 L 2.5E-6 -0.3 " pathEditMode="relative" rAng="0" ptsTypes="AA">
                                      <p:cBhvr>
                                        <p:cTn id="77" dur="2000" fill="hold"/>
                                        <p:tgtEl>
                                          <p:spTgt spid="58431"/>
                                        </p:tgtEl>
                                        <p:attrNameLst>
                                          <p:attrName>ppt_x</p:attrName>
                                          <p:attrName>ppt_y</p:attrName>
                                        </p:attrNameLst>
                                      </p:cBhvr>
                                      <p:rCtr x="0" y="-150"/>
                                    </p:animMotion>
                                  </p:childTnLst>
                                  <p:subTnLst>
                                    <p:set>
                                      <p:cBhvr override="childStyle">
                                        <p:cTn dur="1" fill="hold" display="0" masterRel="nextClick" afterEffect="1"/>
                                        <p:tgtEl>
                                          <p:spTgt spid="58431"/>
                                        </p:tgtEl>
                                        <p:attrNameLst>
                                          <p:attrName>style.visibility</p:attrName>
                                        </p:attrNameLst>
                                      </p:cBhvr>
                                      <p:to>
                                        <p:strVal val="hidden"/>
                                      </p:to>
                                    </p:set>
                                  </p:subTnLst>
                                </p:cTn>
                              </p:par>
                              <p:par>
                                <p:cTn id="78" presetID="0" presetClass="path" presetSubtype="0" repeatCount="indefinite" fill="hold" grpId="1" nodeType="withEffect">
                                  <p:stCondLst>
                                    <p:cond delay="0"/>
                                  </p:stCondLst>
                                  <p:childTnLst>
                                    <p:animMotion origin="layout" path="M 1.38889E-6 -3.7037E-7 L 0.17014 -3.7037E-7 " pathEditMode="relative" rAng="0" ptsTypes="AA">
                                      <p:cBhvr>
                                        <p:cTn id="79" dur="2000" fill="hold"/>
                                        <p:tgtEl>
                                          <p:spTgt spid="58432"/>
                                        </p:tgtEl>
                                        <p:attrNameLst>
                                          <p:attrName>ppt_x</p:attrName>
                                          <p:attrName>ppt_y</p:attrName>
                                        </p:attrNameLst>
                                      </p:cBhvr>
                                      <p:rCtr x="85" y="0"/>
                                    </p:animMotion>
                                  </p:childTnLst>
                                  <p:subTnLst>
                                    <p:set>
                                      <p:cBhvr override="childStyle">
                                        <p:cTn dur="1" fill="hold" display="0" masterRel="nextClick" afterEffect="1"/>
                                        <p:tgtEl>
                                          <p:spTgt spid="58432"/>
                                        </p:tgtEl>
                                        <p:attrNameLst>
                                          <p:attrName>style.visibility</p:attrName>
                                        </p:attrNameLst>
                                      </p:cBhvr>
                                      <p:to>
                                        <p:strVal val="hidden"/>
                                      </p:to>
                                    </p:set>
                                  </p:subTnLst>
                                </p:cTn>
                              </p:par>
                              <p:par>
                                <p:cTn id="80" presetID="0" presetClass="path" presetSubtype="0" repeatCount="indefinite" fill="hold" grpId="1" nodeType="withEffect">
                                  <p:stCondLst>
                                    <p:cond delay="0"/>
                                  </p:stCondLst>
                                  <p:childTnLst>
                                    <p:animMotion origin="layout" path="M 4.72222E-6 0 L 4.72222E-6 0.28611 " pathEditMode="relative" rAng="0" ptsTypes="AA">
                                      <p:cBhvr>
                                        <p:cTn id="81" dur="2000" fill="hold"/>
                                        <p:tgtEl>
                                          <p:spTgt spid="58433"/>
                                        </p:tgtEl>
                                        <p:attrNameLst>
                                          <p:attrName>ppt_x</p:attrName>
                                          <p:attrName>ppt_y</p:attrName>
                                        </p:attrNameLst>
                                      </p:cBhvr>
                                      <p:rCtr x="0" y="143"/>
                                    </p:animMotion>
                                  </p:childTnLst>
                                  <p:subTnLst>
                                    <p:set>
                                      <p:cBhvr override="childStyle">
                                        <p:cTn dur="1" fill="hold" display="0" masterRel="nextClick" afterEffect="1"/>
                                        <p:tgtEl>
                                          <p:spTgt spid="58433"/>
                                        </p:tgtEl>
                                        <p:attrNameLst>
                                          <p:attrName>style.visibility</p:attrName>
                                        </p:attrNameLst>
                                      </p:cBhvr>
                                      <p:to>
                                        <p:strVal val="hidden"/>
                                      </p:to>
                                    </p:set>
                                  </p:subTnLst>
                                </p:cTn>
                              </p:par>
                              <p:par>
                                <p:cTn id="82" presetID="1"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par>
                                <p:cTn id="84" presetID="35" presetClass="emph" presetSubtype="0" repeatCount="indefinite" fill="hold" nodeType="withEffect">
                                  <p:stCondLst>
                                    <p:cond delay="0"/>
                                  </p:stCondLst>
                                  <p:childTnLst>
                                    <p:anim calcmode="discrete" valueType="str">
                                      <p:cBhvr>
                                        <p:cTn id="85" dur="1000" fill="hold"/>
                                        <p:tgtEl>
                                          <p:spTgt spid="11"/>
                                        </p:tgtEl>
                                        <p:attrNameLst>
                                          <p:attrName>style.visibility</p:attrName>
                                        </p:attrNameLst>
                                      </p:cBhvr>
                                      <p:tavLst>
                                        <p:tav tm="0">
                                          <p:val>
                                            <p:strVal val="hidden"/>
                                          </p:val>
                                        </p:tav>
                                        <p:tav tm="50000">
                                          <p:val>
                                            <p:strVal val="visible"/>
                                          </p:val>
                                        </p:tav>
                                      </p:tavLst>
                                    </p:anim>
                                  </p:childTnLst>
                                </p:cTn>
                              </p:par>
                              <p:par>
                                <p:cTn id="86" presetID="1" presetClass="entr" presetSubtype="0" fill="hold" grpId="0" nodeType="withEffect">
                                  <p:stCondLst>
                                    <p:cond delay="0"/>
                                  </p:stCondLst>
                                  <p:childTnLst>
                                    <p:set>
                                      <p:cBhvr>
                                        <p:cTn id="87" dur="1" fill="hold">
                                          <p:stCondLst>
                                            <p:cond delay="0"/>
                                          </p:stCondLst>
                                        </p:cTn>
                                        <p:tgtEl>
                                          <p:spTgt spid="58434"/>
                                        </p:tgtEl>
                                        <p:attrNameLst>
                                          <p:attrName>style.visibility</p:attrName>
                                        </p:attrNameLst>
                                      </p:cBhvr>
                                      <p:to>
                                        <p:strVal val="visible"/>
                                      </p:to>
                                    </p:set>
                                  </p:childTnLst>
                                </p:cTn>
                              </p:par>
                            </p:childTnLst>
                          </p:cTn>
                        </p:par>
                        <p:par>
                          <p:cTn id="88" fill="hold">
                            <p:stCondLst>
                              <p:cond delay="5000"/>
                            </p:stCondLst>
                            <p:childTnLst>
                              <p:par>
                                <p:cTn id="89" presetID="1" presetClass="exit" presetSubtype="0" fill="hold" grpId="2" nodeType="afterEffect">
                                  <p:stCondLst>
                                    <p:cond delay="0"/>
                                  </p:stCondLst>
                                  <p:childTnLst>
                                    <p:set>
                                      <p:cBhvr>
                                        <p:cTn id="90" dur="1" fill="hold">
                                          <p:stCondLst>
                                            <p:cond delay="0"/>
                                          </p:stCondLst>
                                        </p:cTn>
                                        <p:tgtEl>
                                          <p:spTgt spid="584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58431"/>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58432"/>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58433"/>
                                        </p:tgtEl>
                                        <p:attrNameLst>
                                          <p:attrName>style.visibility</p:attrName>
                                        </p:attrNameLst>
                                      </p:cBhvr>
                                      <p:to>
                                        <p:strVal val="hidden"/>
                                      </p:to>
                                    </p:set>
                                  </p:childTnLst>
                                </p:cTn>
                              </p:par>
                            </p:childTnLst>
                          </p:cTn>
                        </p:par>
                        <p:par>
                          <p:cTn id="97" fill="hold">
                            <p:stCondLst>
                              <p:cond delay="5000"/>
                            </p:stCondLst>
                            <p:childTnLst>
                              <p:par>
                                <p:cTn id="98" presetID="1" presetClass="exit" presetSubtype="0" fill="hold" nodeType="afterEffect">
                                  <p:stCondLst>
                                    <p:cond delay="0"/>
                                  </p:stCondLst>
                                  <p:childTnLst>
                                    <p:set>
                                      <p:cBhvr>
                                        <p:cTn id="99" dur="1" fill="hold">
                                          <p:stCondLst>
                                            <p:cond delay="0"/>
                                          </p:stCondLst>
                                        </p:cTn>
                                        <p:tgtEl>
                                          <p:spTgt spid="11"/>
                                        </p:tgtEl>
                                        <p:attrNameLst>
                                          <p:attrName>style.visibility</p:attrName>
                                        </p:attrNameLst>
                                      </p:cBhvr>
                                      <p:to>
                                        <p:strVal val="hidden"/>
                                      </p:to>
                                    </p:set>
                                  </p:childTnLst>
                                </p:cTn>
                              </p:par>
                            </p:childTnLst>
                          </p:cTn>
                        </p:par>
                        <p:par>
                          <p:cTn id="100" fill="hold">
                            <p:stCondLst>
                              <p:cond delay="5000"/>
                            </p:stCondLst>
                            <p:childTnLst>
                              <p:par>
                                <p:cTn id="101" presetID="1" presetClass="entr" presetSubtype="0"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par>
                          <p:cTn id="103" fill="hold">
                            <p:stCondLst>
                              <p:cond delay="5000"/>
                            </p:stCondLst>
                            <p:childTnLst>
                              <p:par>
                                <p:cTn id="104" presetID="1" presetClass="exit" presetSubtype="0" fill="hold" grpId="2" nodeType="afterEffect">
                                  <p:stCondLst>
                                    <p:cond delay="0"/>
                                  </p:stCondLst>
                                  <p:childTnLst>
                                    <p:set>
                                      <p:cBhvr>
                                        <p:cTn id="105" dur="1" fill="hold">
                                          <p:stCondLst>
                                            <p:cond delay="0"/>
                                          </p:stCondLst>
                                        </p:cTn>
                                        <p:tgtEl>
                                          <p:spTgt spid="58408"/>
                                        </p:tgtEl>
                                        <p:attrNameLst>
                                          <p:attrName>style.visibility</p:attrName>
                                        </p:attrNameLst>
                                      </p:cBhvr>
                                      <p:to>
                                        <p:strVal val="hidden"/>
                                      </p:to>
                                    </p:set>
                                  </p:childTnLst>
                                </p:cTn>
                              </p:par>
                            </p:childTnLst>
                          </p:cTn>
                        </p:par>
                        <p:par>
                          <p:cTn id="106" fill="hold">
                            <p:stCondLst>
                              <p:cond delay="5000"/>
                            </p:stCondLst>
                            <p:childTnLst>
                              <p:par>
                                <p:cTn id="107" presetID="1" presetClass="entr" presetSubtype="0" fill="hold" grpId="3" nodeType="afterEffect">
                                  <p:stCondLst>
                                    <p:cond delay="0"/>
                                  </p:stCondLst>
                                  <p:childTnLst>
                                    <p:set>
                                      <p:cBhvr>
                                        <p:cTn id="108" dur="1" fill="hold">
                                          <p:stCondLst>
                                            <p:cond delay="0"/>
                                          </p:stCondLst>
                                        </p:cTn>
                                        <p:tgtEl>
                                          <p:spTgt spid="5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7" grpId="1" animBg="1"/>
      <p:bldP spid="58378" grpId="0" animBg="1"/>
      <p:bldP spid="58379" grpId="0" animBg="1"/>
      <p:bldP spid="58379" grpId="1" animBg="1"/>
      <p:bldP spid="58380" grpId="0" animBg="1"/>
      <p:bldP spid="58381" grpId="0" animBg="1"/>
      <p:bldP spid="58381" grpId="1" animBg="1"/>
      <p:bldP spid="58392" grpId="0" animBg="1"/>
      <p:bldP spid="58403" grpId="0" animBg="1"/>
      <p:bldP spid="58408" grpId="0" animBg="1"/>
      <p:bldP spid="58408" grpId="1" animBg="1"/>
      <p:bldP spid="58408" grpId="2" animBg="1"/>
      <p:bldP spid="58408" grpId="3" animBg="1"/>
      <p:bldP spid="58416" grpId="0" animBg="1"/>
      <p:bldP spid="58419" grpId="0" animBg="1"/>
      <p:bldP spid="58419" grpId="1" animBg="1"/>
      <p:bldP spid="58423" grpId="0" animBg="1"/>
      <p:bldP spid="58423" grpId="1" animBg="1"/>
      <p:bldP spid="58430" grpId="0" animBg="1"/>
      <p:bldP spid="58430" grpId="1" animBg="1"/>
      <p:bldP spid="58430" grpId="2" animBg="1"/>
      <p:bldP spid="58431" grpId="0" animBg="1"/>
      <p:bldP spid="58431" grpId="1" animBg="1"/>
      <p:bldP spid="58431" grpId="2" animBg="1"/>
      <p:bldP spid="58432" grpId="0" animBg="1"/>
      <p:bldP spid="58432" grpId="1" animBg="1"/>
      <p:bldP spid="58432" grpId="2" animBg="1"/>
      <p:bldP spid="58433" grpId="0" animBg="1"/>
      <p:bldP spid="58433" grpId="1" animBg="1"/>
      <p:bldP spid="58433" grpId="2" animBg="1"/>
      <p:bldP spid="5843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3</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ALTERNA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sz="6600" b="1" smtClean="0">
                <a:solidFill>
                  <a:schemeClr val="bg1"/>
                </a:solidFill>
                <a:latin typeface="Times New Roman" pitchFamily="18" charset="0"/>
                <a:cs typeface="Times New Roman" pitchFamily="18" charset="0"/>
              </a:rPr>
              <a:t>PILAS</a:t>
            </a:r>
            <a:endParaRPr lang="es-ES" sz="2000" b="1"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76727" y="376907"/>
            <a:ext cx="7849436" cy="646331"/>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3600" b="1" dirty="0">
                <a:solidFill>
                  <a:srgbClr val="FFFF00"/>
                </a:solidFill>
                <a:latin typeface="Calibri" pitchFamily="34" charset="0"/>
                <a:cs typeface="Arial" charset="0"/>
              </a:rPr>
              <a:t>CORRIENTE ALTERNA </a:t>
            </a:r>
            <a:r>
              <a:rPr lang="es-ES" sz="2400" b="1" dirty="0">
                <a:solidFill>
                  <a:srgbClr val="92D050"/>
                </a:solidFill>
                <a:latin typeface="Calibri" pitchFamily="34" charset="0"/>
                <a:cs typeface="Arial" charset="0"/>
              </a:rPr>
              <a:t>(51 diapositivas)</a:t>
            </a:r>
          </a:p>
        </p:txBody>
      </p:sp>
      <p:sp>
        <p:nvSpPr>
          <p:cNvPr id="99331" name="Rectangle 3"/>
          <p:cNvSpPr>
            <a:spLocks noChangeArrowheads="1"/>
          </p:cNvSpPr>
          <p:nvPr/>
        </p:nvSpPr>
        <p:spPr bwMode="auto">
          <a:xfrm>
            <a:off x="721009" y="1379538"/>
            <a:ext cx="8088312" cy="4662815"/>
          </a:xfrm>
          <a:prstGeom prst="rect">
            <a:avLst/>
          </a:prstGeom>
          <a:noFill/>
          <a:ln w="9525">
            <a:noFill/>
            <a:miter lim="800000"/>
            <a:headEnd/>
            <a:tailEnd/>
          </a:ln>
        </p:spPr>
        <p:txBody>
          <a:bodyPr>
            <a:spAutoFit/>
          </a:bodyPr>
          <a:lstStyle/>
          <a:p>
            <a:pPr marL="360363" indent="-360363" fontAlgn="base">
              <a:lnSpc>
                <a:spcPct val="150000"/>
              </a:lnSpc>
              <a:spcBef>
                <a:spcPct val="0"/>
              </a:spcBef>
              <a:spcAft>
                <a:spcPct val="0"/>
              </a:spcAft>
              <a:buFontTx/>
              <a:buAutoNum type="arabicPeriod"/>
              <a:defRPr/>
            </a:pPr>
            <a:r>
              <a:rPr lang="es-ES" b="1" dirty="0">
                <a:solidFill>
                  <a:srgbClr val="FFFFFF"/>
                </a:solidFill>
                <a:cs typeface="Arial" charset="0"/>
              </a:rPr>
              <a:t>Generadores y motores.  </a:t>
            </a:r>
          </a:p>
          <a:p>
            <a:pPr marL="360363" indent="-360363" fontAlgn="base">
              <a:lnSpc>
                <a:spcPct val="150000"/>
              </a:lnSpc>
              <a:spcBef>
                <a:spcPct val="0"/>
              </a:spcBef>
              <a:spcAft>
                <a:spcPct val="0"/>
              </a:spcAft>
              <a:defRPr/>
            </a:pPr>
            <a:r>
              <a:rPr lang="es-ES" b="1" dirty="0">
                <a:solidFill>
                  <a:srgbClr val="FFFFFF"/>
                </a:solidFill>
                <a:cs typeface="Arial" charset="0"/>
              </a:rPr>
              <a:t>2.	Fuerza electromotriz inducida.</a:t>
            </a:r>
          </a:p>
          <a:p>
            <a:pPr fontAlgn="base">
              <a:lnSpc>
                <a:spcPct val="150000"/>
              </a:lnSpc>
              <a:spcBef>
                <a:spcPct val="0"/>
              </a:spcBef>
              <a:spcAft>
                <a:spcPct val="0"/>
              </a:spcAft>
              <a:defRPr/>
            </a:pPr>
            <a:r>
              <a:rPr lang="es-ES" b="1" dirty="0">
                <a:solidFill>
                  <a:srgbClr val="FFFFFF"/>
                </a:solidFill>
                <a:cs typeface="Arial" charset="0"/>
              </a:rPr>
              <a:t>3.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4.   Variación de la </a:t>
            </a:r>
            <a:r>
              <a:rPr lang="es-ES" b="1" dirty="0" err="1">
                <a:solidFill>
                  <a:srgbClr val="FFFFFF"/>
                </a:solidFill>
                <a:cs typeface="Arial" charset="0"/>
              </a:rPr>
              <a:t>d.d.p.</a:t>
            </a:r>
            <a:r>
              <a:rPr lang="es-ES" b="1" dirty="0">
                <a:solidFill>
                  <a:srgbClr val="FFFFFF"/>
                </a:solidFill>
                <a:cs typeface="Arial" charset="0"/>
              </a:rPr>
              <a:t> y la intensidad con el tiempo: desfase.</a:t>
            </a:r>
          </a:p>
          <a:p>
            <a:pPr fontAlgn="base">
              <a:lnSpc>
                <a:spcPct val="150000"/>
              </a:lnSpc>
              <a:spcBef>
                <a:spcPct val="0"/>
              </a:spcBef>
              <a:spcAft>
                <a:spcPct val="0"/>
              </a:spcAft>
              <a:defRPr/>
            </a:pPr>
            <a:r>
              <a:rPr lang="es-ES" b="1" dirty="0">
                <a:solidFill>
                  <a:srgbClr val="FFFFFF"/>
                </a:solidFill>
                <a:cs typeface="Arial" charset="0"/>
              </a:rPr>
              <a:t>5.   Corriente alterna en una resistencia.</a:t>
            </a:r>
          </a:p>
          <a:p>
            <a:pPr fontAlgn="base">
              <a:lnSpc>
                <a:spcPct val="150000"/>
              </a:lnSpc>
              <a:spcBef>
                <a:spcPct val="0"/>
              </a:spcBef>
              <a:spcAft>
                <a:spcPct val="0"/>
              </a:spcAft>
              <a:defRPr/>
            </a:pPr>
            <a:r>
              <a:rPr lang="es-ES" b="1" dirty="0">
                <a:solidFill>
                  <a:srgbClr val="FFFFFF"/>
                </a:solidFill>
                <a:cs typeface="Arial" charset="0"/>
              </a:rPr>
              <a:t>6.   Corriente alterna en una bobina.</a:t>
            </a:r>
          </a:p>
          <a:p>
            <a:pPr fontAlgn="base">
              <a:lnSpc>
                <a:spcPct val="150000"/>
              </a:lnSpc>
              <a:spcBef>
                <a:spcPct val="0"/>
              </a:spcBef>
              <a:spcAft>
                <a:spcPct val="0"/>
              </a:spcAft>
              <a:defRPr/>
            </a:pPr>
            <a:r>
              <a:rPr lang="es-ES" b="1" dirty="0">
                <a:solidFill>
                  <a:srgbClr val="FFFFFF"/>
                </a:solidFill>
                <a:cs typeface="Arial" charset="0"/>
              </a:rPr>
              <a:t>7.   Corriente alterna en un condensador.</a:t>
            </a:r>
          </a:p>
          <a:p>
            <a:pPr fontAlgn="base">
              <a:lnSpc>
                <a:spcPct val="150000"/>
              </a:lnSpc>
              <a:spcBef>
                <a:spcPct val="0"/>
              </a:spcBef>
              <a:spcAft>
                <a:spcPct val="0"/>
              </a:spcAft>
              <a:defRPr/>
            </a:pPr>
            <a:r>
              <a:rPr lang="es-ES" b="1" dirty="0">
                <a:solidFill>
                  <a:srgbClr val="FFFFFF"/>
                </a:solidFill>
                <a:cs typeface="Arial" charset="0"/>
              </a:rPr>
              <a:t>8.   Circuitos RCL serie: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9.   Variación de la potencia con la frecuencia: resonancia.</a:t>
            </a:r>
          </a:p>
          <a:p>
            <a:pPr fontAlgn="base">
              <a:lnSpc>
                <a:spcPct val="150000"/>
              </a:lnSpc>
              <a:spcBef>
                <a:spcPct val="0"/>
              </a:spcBef>
              <a:spcAft>
                <a:spcPct val="0"/>
              </a:spcAft>
              <a:defRPr/>
            </a:pPr>
            <a:r>
              <a:rPr lang="es-ES" b="1" dirty="0">
                <a:solidFill>
                  <a:srgbClr val="FFFFFF"/>
                </a:solidFill>
                <a:cs typeface="Arial" charset="0"/>
              </a:rPr>
              <a:t>10. Circuitos RCL paralelo: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50F2D7"/>
                </a:solidFill>
                <a:cs typeface="Arial" charset="0"/>
              </a:rPr>
              <a:t>11.  </a:t>
            </a:r>
            <a:r>
              <a:rPr lang="es-ES_tradnl" b="1" dirty="0">
                <a:solidFill>
                  <a:srgbClr val="50F2D7"/>
                </a:solidFill>
                <a:latin typeface="Times New Roman" pitchFamily="18" charset="0"/>
                <a:cs typeface="Arial"/>
              </a:rPr>
              <a:t>Enlace a: </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Generador</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mp4</a:t>
            </a:r>
            <a:r>
              <a:rPr lang="es-ES_tradnl" b="1" dirty="0">
                <a:solidFill>
                  <a:srgbClr val="FFFFFF"/>
                </a:solidFill>
                <a:latin typeface="Times New Roman" pitchFamily="18" charset="0"/>
                <a:cs typeface="Arial"/>
              </a:rPr>
              <a:t>”</a:t>
            </a:r>
          </a:p>
        </p:txBody>
      </p:sp>
      <p:cxnSp>
        <p:nvCxnSpPr>
          <p:cNvPr id="5" name="4 Conector recto"/>
          <p:cNvCxnSpPr/>
          <p:nvPr/>
        </p:nvCxnSpPr>
        <p:spPr>
          <a:xfrm>
            <a:off x="522288" y="1033463"/>
            <a:ext cx="831373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93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2854325" y="1185863"/>
            <a:ext cx="3489325" cy="4321175"/>
            <a:chOff x="1791" y="754"/>
            <a:chExt cx="1905" cy="2359"/>
          </a:xfrm>
        </p:grpSpPr>
        <p:pic>
          <p:nvPicPr>
            <p:cNvPr id="189444" name="Picture 4" descr="Girando"/>
            <p:cNvPicPr>
              <a:picLocks noChangeAspect="1" noChangeArrowheads="1" noCrop="1"/>
            </p:cNvPicPr>
            <p:nvPr/>
          </p:nvPicPr>
          <p:blipFill>
            <a:blip r:embed="rId2" cstate="print"/>
            <a:srcRect/>
            <a:stretch>
              <a:fillRect/>
            </a:stretch>
          </p:blipFill>
          <p:spPr bwMode="auto">
            <a:xfrm>
              <a:off x="1791" y="799"/>
              <a:ext cx="1844" cy="2251"/>
            </a:xfrm>
            <a:prstGeom prst="rect">
              <a:avLst/>
            </a:prstGeom>
            <a:noFill/>
            <a:ln w="9525">
              <a:noFill/>
              <a:miter lim="800000"/>
              <a:headEnd/>
              <a:tailEnd/>
            </a:ln>
          </p:spPr>
        </p:pic>
        <p:sp>
          <p:nvSpPr>
            <p:cNvPr id="18437" name="Rectangle 5"/>
            <p:cNvSpPr>
              <a:spLocks noChangeArrowheads="1"/>
            </p:cNvSpPr>
            <p:nvPr/>
          </p:nvSpPr>
          <p:spPr bwMode="auto">
            <a:xfrm>
              <a:off x="3515" y="754"/>
              <a:ext cx="181" cy="2359"/>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400">
                <a:solidFill>
                  <a:srgbClr val="000000"/>
                </a:solidFill>
                <a:latin typeface="Times New Roman" pitchFamily="18" charset="0"/>
              </a:endParaRPr>
            </a:p>
          </p:txBody>
        </p:sp>
      </p:grpSp>
      <p:sp>
        <p:nvSpPr>
          <p:cNvPr id="189443" name="Text Box 7"/>
          <p:cNvSpPr txBox="1">
            <a:spLocks noChangeArrowheads="1"/>
          </p:cNvSpPr>
          <p:nvPr/>
        </p:nvSpPr>
        <p:spPr bwMode="auto">
          <a:xfrm>
            <a:off x="0" y="0"/>
            <a:ext cx="9144000" cy="641350"/>
          </a:xfrm>
          <a:prstGeom prst="rect">
            <a:avLst/>
          </a:prstGeom>
          <a:solidFill>
            <a:srgbClr val="0000A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Times New Roman" pitchFamily="18" charset="0"/>
              </a:rPr>
              <a:t>EL GENERADOR DE CORRIENTE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4" descr="molino51cs"/>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7458" name="Oval 2"/>
          <p:cNvSpPr>
            <a:spLocks noChangeArrowheads="1"/>
          </p:cNvSpPr>
          <p:nvPr/>
        </p:nvSpPr>
        <p:spPr bwMode="auto">
          <a:xfrm>
            <a:off x="2738438" y="1190625"/>
            <a:ext cx="3976687" cy="430530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2" name="Group 114"/>
          <p:cNvGrpSpPr>
            <a:grpSpLocks/>
          </p:cNvGrpSpPr>
          <p:nvPr/>
        </p:nvGrpSpPr>
        <p:grpSpPr bwMode="auto">
          <a:xfrm>
            <a:off x="1849438" y="-1582738"/>
            <a:ext cx="5699125" cy="9886951"/>
            <a:chOff x="1165" y="-997"/>
            <a:chExt cx="3590" cy="6228"/>
          </a:xfrm>
        </p:grpSpPr>
        <p:sp>
          <p:nvSpPr>
            <p:cNvPr id="191586" name="Oval 9"/>
            <p:cNvSpPr>
              <a:spLocks noChangeArrowheads="1"/>
            </p:cNvSpPr>
            <p:nvPr/>
          </p:nvSpPr>
          <p:spPr bwMode="auto">
            <a:xfrm>
              <a:off x="1165" y="-997"/>
              <a:ext cx="3590" cy="359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7" name="Oval 13"/>
            <p:cNvSpPr>
              <a:spLocks noChangeArrowheads="1"/>
            </p:cNvSpPr>
            <p:nvPr/>
          </p:nvSpPr>
          <p:spPr bwMode="auto">
            <a:xfrm>
              <a:off x="1165" y="1641"/>
              <a:ext cx="3590" cy="359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 name="Group 113"/>
          <p:cNvGrpSpPr>
            <a:grpSpLocks/>
          </p:cNvGrpSpPr>
          <p:nvPr/>
        </p:nvGrpSpPr>
        <p:grpSpPr bwMode="auto">
          <a:xfrm>
            <a:off x="2343150" y="-319088"/>
            <a:ext cx="4759325" cy="7250113"/>
            <a:chOff x="1476" y="-201"/>
            <a:chExt cx="2998" cy="4567"/>
          </a:xfrm>
        </p:grpSpPr>
        <p:sp>
          <p:nvSpPr>
            <p:cNvPr id="191584" name="Oval 8"/>
            <p:cNvSpPr>
              <a:spLocks noChangeArrowheads="1"/>
            </p:cNvSpPr>
            <p:nvPr/>
          </p:nvSpPr>
          <p:spPr bwMode="auto">
            <a:xfrm>
              <a:off x="1476" y="-201"/>
              <a:ext cx="2998" cy="2931"/>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5" name="Oval 14"/>
            <p:cNvSpPr>
              <a:spLocks noChangeArrowheads="1"/>
            </p:cNvSpPr>
            <p:nvPr/>
          </p:nvSpPr>
          <p:spPr bwMode="auto">
            <a:xfrm>
              <a:off x="1476" y="1435"/>
              <a:ext cx="2998" cy="2931"/>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Group 115"/>
          <p:cNvGrpSpPr>
            <a:grpSpLocks/>
          </p:cNvGrpSpPr>
          <p:nvPr/>
        </p:nvGrpSpPr>
        <p:grpSpPr bwMode="auto">
          <a:xfrm>
            <a:off x="788988" y="-3435350"/>
            <a:ext cx="7780337" cy="13531850"/>
            <a:chOff x="497" y="-2164"/>
            <a:chExt cx="4901" cy="8524"/>
          </a:xfrm>
        </p:grpSpPr>
        <p:sp>
          <p:nvSpPr>
            <p:cNvPr id="191582" name="Oval 10"/>
            <p:cNvSpPr>
              <a:spLocks noChangeArrowheads="1"/>
            </p:cNvSpPr>
            <p:nvPr/>
          </p:nvSpPr>
          <p:spPr bwMode="auto">
            <a:xfrm>
              <a:off x="497" y="-2164"/>
              <a:ext cx="4901" cy="4559"/>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3" name="Oval 15"/>
            <p:cNvSpPr>
              <a:spLocks noChangeArrowheads="1"/>
            </p:cNvSpPr>
            <p:nvPr/>
          </p:nvSpPr>
          <p:spPr bwMode="auto">
            <a:xfrm>
              <a:off x="497" y="1801"/>
              <a:ext cx="4901" cy="4559"/>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116"/>
          <p:cNvGrpSpPr>
            <a:grpSpLocks/>
          </p:cNvGrpSpPr>
          <p:nvPr/>
        </p:nvGrpSpPr>
        <p:grpSpPr bwMode="auto">
          <a:xfrm>
            <a:off x="-1266825" y="-7316788"/>
            <a:ext cx="11784013" cy="21320126"/>
            <a:chOff x="-798" y="-4609"/>
            <a:chExt cx="7423" cy="13430"/>
          </a:xfrm>
        </p:grpSpPr>
        <p:sp>
          <p:nvSpPr>
            <p:cNvPr id="191580" name="Oval 11"/>
            <p:cNvSpPr>
              <a:spLocks noChangeArrowheads="1"/>
            </p:cNvSpPr>
            <p:nvPr/>
          </p:nvSpPr>
          <p:spPr bwMode="auto">
            <a:xfrm>
              <a:off x="-798" y="-4609"/>
              <a:ext cx="7423" cy="6905"/>
            </a:xfrm>
            <a:prstGeom prst="ellipse">
              <a:avLst/>
            </a:prstGeom>
            <a:noFill/>
            <a:ln w="9525" cap="rnd">
              <a:solidFill>
                <a:srgbClr val="000099"/>
              </a:solidFill>
              <a:prstDash val="sysDot"/>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1581" name="Oval 16"/>
            <p:cNvSpPr>
              <a:spLocks noChangeArrowheads="1"/>
            </p:cNvSpPr>
            <p:nvPr/>
          </p:nvSpPr>
          <p:spPr bwMode="auto">
            <a:xfrm>
              <a:off x="-798" y="1916"/>
              <a:ext cx="7423" cy="6905"/>
            </a:xfrm>
            <a:prstGeom prst="ellipse">
              <a:avLst/>
            </a:prstGeom>
            <a:noFill/>
            <a:ln w="9525" cap="rnd">
              <a:solidFill>
                <a:srgbClr val="000099"/>
              </a:solidFill>
              <a:prstDash val="sysDot"/>
              <a:round/>
              <a:headEnd/>
              <a:tailEnd/>
            </a:ln>
          </p:spPr>
          <p:txBody>
            <a:bodyPr wrap="none" anchor="ctr"/>
            <a:lstStyle/>
            <a:p>
              <a:pPr algn="ctr" fontAlgn="base">
                <a:spcBef>
                  <a:spcPct val="0"/>
                </a:spcBef>
                <a:spcAft>
                  <a:spcPct val="0"/>
                </a:spcAft>
              </a:pPr>
              <a:endParaRPr lang="es-ES_tradnl">
                <a:solidFill>
                  <a:srgbClr val="000000"/>
                </a:solidFill>
              </a:endParaRPr>
            </a:p>
          </p:txBody>
        </p:sp>
      </p:grpSp>
      <p:sp>
        <p:nvSpPr>
          <p:cNvPr id="191495" name="Freeform 17"/>
          <p:cNvSpPr>
            <a:spLocks/>
          </p:cNvSpPr>
          <p:nvPr/>
        </p:nvSpPr>
        <p:spPr bwMode="auto">
          <a:xfrm>
            <a:off x="2973388" y="3724275"/>
            <a:ext cx="3486150" cy="736600"/>
          </a:xfrm>
          <a:custGeom>
            <a:avLst/>
            <a:gdLst>
              <a:gd name="T0" fmla="*/ 2147483647 w 2196"/>
              <a:gd name="T1" fmla="*/ 2147483647 h 464"/>
              <a:gd name="T2" fmla="*/ 2147483647 w 2196"/>
              <a:gd name="T3" fmla="*/ 2147483647 h 464"/>
              <a:gd name="T4" fmla="*/ 2147483647 w 2196"/>
              <a:gd name="T5" fmla="*/ 2147483647 h 464"/>
              <a:gd name="T6" fmla="*/ 2147483647 w 2196"/>
              <a:gd name="T7" fmla="*/ 2147483647 h 464"/>
              <a:gd name="T8" fmla="*/ 2147483647 w 2196"/>
              <a:gd name="T9" fmla="*/ 0 h 464"/>
              <a:gd name="T10" fmla="*/ 0 w 2196"/>
              <a:gd name="T11" fmla="*/ 0 h 464"/>
              <a:gd name="T12" fmla="*/ 2147483647 w 2196"/>
              <a:gd name="T13" fmla="*/ 2147483647 h 464"/>
              <a:gd name="T14" fmla="*/ 0 60000 65536"/>
              <a:gd name="T15" fmla="*/ 0 60000 65536"/>
              <a:gd name="T16" fmla="*/ 0 60000 65536"/>
              <a:gd name="T17" fmla="*/ 0 60000 65536"/>
              <a:gd name="T18" fmla="*/ 0 60000 65536"/>
              <a:gd name="T19" fmla="*/ 0 60000 65536"/>
              <a:gd name="T20" fmla="*/ 0 60000 65536"/>
              <a:gd name="T21" fmla="*/ 0 w 2196"/>
              <a:gd name="T22" fmla="*/ 0 h 464"/>
              <a:gd name="T23" fmla="*/ 2196 w 2196"/>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6" h="464">
                <a:moveTo>
                  <a:pt x="84" y="48"/>
                </a:moveTo>
                <a:lnTo>
                  <a:pt x="532" y="364"/>
                </a:lnTo>
                <a:lnTo>
                  <a:pt x="1196" y="464"/>
                </a:lnTo>
                <a:lnTo>
                  <a:pt x="1820" y="308"/>
                </a:lnTo>
                <a:lnTo>
                  <a:pt x="2196" y="0"/>
                </a:lnTo>
                <a:lnTo>
                  <a:pt x="0" y="0"/>
                </a:lnTo>
                <a:lnTo>
                  <a:pt x="84" y="48"/>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grpSp>
        <p:nvGrpSpPr>
          <p:cNvPr id="6" name="Group 18"/>
          <p:cNvGrpSpPr>
            <a:grpSpLocks/>
          </p:cNvGrpSpPr>
          <p:nvPr/>
        </p:nvGrpSpPr>
        <p:grpSpPr bwMode="auto">
          <a:xfrm rot="16216589" flipV="1">
            <a:off x="3206750" y="4433888"/>
            <a:ext cx="188913" cy="750887"/>
            <a:chOff x="1746" y="799"/>
            <a:chExt cx="227" cy="906"/>
          </a:xfrm>
        </p:grpSpPr>
        <p:sp>
          <p:nvSpPr>
            <p:cNvPr id="191578" name="AutoShape 19"/>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9" name="AutoShape 20"/>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7" name="Group 21"/>
          <p:cNvGrpSpPr>
            <a:grpSpLocks/>
          </p:cNvGrpSpPr>
          <p:nvPr/>
        </p:nvGrpSpPr>
        <p:grpSpPr bwMode="auto">
          <a:xfrm rot="16216589" flipV="1">
            <a:off x="6034087" y="4465638"/>
            <a:ext cx="188913" cy="750888"/>
            <a:chOff x="1746" y="799"/>
            <a:chExt cx="227" cy="906"/>
          </a:xfrm>
        </p:grpSpPr>
        <p:sp>
          <p:nvSpPr>
            <p:cNvPr id="191576" name="AutoShape 22"/>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7" name="AutoShape 23"/>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8" name="Group 24"/>
          <p:cNvGrpSpPr>
            <a:grpSpLocks/>
          </p:cNvGrpSpPr>
          <p:nvPr/>
        </p:nvGrpSpPr>
        <p:grpSpPr bwMode="auto">
          <a:xfrm rot="16216589" flipV="1">
            <a:off x="5324476" y="4943475"/>
            <a:ext cx="188912" cy="750887"/>
            <a:chOff x="1746" y="799"/>
            <a:chExt cx="227" cy="906"/>
          </a:xfrm>
        </p:grpSpPr>
        <p:sp>
          <p:nvSpPr>
            <p:cNvPr id="191574" name="AutoShape 2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5" name="AutoShape 2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9" name="Group 27"/>
          <p:cNvGrpSpPr>
            <a:grpSpLocks/>
          </p:cNvGrpSpPr>
          <p:nvPr/>
        </p:nvGrpSpPr>
        <p:grpSpPr bwMode="auto">
          <a:xfrm rot="16216589" flipV="1">
            <a:off x="3932238" y="4943475"/>
            <a:ext cx="188912" cy="750888"/>
            <a:chOff x="1746" y="799"/>
            <a:chExt cx="227" cy="906"/>
          </a:xfrm>
        </p:grpSpPr>
        <p:sp>
          <p:nvSpPr>
            <p:cNvPr id="191572" name="AutoShape 2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3" name="AutoShape 2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0" name="Group 30"/>
          <p:cNvGrpSpPr>
            <a:grpSpLocks/>
          </p:cNvGrpSpPr>
          <p:nvPr/>
        </p:nvGrpSpPr>
        <p:grpSpPr bwMode="auto">
          <a:xfrm rot="16216589" flipV="1">
            <a:off x="3273425" y="1423988"/>
            <a:ext cx="188913" cy="750887"/>
            <a:chOff x="1746" y="799"/>
            <a:chExt cx="227" cy="906"/>
          </a:xfrm>
        </p:grpSpPr>
        <p:sp>
          <p:nvSpPr>
            <p:cNvPr id="191570" name="AutoShape 3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1" name="AutoShape 3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1" name="Group 33"/>
          <p:cNvGrpSpPr>
            <a:grpSpLocks/>
          </p:cNvGrpSpPr>
          <p:nvPr/>
        </p:nvGrpSpPr>
        <p:grpSpPr bwMode="auto">
          <a:xfrm rot="16216589" flipV="1">
            <a:off x="6034087" y="1455738"/>
            <a:ext cx="188913" cy="750888"/>
            <a:chOff x="1746" y="799"/>
            <a:chExt cx="227" cy="906"/>
          </a:xfrm>
        </p:grpSpPr>
        <p:sp>
          <p:nvSpPr>
            <p:cNvPr id="191568" name="AutoShape 3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9" name="AutoShape 3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2" name="Group 36"/>
          <p:cNvGrpSpPr>
            <a:grpSpLocks/>
          </p:cNvGrpSpPr>
          <p:nvPr/>
        </p:nvGrpSpPr>
        <p:grpSpPr bwMode="auto">
          <a:xfrm rot="16216589" flipV="1">
            <a:off x="5305426" y="952500"/>
            <a:ext cx="188912" cy="750887"/>
            <a:chOff x="1746" y="799"/>
            <a:chExt cx="227" cy="906"/>
          </a:xfrm>
        </p:grpSpPr>
        <p:sp>
          <p:nvSpPr>
            <p:cNvPr id="191566" name="AutoShape 3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7" name="AutoShape 3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3" name="Group 39"/>
          <p:cNvGrpSpPr>
            <a:grpSpLocks/>
          </p:cNvGrpSpPr>
          <p:nvPr/>
        </p:nvGrpSpPr>
        <p:grpSpPr bwMode="auto">
          <a:xfrm rot="16216589" flipV="1">
            <a:off x="3979863" y="981075"/>
            <a:ext cx="188912" cy="750888"/>
            <a:chOff x="1746" y="799"/>
            <a:chExt cx="227" cy="906"/>
          </a:xfrm>
        </p:grpSpPr>
        <p:sp>
          <p:nvSpPr>
            <p:cNvPr id="191564" name="AutoShape 4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5" name="AutoShape 4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1504" name="Freeform 42"/>
          <p:cNvSpPr>
            <a:spLocks/>
          </p:cNvSpPr>
          <p:nvPr/>
        </p:nvSpPr>
        <p:spPr bwMode="auto">
          <a:xfrm>
            <a:off x="3087688" y="2232025"/>
            <a:ext cx="3314700" cy="622300"/>
          </a:xfrm>
          <a:custGeom>
            <a:avLst/>
            <a:gdLst>
              <a:gd name="T0" fmla="*/ 2147483647 w 2088"/>
              <a:gd name="T1" fmla="*/ 2147483647 h 380"/>
              <a:gd name="T2" fmla="*/ 2147483647 w 2088"/>
              <a:gd name="T3" fmla="*/ 2147483647 h 380"/>
              <a:gd name="T4" fmla="*/ 2147483647 w 2088"/>
              <a:gd name="T5" fmla="*/ 2147483647 h 380"/>
              <a:gd name="T6" fmla="*/ 2147483647 w 2088"/>
              <a:gd name="T7" fmla="*/ 0 h 380"/>
              <a:gd name="T8" fmla="*/ 2147483647 w 2088"/>
              <a:gd name="T9" fmla="*/ 2147483647 h 380"/>
              <a:gd name="T10" fmla="*/ 2147483647 w 2088"/>
              <a:gd name="T11" fmla="*/ 2147483647 h 380"/>
              <a:gd name="T12" fmla="*/ 2147483647 w 2088"/>
              <a:gd name="T13" fmla="*/ 2147483647 h 380"/>
              <a:gd name="T14" fmla="*/ 0 w 2088"/>
              <a:gd name="T15" fmla="*/ 2147483647 h 380"/>
              <a:gd name="T16" fmla="*/ 2147483647 w 2088"/>
              <a:gd name="T17" fmla="*/ 2147483647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8"/>
              <a:gd name="T28" fmla="*/ 0 h 380"/>
              <a:gd name="T29" fmla="*/ 2088 w 2088"/>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8" h="380">
                <a:moveTo>
                  <a:pt x="32" y="336"/>
                </a:moveTo>
                <a:lnTo>
                  <a:pt x="532" y="80"/>
                </a:lnTo>
                <a:lnTo>
                  <a:pt x="868" y="24"/>
                </a:lnTo>
                <a:lnTo>
                  <a:pt x="1124" y="0"/>
                </a:lnTo>
                <a:lnTo>
                  <a:pt x="1596" y="104"/>
                </a:lnTo>
                <a:lnTo>
                  <a:pt x="2064" y="336"/>
                </a:lnTo>
                <a:lnTo>
                  <a:pt x="2088" y="380"/>
                </a:lnTo>
                <a:lnTo>
                  <a:pt x="0" y="380"/>
                </a:lnTo>
                <a:lnTo>
                  <a:pt x="32" y="336"/>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1505" name="Rectangle 43"/>
          <p:cNvSpPr>
            <a:spLocks noChangeArrowheads="1"/>
          </p:cNvSpPr>
          <p:nvPr/>
        </p:nvSpPr>
        <p:spPr bwMode="auto">
          <a:xfrm>
            <a:off x="2630488" y="2924175"/>
            <a:ext cx="165100" cy="850900"/>
          </a:xfrm>
          <a:prstGeom prst="rect">
            <a:avLst/>
          </a:prstGeom>
          <a:solidFill>
            <a:srgbClr val="B2B2B2"/>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06" name="Rectangle 44"/>
          <p:cNvSpPr>
            <a:spLocks noChangeArrowheads="1"/>
          </p:cNvSpPr>
          <p:nvPr/>
        </p:nvSpPr>
        <p:spPr bwMode="auto">
          <a:xfrm>
            <a:off x="6719888" y="2924175"/>
            <a:ext cx="85725" cy="850900"/>
          </a:xfrm>
          <a:prstGeom prst="rect">
            <a:avLst/>
          </a:prstGeom>
          <a:solidFill>
            <a:srgbClr val="B2B2B2"/>
          </a:solidFill>
          <a:ln w="9525">
            <a:noFill/>
            <a:miter lim="800000"/>
            <a:headEnd/>
            <a:tailEnd/>
          </a:ln>
        </p:spPr>
        <p:txBody>
          <a:bodyPr wrap="none" anchor="ctr"/>
          <a:lstStyle/>
          <a:p>
            <a:pPr algn="ctr" fontAlgn="base">
              <a:spcBef>
                <a:spcPct val="0"/>
              </a:spcBef>
              <a:spcAft>
                <a:spcPct val="0"/>
              </a:spcAft>
            </a:pPr>
            <a:endParaRPr lang="es-ES_tradnl" sz="2000">
              <a:solidFill>
                <a:srgbClr val="000000"/>
              </a:solidFill>
            </a:endParaRPr>
          </a:p>
        </p:txBody>
      </p:sp>
      <p:grpSp>
        <p:nvGrpSpPr>
          <p:cNvPr id="14" name="Group 45"/>
          <p:cNvGrpSpPr>
            <a:grpSpLocks/>
          </p:cNvGrpSpPr>
          <p:nvPr/>
        </p:nvGrpSpPr>
        <p:grpSpPr bwMode="auto">
          <a:xfrm>
            <a:off x="2647950" y="2836863"/>
            <a:ext cx="4151313" cy="931862"/>
            <a:chOff x="1356" y="1555"/>
            <a:chExt cx="2440" cy="529"/>
          </a:xfrm>
        </p:grpSpPr>
        <p:sp>
          <p:nvSpPr>
            <p:cNvPr id="191562" name="Rectangle 46"/>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3" name="Rectangle 47"/>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5" name="Group 112"/>
          <p:cNvGrpSpPr>
            <a:grpSpLocks/>
          </p:cNvGrpSpPr>
          <p:nvPr/>
        </p:nvGrpSpPr>
        <p:grpSpPr bwMode="auto">
          <a:xfrm>
            <a:off x="468313" y="2276475"/>
            <a:ext cx="8310562" cy="2119313"/>
            <a:chOff x="295" y="1434"/>
            <a:chExt cx="5235" cy="1335"/>
          </a:xfrm>
        </p:grpSpPr>
        <p:grpSp>
          <p:nvGrpSpPr>
            <p:cNvPr id="16" name="Group 72"/>
            <p:cNvGrpSpPr>
              <a:grpSpLocks/>
            </p:cNvGrpSpPr>
            <p:nvPr/>
          </p:nvGrpSpPr>
          <p:grpSpPr bwMode="auto">
            <a:xfrm rot="18462133" flipH="1">
              <a:off x="472" y="1257"/>
              <a:ext cx="119" cy="473"/>
              <a:chOff x="1746" y="799"/>
              <a:chExt cx="227" cy="906"/>
            </a:xfrm>
          </p:grpSpPr>
          <p:sp>
            <p:nvSpPr>
              <p:cNvPr id="191560" name="AutoShape 73"/>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1" name="AutoShape 74"/>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7" name="Group 75"/>
            <p:cNvGrpSpPr>
              <a:grpSpLocks/>
            </p:cNvGrpSpPr>
            <p:nvPr/>
          </p:nvGrpSpPr>
          <p:grpSpPr bwMode="auto">
            <a:xfrm rot="14062601" flipH="1">
              <a:off x="5234" y="1257"/>
              <a:ext cx="119" cy="473"/>
              <a:chOff x="1746" y="799"/>
              <a:chExt cx="227" cy="906"/>
            </a:xfrm>
          </p:grpSpPr>
          <p:sp>
            <p:nvSpPr>
              <p:cNvPr id="191558" name="AutoShape 76"/>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9" name="AutoShape 77"/>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8" name="Group 78"/>
            <p:cNvGrpSpPr>
              <a:grpSpLocks/>
            </p:cNvGrpSpPr>
            <p:nvPr/>
          </p:nvGrpSpPr>
          <p:grpSpPr bwMode="auto">
            <a:xfrm rot="14067003" flipH="1">
              <a:off x="515" y="2454"/>
              <a:ext cx="119" cy="473"/>
              <a:chOff x="1746" y="799"/>
              <a:chExt cx="227" cy="906"/>
            </a:xfrm>
          </p:grpSpPr>
          <p:sp>
            <p:nvSpPr>
              <p:cNvPr id="191556" name="AutoShape 79"/>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7" name="AutoShape 80"/>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 name="Group 81"/>
            <p:cNvGrpSpPr>
              <a:grpSpLocks/>
            </p:cNvGrpSpPr>
            <p:nvPr/>
          </p:nvGrpSpPr>
          <p:grpSpPr bwMode="auto">
            <a:xfrm rot="18393054" flipH="1">
              <a:off x="5192" y="2473"/>
              <a:ext cx="119" cy="473"/>
              <a:chOff x="1746" y="799"/>
              <a:chExt cx="227" cy="906"/>
            </a:xfrm>
          </p:grpSpPr>
          <p:sp>
            <p:nvSpPr>
              <p:cNvPr id="191554" name="AutoShape 82"/>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5" name="AutoShape 83"/>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20" name="Group 110"/>
          <p:cNvGrpSpPr>
            <a:grpSpLocks/>
          </p:cNvGrpSpPr>
          <p:nvPr/>
        </p:nvGrpSpPr>
        <p:grpSpPr bwMode="auto">
          <a:xfrm>
            <a:off x="2268538" y="1196975"/>
            <a:ext cx="4899025" cy="3910013"/>
            <a:chOff x="1429" y="754"/>
            <a:chExt cx="3086" cy="2463"/>
          </a:xfrm>
        </p:grpSpPr>
        <p:grpSp>
          <p:nvGrpSpPr>
            <p:cNvPr id="21" name="Group 103"/>
            <p:cNvGrpSpPr>
              <a:grpSpLocks/>
            </p:cNvGrpSpPr>
            <p:nvPr/>
          </p:nvGrpSpPr>
          <p:grpSpPr bwMode="auto">
            <a:xfrm>
              <a:off x="1469" y="754"/>
              <a:ext cx="3027" cy="474"/>
              <a:chOff x="1469" y="754"/>
              <a:chExt cx="3027" cy="474"/>
            </a:xfrm>
          </p:grpSpPr>
          <p:grpSp>
            <p:nvGrpSpPr>
              <p:cNvPr id="22" name="Group 57"/>
              <p:cNvGrpSpPr>
                <a:grpSpLocks/>
              </p:cNvGrpSpPr>
              <p:nvPr/>
            </p:nvGrpSpPr>
            <p:grpSpPr bwMode="auto">
              <a:xfrm rot="11602024" flipV="1">
                <a:off x="1469" y="755"/>
                <a:ext cx="96" cy="473"/>
                <a:chOff x="1746" y="799"/>
                <a:chExt cx="227" cy="906"/>
              </a:xfrm>
            </p:grpSpPr>
            <p:sp>
              <p:nvSpPr>
                <p:cNvPr id="191548" name="AutoShape 5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9" name="AutoShape 5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3" name="Group 60"/>
              <p:cNvGrpSpPr>
                <a:grpSpLocks/>
              </p:cNvGrpSpPr>
              <p:nvPr/>
            </p:nvGrpSpPr>
            <p:grpSpPr bwMode="auto">
              <a:xfrm rot="20808924" flipV="1">
                <a:off x="4377" y="754"/>
                <a:ext cx="119" cy="473"/>
                <a:chOff x="1746" y="799"/>
                <a:chExt cx="227" cy="906"/>
              </a:xfrm>
            </p:grpSpPr>
            <p:sp>
              <p:nvSpPr>
                <p:cNvPr id="191546" name="AutoShape 6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7" name="AutoShape 6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24" name="Group 108"/>
            <p:cNvGrpSpPr>
              <a:grpSpLocks/>
            </p:cNvGrpSpPr>
            <p:nvPr/>
          </p:nvGrpSpPr>
          <p:grpSpPr bwMode="auto">
            <a:xfrm>
              <a:off x="1429" y="2704"/>
              <a:ext cx="3086" cy="513"/>
              <a:chOff x="1429" y="2704"/>
              <a:chExt cx="3086" cy="513"/>
            </a:xfrm>
          </p:grpSpPr>
          <p:grpSp>
            <p:nvGrpSpPr>
              <p:cNvPr id="25" name="Group 84"/>
              <p:cNvGrpSpPr>
                <a:grpSpLocks/>
              </p:cNvGrpSpPr>
              <p:nvPr/>
            </p:nvGrpSpPr>
            <p:grpSpPr bwMode="auto">
              <a:xfrm rot="21412551" flipV="1">
                <a:off x="1429" y="2704"/>
                <a:ext cx="119" cy="473"/>
                <a:chOff x="1746" y="799"/>
                <a:chExt cx="227" cy="906"/>
              </a:xfrm>
            </p:grpSpPr>
            <p:sp>
              <p:nvSpPr>
                <p:cNvPr id="191542" name="AutoShape 8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3" name="AutoShape 8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6" name="Group 87"/>
              <p:cNvGrpSpPr>
                <a:grpSpLocks/>
              </p:cNvGrpSpPr>
              <p:nvPr/>
            </p:nvGrpSpPr>
            <p:grpSpPr bwMode="auto">
              <a:xfrm rot="279415" flipH="1">
                <a:off x="4396" y="2744"/>
                <a:ext cx="119" cy="473"/>
                <a:chOff x="1746" y="799"/>
                <a:chExt cx="227" cy="906"/>
              </a:xfrm>
            </p:grpSpPr>
            <p:sp>
              <p:nvSpPr>
                <p:cNvPr id="191540" name="AutoShape 8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1" name="AutoShape 8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grpSp>
        <p:nvGrpSpPr>
          <p:cNvPr id="27" name="Group 109"/>
          <p:cNvGrpSpPr>
            <a:grpSpLocks/>
          </p:cNvGrpSpPr>
          <p:nvPr/>
        </p:nvGrpSpPr>
        <p:grpSpPr bwMode="auto">
          <a:xfrm>
            <a:off x="1757363" y="555625"/>
            <a:ext cx="5876925" cy="5287963"/>
            <a:chOff x="1107" y="350"/>
            <a:chExt cx="3702" cy="3331"/>
          </a:xfrm>
        </p:grpSpPr>
        <p:grpSp>
          <p:nvGrpSpPr>
            <p:cNvPr id="28" name="Group 54"/>
            <p:cNvGrpSpPr>
              <a:grpSpLocks/>
            </p:cNvGrpSpPr>
            <p:nvPr/>
          </p:nvGrpSpPr>
          <p:grpSpPr bwMode="auto">
            <a:xfrm rot="332629" flipH="1">
              <a:off x="1133" y="376"/>
              <a:ext cx="119" cy="473"/>
              <a:chOff x="1746" y="799"/>
              <a:chExt cx="227" cy="906"/>
            </a:xfrm>
          </p:grpSpPr>
          <p:sp>
            <p:nvSpPr>
              <p:cNvPr id="191534" name="AutoShape 5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5" name="AutoShape 5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9" name="Group 63"/>
            <p:cNvGrpSpPr>
              <a:grpSpLocks/>
            </p:cNvGrpSpPr>
            <p:nvPr/>
          </p:nvGrpSpPr>
          <p:grpSpPr bwMode="auto">
            <a:xfrm rot="21257953" flipV="1">
              <a:off x="4673" y="350"/>
              <a:ext cx="119" cy="473"/>
              <a:chOff x="1746" y="799"/>
              <a:chExt cx="227" cy="906"/>
            </a:xfrm>
          </p:grpSpPr>
          <p:sp>
            <p:nvSpPr>
              <p:cNvPr id="191532" name="AutoShape 6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3" name="AutoShape 6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0" name="Group 90"/>
            <p:cNvGrpSpPr>
              <a:grpSpLocks/>
            </p:cNvGrpSpPr>
            <p:nvPr/>
          </p:nvGrpSpPr>
          <p:grpSpPr bwMode="auto">
            <a:xfrm rot="21509892" flipV="1">
              <a:off x="1107" y="3208"/>
              <a:ext cx="119" cy="473"/>
              <a:chOff x="1746" y="799"/>
              <a:chExt cx="227" cy="906"/>
            </a:xfrm>
          </p:grpSpPr>
          <p:sp>
            <p:nvSpPr>
              <p:cNvPr id="191530" name="AutoShape 9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1" name="AutoShape 9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1" name="Group 93"/>
            <p:cNvGrpSpPr>
              <a:grpSpLocks/>
            </p:cNvGrpSpPr>
            <p:nvPr/>
          </p:nvGrpSpPr>
          <p:grpSpPr bwMode="auto">
            <a:xfrm rot="33179" flipH="1">
              <a:off x="4690" y="3208"/>
              <a:ext cx="119" cy="473"/>
              <a:chOff x="1746" y="799"/>
              <a:chExt cx="227" cy="906"/>
            </a:xfrm>
          </p:grpSpPr>
          <p:sp>
            <p:nvSpPr>
              <p:cNvPr id="191528" name="AutoShape 9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9" name="AutoShape 9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191524" name="Group 111"/>
          <p:cNvGrpSpPr>
            <a:grpSpLocks/>
          </p:cNvGrpSpPr>
          <p:nvPr/>
        </p:nvGrpSpPr>
        <p:grpSpPr bwMode="auto">
          <a:xfrm>
            <a:off x="709613" y="165100"/>
            <a:ext cx="7929562" cy="6515100"/>
            <a:chOff x="447" y="104"/>
            <a:chExt cx="4995" cy="4104"/>
          </a:xfrm>
        </p:grpSpPr>
        <p:grpSp>
          <p:nvGrpSpPr>
            <p:cNvPr id="191525" name="Group 66"/>
            <p:cNvGrpSpPr>
              <a:grpSpLocks/>
            </p:cNvGrpSpPr>
            <p:nvPr/>
          </p:nvGrpSpPr>
          <p:grpSpPr bwMode="auto">
            <a:xfrm rot="21240756" flipH="1">
              <a:off x="447" y="113"/>
              <a:ext cx="119" cy="473"/>
              <a:chOff x="1746" y="799"/>
              <a:chExt cx="227" cy="906"/>
            </a:xfrm>
          </p:grpSpPr>
          <p:sp>
            <p:nvSpPr>
              <p:cNvPr id="191522" name="AutoShape 6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3" name="AutoShape 6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26" name="Group 69"/>
            <p:cNvGrpSpPr>
              <a:grpSpLocks/>
            </p:cNvGrpSpPr>
            <p:nvPr/>
          </p:nvGrpSpPr>
          <p:grpSpPr bwMode="auto">
            <a:xfrm rot="428119" flipV="1">
              <a:off x="5315" y="104"/>
              <a:ext cx="119" cy="473"/>
              <a:chOff x="1746" y="799"/>
              <a:chExt cx="227" cy="906"/>
            </a:xfrm>
          </p:grpSpPr>
          <p:sp>
            <p:nvSpPr>
              <p:cNvPr id="191520" name="AutoShape 7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1" name="AutoShape 7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27" name="Group 96"/>
            <p:cNvGrpSpPr>
              <a:grpSpLocks/>
            </p:cNvGrpSpPr>
            <p:nvPr/>
          </p:nvGrpSpPr>
          <p:grpSpPr bwMode="auto">
            <a:xfrm rot="33179" flipV="1">
              <a:off x="455" y="3735"/>
              <a:ext cx="119" cy="473"/>
              <a:chOff x="1746" y="799"/>
              <a:chExt cx="227" cy="906"/>
            </a:xfrm>
          </p:grpSpPr>
          <p:sp>
            <p:nvSpPr>
              <p:cNvPr id="191518" name="AutoShape 9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19" name="AutoShape 9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36" name="Group 99"/>
            <p:cNvGrpSpPr>
              <a:grpSpLocks/>
            </p:cNvGrpSpPr>
            <p:nvPr/>
          </p:nvGrpSpPr>
          <p:grpSpPr bwMode="auto">
            <a:xfrm rot="21271860" flipH="1">
              <a:off x="5323" y="3735"/>
              <a:ext cx="119" cy="473"/>
              <a:chOff x="1746" y="799"/>
              <a:chExt cx="227" cy="906"/>
            </a:xfrm>
          </p:grpSpPr>
          <p:sp>
            <p:nvSpPr>
              <p:cNvPr id="191516" name="AutoShape 10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17" name="AutoShape 10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sp>
        <p:nvSpPr>
          <p:cNvPr id="100" name="99 CuadroTexto"/>
          <p:cNvSpPr txBox="1"/>
          <p:nvPr/>
        </p:nvSpPr>
        <p:spPr>
          <a:xfrm>
            <a:off x="0" y="0"/>
            <a:ext cx="9144000" cy="461665"/>
          </a:xfrm>
          <a:prstGeom prst="rect">
            <a:avLst/>
          </a:prstGeom>
          <a:solidFill>
            <a:schemeClr val="accent2"/>
          </a:solidFill>
        </p:spPr>
        <p:txBody>
          <a:bodyPr wrap="square" rtlCol="0">
            <a:spAutoFit/>
          </a:bodyPr>
          <a:lstStyle/>
          <a:p>
            <a:pPr algn="ctr" fontAlgn="base">
              <a:spcBef>
                <a:spcPct val="0"/>
              </a:spcBef>
              <a:spcAft>
                <a:spcPct val="0"/>
              </a:spcAft>
            </a:pPr>
            <a:r>
              <a:rPr lang="es-ES_tradnl" sz="2400" b="1" dirty="0">
                <a:solidFill>
                  <a:srgbClr val="FFFFFF"/>
                </a:solidFill>
              </a:rPr>
              <a:t>Líneas del campo magnético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8" presetClass="emph" presetSubtype="0" fill="hold" nodeType="withEffect">
                                  <p:stCondLst>
                                    <p:cond delay="0"/>
                                  </p:stCondLst>
                                  <p:childTnLst>
                                    <p:animRot by="2880000">
                                      <p:cBhvr>
                                        <p:cTn id="12" dur="2000" fill="hold"/>
                                        <p:tgtEl>
                                          <p:spTgt spid="6"/>
                                        </p:tgtEl>
                                        <p:attrNameLst>
                                          <p:attrName>r</p:attrName>
                                        </p:attrNameLst>
                                      </p:cBhvr>
                                    </p:animRo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8" presetClass="emph" presetSubtype="0" fill="hold" nodeType="withEffect">
                                  <p:stCondLst>
                                    <p:cond delay="0"/>
                                  </p:stCondLst>
                                  <p:childTnLst>
                                    <p:animRot by="1320000">
                                      <p:cBhvr>
                                        <p:cTn id="16" dur="2000" fill="hold"/>
                                        <p:tgtEl>
                                          <p:spTgt spid="9"/>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8" presetClass="emph" presetSubtype="0" fill="hold" nodeType="withEffect">
                                  <p:stCondLst>
                                    <p:cond delay="0"/>
                                  </p:stCondLst>
                                  <p:childTnLst>
                                    <p:animRot by="-1320000">
                                      <p:cBhvr>
                                        <p:cTn id="20" dur="2000" fill="hold"/>
                                        <p:tgtEl>
                                          <p:spTgt spid="8"/>
                                        </p:tgtEl>
                                        <p:attrNameLst>
                                          <p:attrName>r</p:attrName>
                                        </p:attrNameLst>
                                      </p:cBhvr>
                                    </p:animRo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8" presetClass="emph" presetSubtype="0" fill="hold" nodeType="withEffect">
                                  <p:stCondLst>
                                    <p:cond delay="0"/>
                                  </p:stCondLst>
                                  <p:childTnLst>
                                    <p:animRot by="-294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8" presetClass="emph" presetSubtype="0" fill="hold" nodeType="withEffect">
                                  <p:stCondLst>
                                    <p:cond delay="0"/>
                                  </p:stCondLst>
                                  <p:childTnLst>
                                    <p:animRot by="-2760000">
                                      <p:cBhvr>
                                        <p:cTn id="30" dur="2000" fill="hold"/>
                                        <p:tgtEl>
                                          <p:spTgt spid="1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8" presetClass="emph" presetSubtype="0" fill="hold" nodeType="withEffect">
                                  <p:stCondLst>
                                    <p:cond delay="0"/>
                                  </p:stCondLst>
                                  <p:childTnLst>
                                    <p:animRot by="-1320000">
                                      <p:cBhvr>
                                        <p:cTn id="34" dur="2000" fill="hold"/>
                                        <p:tgtEl>
                                          <p:spTgt spid="13"/>
                                        </p:tgtEl>
                                        <p:attrNameLst>
                                          <p:attrName>r</p:attrName>
                                        </p:attrNameLst>
                                      </p:cBhvr>
                                    </p:animRo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8" presetClass="emph" presetSubtype="0" fill="hold" nodeType="withEffect">
                                  <p:stCondLst>
                                    <p:cond delay="0"/>
                                  </p:stCondLst>
                                  <p:childTnLst>
                                    <p:animRot by="1320000">
                                      <p:cBhvr>
                                        <p:cTn id="38" dur="2000" fill="hold"/>
                                        <p:tgtEl>
                                          <p:spTgt spid="12"/>
                                        </p:tgtEl>
                                        <p:attrNameLst>
                                          <p:attrName>r</p:attrName>
                                        </p:attrNameLst>
                                      </p:cBhvr>
                                    </p:animRo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8" presetClass="emph" presetSubtype="0" fill="hold" nodeType="withEffect">
                                  <p:stCondLst>
                                    <p:cond delay="0"/>
                                  </p:stCondLst>
                                  <p:childTnLst>
                                    <p:animRot by="2820000">
                                      <p:cBhvr>
                                        <p:cTn id="42" dur="2000" fill="hold"/>
                                        <p:tgtEl>
                                          <p:spTgt spid="11"/>
                                        </p:tgtEl>
                                        <p:attrNameLst>
                                          <p:attrName>r</p:attrName>
                                        </p:attrNameLst>
                                      </p:cBhvr>
                                    </p:animRo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47458"/>
                                        </p:tgtEl>
                                        <p:attrNameLst>
                                          <p:attrName>style.visibility</p:attrName>
                                        </p:attrNameLst>
                                      </p:cBhvr>
                                      <p:to>
                                        <p:strVal val="visible"/>
                                      </p:to>
                                    </p:set>
                                    <p:animEffect transition="in" filter="fade">
                                      <p:cBhvr>
                                        <p:cTn id="46" dur="2000"/>
                                        <p:tgtEl>
                                          <p:spTgt spid="14745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15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1849438" y="-1582738"/>
            <a:ext cx="5699125" cy="9886951"/>
            <a:chOff x="1165" y="-997"/>
            <a:chExt cx="3590" cy="6228"/>
          </a:xfrm>
        </p:grpSpPr>
        <p:sp>
          <p:nvSpPr>
            <p:cNvPr id="192533" name="Oval 4"/>
            <p:cNvSpPr>
              <a:spLocks noChangeArrowheads="1"/>
            </p:cNvSpPr>
            <p:nvPr/>
          </p:nvSpPr>
          <p:spPr bwMode="auto">
            <a:xfrm>
              <a:off x="1165" y="-997"/>
              <a:ext cx="3590" cy="359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4" name="Oval 5"/>
            <p:cNvSpPr>
              <a:spLocks noChangeArrowheads="1"/>
            </p:cNvSpPr>
            <p:nvPr/>
          </p:nvSpPr>
          <p:spPr bwMode="auto">
            <a:xfrm>
              <a:off x="1165" y="1641"/>
              <a:ext cx="3590" cy="359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 name="Group 6"/>
          <p:cNvGrpSpPr>
            <a:grpSpLocks/>
          </p:cNvGrpSpPr>
          <p:nvPr/>
        </p:nvGrpSpPr>
        <p:grpSpPr bwMode="auto">
          <a:xfrm>
            <a:off x="2343150" y="-319088"/>
            <a:ext cx="4759325" cy="7250113"/>
            <a:chOff x="1476" y="-201"/>
            <a:chExt cx="2998" cy="4567"/>
          </a:xfrm>
        </p:grpSpPr>
        <p:sp>
          <p:nvSpPr>
            <p:cNvPr id="192531" name="Oval 7"/>
            <p:cNvSpPr>
              <a:spLocks noChangeArrowheads="1"/>
            </p:cNvSpPr>
            <p:nvPr/>
          </p:nvSpPr>
          <p:spPr bwMode="auto">
            <a:xfrm>
              <a:off x="1476" y="-201"/>
              <a:ext cx="2998" cy="2931"/>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2" name="Oval 8"/>
            <p:cNvSpPr>
              <a:spLocks noChangeArrowheads="1"/>
            </p:cNvSpPr>
            <p:nvPr/>
          </p:nvSpPr>
          <p:spPr bwMode="auto">
            <a:xfrm>
              <a:off x="1476" y="1435"/>
              <a:ext cx="2998" cy="2931"/>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Group 9"/>
          <p:cNvGrpSpPr>
            <a:grpSpLocks/>
          </p:cNvGrpSpPr>
          <p:nvPr/>
        </p:nvGrpSpPr>
        <p:grpSpPr bwMode="auto">
          <a:xfrm>
            <a:off x="788988" y="-3435350"/>
            <a:ext cx="7780337" cy="13531850"/>
            <a:chOff x="497" y="-2164"/>
            <a:chExt cx="4901" cy="8524"/>
          </a:xfrm>
        </p:grpSpPr>
        <p:sp>
          <p:nvSpPr>
            <p:cNvPr id="192529" name="Oval 10"/>
            <p:cNvSpPr>
              <a:spLocks noChangeArrowheads="1"/>
            </p:cNvSpPr>
            <p:nvPr/>
          </p:nvSpPr>
          <p:spPr bwMode="auto">
            <a:xfrm>
              <a:off x="497" y="-2164"/>
              <a:ext cx="4901" cy="4559"/>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0" name="Oval 11"/>
            <p:cNvSpPr>
              <a:spLocks noChangeArrowheads="1"/>
            </p:cNvSpPr>
            <p:nvPr/>
          </p:nvSpPr>
          <p:spPr bwMode="auto">
            <a:xfrm>
              <a:off x="497" y="1801"/>
              <a:ext cx="4901" cy="4559"/>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12"/>
          <p:cNvGrpSpPr>
            <a:grpSpLocks/>
          </p:cNvGrpSpPr>
          <p:nvPr/>
        </p:nvGrpSpPr>
        <p:grpSpPr bwMode="auto">
          <a:xfrm>
            <a:off x="-1266825" y="-7316788"/>
            <a:ext cx="11784013" cy="21320126"/>
            <a:chOff x="-798" y="-4609"/>
            <a:chExt cx="7423" cy="13430"/>
          </a:xfrm>
        </p:grpSpPr>
        <p:sp>
          <p:nvSpPr>
            <p:cNvPr id="192527" name="Oval 13"/>
            <p:cNvSpPr>
              <a:spLocks noChangeArrowheads="1"/>
            </p:cNvSpPr>
            <p:nvPr/>
          </p:nvSpPr>
          <p:spPr bwMode="auto">
            <a:xfrm>
              <a:off x="-798" y="-4609"/>
              <a:ext cx="7423" cy="6905"/>
            </a:xfrm>
            <a:prstGeom prst="ellipse">
              <a:avLst/>
            </a:prstGeom>
            <a:noFill/>
            <a:ln w="9525" cap="rnd">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2528" name="Oval 14"/>
            <p:cNvSpPr>
              <a:spLocks noChangeArrowheads="1"/>
            </p:cNvSpPr>
            <p:nvPr/>
          </p:nvSpPr>
          <p:spPr bwMode="auto">
            <a:xfrm>
              <a:off x="-798" y="1916"/>
              <a:ext cx="7423" cy="6905"/>
            </a:xfrm>
            <a:prstGeom prst="ellipse">
              <a:avLst/>
            </a:prstGeom>
            <a:noFill/>
            <a:ln w="9525" cap="rnd">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grpSp>
      <p:sp>
        <p:nvSpPr>
          <p:cNvPr id="192518" name="Freeform 15"/>
          <p:cNvSpPr>
            <a:spLocks/>
          </p:cNvSpPr>
          <p:nvPr/>
        </p:nvSpPr>
        <p:spPr bwMode="auto">
          <a:xfrm>
            <a:off x="2973388" y="3724275"/>
            <a:ext cx="3486150" cy="736600"/>
          </a:xfrm>
          <a:custGeom>
            <a:avLst/>
            <a:gdLst>
              <a:gd name="T0" fmla="*/ 2147483647 w 2196"/>
              <a:gd name="T1" fmla="*/ 2147483647 h 464"/>
              <a:gd name="T2" fmla="*/ 2147483647 w 2196"/>
              <a:gd name="T3" fmla="*/ 2147483647 h 464"/>
              <a:gd name="T4" fmla="*/ 2147483647 w 2196"/>
              <a:gd name="T5" fmla="*/ 2147483647 h 464"/>
              <a:gd name="T6" fmla="*/ 2147483647 w 2196"/>
              <a:gd name="T7" fmla="*/ 2147483647 h 464"/>
              <a:gd name="T8" fmla="*/ 2147483647 w 2196"/>
              <a:gd name="T9" fmla="*/ 0 h 464"/>
              <a:gd name="T10" fmla="*/ 0 w 2196"/>
              <a:gd name="T11" fmla="*/ 0 h 464"/>
              <a:gd name="T12" fmla="*/ 2147483647 w 2196"/>
              <a:gd name="T13" fmla="*/ 2147483647 h 464"/>
              <a:gd name="T14" fmla="*/ 0 60000 65536"/>
              <a:gd name="T15" fmla="*/ 0 60000 65536"/>
              <a:gd name="T16" fmla="*/ 0 60000 65536"/>
              <a:gd name="T17" fmla="*/ 0 60000 65536"/>
              <a:gd name="T18" fmla="*/ 0 60000 65536"/>
              <a:gd name="T19" fmla="*/ 0 60000 65536"/>
              <a:gd name="T20" fmla="*/ 0 60000 65536"/>
              <a:gd name="T21" fmla="*/ 0 w 2196"/>
              <a:gd name="T22" fmla="*/ 0 h 464"/>
              <a:gd name="T23" fmla="*/ 2196 w 2196"/>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6" h="464">
                <a:moveTo>
                  <a:pt x="84" y="48"/>
                </a:moveTo>
                <a:lnTo>
                  <a:pt x="532" y="364"/>
                </a:lnTo>
                <a:lnTo>
                  <a:pt x="1196" y="464"/>
                </a:lnTo>
                <a:lnTo>
                  <a:pt x="1820" y="308"/>
                </a:lnTo>
                <a:lnTo>
                  <a:pt x="2196" y="0"/>
                </a:lnTo>
                <a:lnTo>
                  <a:pt x="0" y="0"/>
                </a:lnTo>
                <a:lnTo>
                  <a:pt x="84" y="48"/>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2519" name="Oval 100"/>
          <p:cNvSpPr>
            <a:spLocks noChangeArrowheads="1"/>
          </p:cNvSpPr>
          <p:nvPr/>
        </p:nvSpPr>
        <p:spPr bwMode="auto">
          <a:xfrm>
            <a:off x="2738438" y="1190625"/>
            <a:ext cx="3976687" cy="430530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6" name="21 Grupo"/>
          <p:cNvGrpSpPr>
            <a:grpSpLocks/>
          </p:cNvGrpSpPr>
          <p:nvPr/>
        </p:nvGrpSpPr>
        <p:grpSpPr bwMode="auto">
          <a:xfrm>
            <a:off x="2630488" y="2232025"/>
            <a:ext cx="4175125" cy="1543050"/>
            <a:chOff x="2630488" y="2232025"/>
            <a:chExt cx="4175125" cy="1543050"/>
          </a:xfrm>
        </p:grpSpPr>
        <p:sp>
          <p:nvSpPr>
            <p:cNvPr id="192521" name="Freeform 40"/>
            <p:cNvSpPr>
              <a:spLocks/>
            </p:cNvSpPr>
            <p:nvPr/>
          </p:nvSpPr>
          <p:spPr bwMode="auto">
            <a:xfrm>
              <a:off x="3087688" y="2232025"/>
              <a:ext cx="3314700" cy="622300"/>
            </a:xfrm>
            <a:custGeom>
              <a:avLst/>
              <a:gdLst>
                <a:gd name="T0" fmla="*/ 2147483647 w 2088"/>
                <a:gd name="T1" fmla="*/ 2147483647 h 380"/>
                <a:gd name="T2" fmla="*/ 2147483647 w 2088"/>
                <a:gd name="T3" fmla="*/ 2147483647 h 380"/>
                <a:gd name="T4" fmla="*/ 2147483647 w 2088"/>
                <a:gd name="T5" fmla="*/ 2147483647 h 380"/>
                <a:gd name="T6" fmla="*/ 2147483647 w 2088"/>
                <a:gd name="T7" fmla="*/ 0 h 380"/>
                <a:gd name="T8" fmla="*/ 2147483647 w 2088"/>
                <a:gd name="T9" fmla="*/ 2147483647 h 380"/>
                <a:gd name="T10" fmla="*/ 2147483647 w 2088"/>
                <a:gd name="T11" fmla="*/ 2147483647 h 380"/>
                <a:gd name="T12" fmla="*/ 2147483647 w 2088"/>
                <a:gd name="T13" fmla="*/ 2147483647 h 380"/>
                <a:gd name="T14" fmla="*/ 0 w 2088"/>
                <a:gd name="T15" fmla="*/ 2147483647 h 380"/>
                <a:gd name="T16" fmla="*/ 2147483647 w 2088"/>
                <a:gd name="T17" fmla="*/ 2147483647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8"/>
                <a:gd name="T28" fmla="*/ 0 h 380"/>
                <a:gd name="T29" fmla="*/ 2088 w 2088"/>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8" h="380">
                  <a:moveTo>
                    <a:pt x="32" y="336"/>
                  </a:moveTo>
                  <a:lnTo>
                    <a:pt x="532" y="80"/>
                  </a:lnTo>
                  <a:lnTo>
                    <a:pt x="868" y="24"/>
                  </a:lnTo>
                  <a:lnTo>
                    <a:pt x="1124" y="0"/>
                  </a:lnTo>
                  <a:lnTo>
                    <a:pt x="1596" y="104"/>
                  </a:lnTo>
                  <a:lnTo>
                    <a:pt x="2064" y="336"/>
                  </a:lnTo>
                  <a:lnTo>
                    <a:pt x="2088" y="380"/>
                  </a:lnTo>
                  <a:lnTo>
                    <a:pt x="0" y="380"/>
                  </a:lnTo>
                  <a:lnTo>
                    <a:pt x="32" y="336"/>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2522" name="Rectangle 41"/>
            <p:cNvSpPr>
              <a:spLocks noChangeArrowheads="1"/>
            </p:cNvSpPr>
            <p:nvPr/>
          </p:nvSpPr>
          <p:spPr bwMode="auto">
            <a:xfrm>
              <a:off x="2630488" y="2924175"/>
              <a:ext cx="165100" cy="850900"/>
            </a:xfrm>
            <a:prstGeom prst="rect">
              <a:avLst/>
            </a:prstGeom>
            <a:solidFill>
              <a:srgbClr val="B2B2B2"/>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23" name="Rectangle 42"/>
            <p:cNvSpPr>
              <a:spLocks noChangeArrowheads="1"/>
            </p:cNvSpPr>
            <p:nvPr/>
          </p:nvSpPr>
          <p:spPr bwMode="auto">
            <a:xfrm>
              <a:off x="6719888" y="2924175"/>
              <a:ext cx="85725" cy="850900"/>
            </a:xfrm>
            <a:prstGeom prst="rect">
              <a:avLst/>
            </a:prstGeom>
            <a:solidFill>
              <a:srgbClr val="B2B2B2"/>
            </a:solidFill>
            <a:ln w="9525">
              <a:noFill/>
              <a:miter lim="800000"/>
              <a:headEnd/>
              <a:tailEnd/>
            </a:ln>
          </p:spPr>
          <p:txBody>
            <a:bodyPr wrap="none" anchor="ctr"/>
            <a:lstStyle/>
            <a:p>
              <a:pPr algn="ctr" fontAlgn="base">
                <a:spcBef>
                  <a:spcPct val="0"/>
                </a:spcBef>
                <a:spcAft>
                  <a:spcPct val="0"/>
                </a:spcAft>
              </a:pPr>
              <a:endParaRPr lang="es-ES_tradnl" sz="2000">
                <a:solidFill>
                  <a:srgbClr val="000000"/>
                </a:solidFill>
              </a:endParaRPr>
            </a:p>
          </p:txBody>
        </p:sp>
        <p:grpSp>
          <p:nvGrpSpPr>
            <p:cNvPr id="7" name="Group 43"/>
            <p:cNvGrpSpPr>
              <a:grpSpLocks/>
            </p:cNvGrpSpPr>
            <p:nvPr/>
          </p:nvGrpSpPr>
          <p:grpSpPr bwMode="auto">
            <a:xfrm>
              <a:off x="2647950" y="2836863"/>
              <a:ext cx="4151313" cy="931862"/>
              <a:chOff x="1356" y="1555"/>
              <a:chExt cx="2440" cy="529"/>
            </a:xfrm>
          </p:grpSpPr>
          <p:sp>
            <p:nvSpPr>
              <p:cNvPr id="192525" name="Rectangle 44"/>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26" name="Rectangle 45"/>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1227138" y="-8531225"/>
            <a:ext cx="11906251" cy="21266150"/>
            <a:chOff x="-798" y="-5391"/>
            <a:chExt cx="7500" cy="13396"/>
          </a:xfrm>
        </p:grpSpPr>
        <p:sp>
          <p:nvSpPr>
            <p:cNvPr id="193590" name="Oval 4"/>
            <p:cNvSpPr>
              <a:spLocks noChangeArrowheads="1"/>
            </p:cNvSpPr>
            <p:nvPr/>
          </p:nvSpPr>
          <p:spPr bwMode="auto">
            <a:xfrm>
              <a:off x="1725" y="-32"/>
              <a:ext cx="2505" cy="2712"/>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1" name="Oval 5"/>
            <p:cNvSpPr>
              <a:spLocks noChangeArrowheads="1"/>
            </p:cNvSpPr>
            <p:nvPr/>
          </p:nvSpPr>
          <p:spPr bwMode="auto">
            <a:xfrm>
              <a:off x="1746" y="593"/>
              <a:ext cx="2495" cy="1477"/>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2" name="Oval 6"/>
            <p:cNvSpPr>
              <a:spLocks noChangeArrowheads="1"/>
            </p:cNvSpPr>
            <p:nvPr/>
          </p:nvSpPr>
          <p:spPr bwMode="auto">
            <a:xfrm>
              <a:off x="1724" y="268"/>
              <a:ext cx="2505" cy="2136"/>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3" name="Oval 7"/>
            <p:cNvSpPr>
              <a:spLocks noChangeArrowheads="1"/>
            </p:cNvSpPr>
            <p:nvPr/>
          </p:nvSpPr>
          <p:spPr bwMode="auto">
            <a:xfrm>
              <a:off x="1736" y="-314"/>
              <a:ext cx="2505" cy="3222"/>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sz="2000">
                <a:solidFill>
                  <a:srgbClr val="000000"/>
                </a:solidFill>
              </a:endParaRPr>
            </a:p>
          </p:txBody>
        </p:sp>
        <p:sp>
          <p:nvSpPr>
            <p:cNvPr id="193594" name="Oval 8"/>
            <p:cNvSpPr>
              <a:spLocks noChangeArrowheads="1"/>
            </p:cNvSpPr>
            <p:nvPr/>
          </p:nvSpPr>
          <p:spPr bwMode="auto">
            <a:xfrm>
              <a:off x="1476" y="-983"/>
              <a:ext cx="2998" cy="2931"/>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5" name="Oval 9"/>
            <p:cNvSpPr>
              <a:spLocks noChangeArrowheads="1"/>
            </p:cNvSpPr>
            <p:nvPr/>
          </p:nvSpPr>
          <p:spPr bwMode="auto">
            <a:xfrm>
              <a:off x="1165" y="-1779"/>
              <a:ext cx="3590" cy="3590"/>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6" name="Oval 10"/>
            <p:cNvSpPr>
              <a:spLocks noChangeArrowheads="1"/>
            </p:cNvSpPr>
            <p:nvPr/>
          </p:nvSpPr>
          <p:spPr bwMode="auto">
            <a:xfrm>
              <a:off x="497" y="-2946"/>
              <a:ext cx="4901" cy="4559"/>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7" name="Oval 11"/>
            <p:cNvSpPr>
              <a:spLocks noChangeArrowheads="1"/>
            </p:cNvSpPr>
            <p:nvPr/>
          </p:nvSpPr>
          <p:spPr bwMode="auto">
            <a:xfrm>
              <a:off x="-798" y="-5391"/>
              <a:ext cx="7423" cy="6905"/>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3598" name="Oval 12"/>
            <p:cNvSpPr>
              <a:spLocks noChangeArrowheads="1"/>
            </p:cNvSpPr>
            <p:nvPr/>
          </p:nvSpPr>
          <p:spPr bwMode="auto">
            <a:xfrm>
              <a:off x="1147" y="816"/>
              <a:ext cx="3590" cy="3504"/>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9" name="Oval 13"/>
            <p:cNvSpPr>
              <a:spLocks noChangeArrowheads="1"/>
            </p:cNvSpPr>
            <p:nvPr/>
          </p:nvSpPr>
          <p:spPr bwMode="auto">
            <a:xfrm>
              <a:off x="1476" y="653"/>
              <a:ext cx="2998" cy="2931"/>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600" name="Oval 14"/>
            <p:cNvSpPr>
              <a:spLocks noChangeArrowheads="1"/>
            </p:cNvSpPr>
            <p:nvPr/>
          </p:nvSpPr>
          <p:spPr bwMode="auto">
            <a:xfrm>
              <a:off x="523" y="976"/>
              <a:ext cx="4901" cy="4559"/>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601" name="Oval 15"/>
            <p:cNvSpPr>
              <a:spLocks noChangeArrowheads="1"/>
            </p:cNvSpPr>
            <p:nvPr/>
          </p:nvSpPr>
          <p:spPr bwMode="auto">
            <a:xfrm>
              <a:off x="-721" y="1100"/>
              <a:ext cx="7423" cy="6905"/>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grpSp>
      <p:grpSp>
        <p:nvGrpSpPr>
          <p:cNvPr id="3" name="Group 16"/>
          <p:cNvGrpSpPr>
            <a:grpSpLocks/>
          </p:cNvGrpSpPr>
          <p:nvPr/>
        </p:nvGrpSpPr>
        <p:grpSpPr bwMode="auto">
          <a:xfrm>
            <a:off x="2741613" y="1568450"/>
            <a:ext cx="4040187" cy="1039813"/>
            <a:chOff x="1356" y="1555"/>
            <a:chExt cx="2440" cy="529"/>
          </a:xfrm>
        </p:grpSpPr>
        <p:sp>
          <p:nvSpPr>
            <p:cNvPr id="193588" name="Rectangle 17"/>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89" name="Rectangle 18"/>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84 Grupo"/>
          <p:cNvGrpSpPr>
            <a:grpSpLocks/>
          </p:cNvGrpSpPr>
          <p:nvPr/>
        </p:nvGrpSpPr>
        <p:grpSpPr bwMode="auto">
          <a:xfrm>
            <a:off x="2819400" y="4189413"/>
            <a:ext cx="3914775" cy="768350"/>
            <a:chOff x="2819400" y="3294185"/>
            <a:chExt cx="3914775" cy="768228"/>
          </a:xfrm>
        </p:grpSpPr>
        <p:sp>
          <p:nvSpPr>
            <p:cNvPr id="19" name="18 Rectángulo"/>
            <p:cNvSpPr/>
            <p:nvPr/>
          </p:nvSpPr>
          <p:spPr>
            <a:xfrm>
              <a:off x="2876550" y="3294185"/>
              <a:ext cx="3781425" cy="76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5" name="83 Grupo"/>
            <p:cNvGrpSpPr>
              <a:grpSpLocks/>
            </p:cNvGrpSpPr>
            <p:nvPr/>
          </p:nvGrpSpPr>
          <p:grpSpPr bwMode="auto">
            <a:xfrm>
              <a:off x="2819400" y="3319463"/>
              <a:ext cx="3914775" cy="742950"/>
              <a:chOff x="2819400" y="3319463"/>
              <a:chExt cx="3914775" cy="742950"/>
            </a:xfrm>
          </p:grpSpPr>
          <p:grpSp>
            <p:nvGrpSpPr>
              <p:cNvPr id="6" name="82 Grupo"/>
              <p:cNvGrpSpPr>
                <a:grpSpLocks/>
              </p:cNvGrpSpPr>
              <p:nvPr/>
            </p:nvGrpSpPr>
            <p:grpSpPr bwMode="auto">
              <a:xfrm>
                <a:off x="2876550" y="3348037"/>
                <a:ext cx="3790950" cy="676274"/>
                <a:chOff x="2876550" y="3362325"/>
                <a:chExt cx="3790950" cy="676274"/>
              </a:xfrm>
            </p:grpSpPr>
            <p:grpSp>
              <p:nvGrpSpPr>
                <p:cNvPr id="7" name="62 Grupo"/>
                <p:cNvGrpSpPr>
                  <a:grpSpLocks/>
                </p:cNvGrpSpPr>
                <p:nvPr/>
              </p:nvGrpSpPr>
              <p:grpSpPr bwMode="auto">
                <a:xfrm>
                  <a:off x="2876550" y="3362325"/>
                  <a:ext cx="3790950" cy="323849"/>
                  <a:chOff x="2876550" y="3362325"/>
                  <a:chExt cx="3790950" cy="323849"/>
                </a:xfrm>
              </p:grpSpPr>
              <p:grpSp>
                <p:nvGrpSpPr>
                  <p:cNvPr id="8" name="52 Grupo"/>
                  <p:cNvGrpSpPr>
                    <a:grpSpLocks/>
                  </p:cNvGrpSpPr>
                  <p:nvPr/>
                </p:nvGrpSpPr>
                <p:grpSpPr bwMode="auto">
                  <a:xfrm>
                    <a:off x="2876550" y="3362325"/>
                    <a:ext cx="3790950" cy="147637"/>
                    <a:chOff x="2876550" y="3362325"/>
                    <a:chExt cx="3790950" cy="147637"/>
                  </a:xfrm>
                </p:grpSpPr>
                <p:grpSp>
                  <p:nvGrpSpPr>
                    <p:cNvPr id="9" name="25 Grupo"/>
                    <p:cNvGrpSpPr>
                      <a:grpSpLocks/>
                    </p:cNvGrpSpPr>
                    <p:nvPr/>
                  </p:nvGrpSpPr>
                  <p:grpSpPr bwMode="auto">
                    <a:xfrm>
                      <a:off x="2876550" y="3362325"/>
                      <a:ext cx="3790950" cy="119062"/>
                      <a:chOff x="2876550" y="3362325"/>
                      <a:chExt cx="3790950" cy="119062"/>
                    </a:xfrm>
                  </p:grpSpPr>
                  <p:cxnSp>
                    <p:nvCxnSpPr>
                      <p:cNvPr id="21" name="20 Conector recto"/>
                      <p:cNvCxnSpPr/>
                      <p:nvPr/>
                    </p:nvCxnSpPr>
                    <p:spPr>
                      <a:xfrm>
                        <a:off x="2876550" y="336243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876550" y="342434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876550" y="3481482"/>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44 Grupo"/>
                    <p:cNvGrpSpPr>
                      <a:grpSpLocks/>
                    </p:cNvGrpSpPr>
                    <p:nvPr/>
                  </p:nvGrpSpPr>
                  <p:grpSpPr bwMode="auto">
                    <a:xfrm>
                      <a:off x="2876550" y="3390900"/>
                      <a:ext cx="3790950" cy="119062"/>
                      <a:chOff x="2876550" y="3362325"/>
                      <a:chExt cx="3790950" cy="119062"/>
                    </a:xfrm>
                  </p:grpSpPr>
                  <p:cxnSp>
                    <p:nvCxnSpPr>
                      <p:cNvPr id="46" name="45 Conector recto"/>
                      <p:cNvCxnSpPr/>
                      <p:nvPr/>
                    </p:nvCxnSpPr>
                    <p:spPr>
                      <a:xfrm>
                        <a:off x="2876550" y="336243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876550" y="3424337"/>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2876550" y="3481478"/>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1" name="53 Grupo"/>
                  <p:cNvGrpSpPr>
                    <a:grpSpLocks/>
                  </p:cNvGrpSpPr>
                  <p:nvPr/>
                </p:nvGrpSpPr>
                <p:grpSpPr bwMode="auto">
                  <a:xfrm>
                    <a:off x="2876550" y="3538537"/>
                    <a:ext cx="3790950" cy="147637"/>
                    <a:chOff x="2876550" y="3362325"/>
                    <a:chExt cx="3790950" cy="147637"/>
                  </a:xfrm>
                </p:grpSpPr>
                <p:grpSp>
                  <p:nvGrpSpPr>
                    <p:cNvPr id="12" name="54 Grupo"/>
                    <p:cNvGrpSpPr>
                      <a:grpSpLocks/>
                    </p:cNvGrpSpPr>
                    <p:nvPr/>
                  </p:nvGrpSpPr>
                  <p:grpSpPr bwMode="auto">
                    <a:xfrm>
                      <a:off x="2876550" y="3362325"/>
                      <a:ext cx="3790950" cy="119062"/>
                      <a:chOff x="2876550" y="3362325"/>
                      <a:chExt cx="3790950" cy="119062"/>
                    </a:xfrm>
                  </p:grpSpPr>
                  <p:cxnSp>
                    <p:nvCxnSpPr>
                      <p:cNvPr id="60" name="59 Conector recto"/>
                      <p:cNvCxnSpPr/>
                      <p:nvPr/>
                    </p:nvCxnSpPr>
                    <p:spPr>
                      <a:xfrm>
                        <a:off x="2876550" y="336241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2876550" y="3424314"/>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2876550" y="348145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 name="55 Grupo"/>
                    <p:cNvGrpSpPr>
                      <a:grpSpLocks/>
                    </p:cNvGrpSpPr>
                    <p:nvPr/>
                  </p:nvGrpSpPr>
                  <p:grpSpPr bwMode="auto">
                    <a:xfrm>
                      <a:off x="2876550" y="3390900"/>
                      <a:ext cx="3790950" cy="119062"/>
                      <a:chOff x="2876550" y="3362325"/>
                      <a:chExt cx="3790950" cy="119062"/>
                    </a:xfrm>
                  </p:grpSpPr>
                  <p:cxnSp>
                    <p:nvCxnSpPr>
                      <p:cNvPr id="57" name="56 Conector recto"/>
                      <p:cNvCxnSpPr/>
                      <p:nvPr/>
                    </p:nvCxnSpPr>
                    <p:spPr>
                      <a:xfrm>
                        <a:off x="2876550" y="3362407"/>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2876550" y="3424310"/>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2876550" y="348145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nvGrpSpPr>
                <p:cNvPr id="14" name="63 Grupo"/>
                <p:cNvGrpSpPr>
                  <a:grpSpLocks/>
                </p:cNvGrpSpPr>
                <p:nvPr/>
              </p:nvGrpSpPr>
              <p:grpSpPr bwMode="auto">
                <a:xfrm>
                  <a:off x="2876550" y="3714750"/>
                  <a:ext cx="3790950" cy="323849"/>
                  <a:chOff x="2876550" y="3362325"/>
                  <a:chExt cx="3790950" cy="323849"/>
                </a:xfrm>
              </p:grpSpPr>
              <p:grpSp>
                <p:nvGrpSpPr>
                  <p:cNvPr id="15" name="64 Grupo"/>
                  <p:cNvGrpSpPr>
                    <a:grpSpLocks/>
                  </p:cNvGrpSpPr>
                  <p:nvPr/>
                </p:nvGrpSpPr>
                <p:grpSpPr bwMode="auto">
                  <a:xfrm>
                    <a:off x="2876550" y="3362325"/>
                    <a:ext cx="3790950" cy="147637"/>
                    <a:chOff x="2876550" y="3362325"/>
                    <a:chExt cx="3790950" cy="147637"/>
                  </a:xfrm>
                </p:grpSpPr>
                <p:grpSp>
                  <p:nvGrpSpPr>
                    <p:cNvPr id="16" name="74 Grupo"/>
                    <p:cNvGrpSpPr>
                      <a:grpSpLocks/>
                    </p:cNvGrpSpPr>
                    <p:nvPr/>
                  </p:nvGrpSpPr>
                  <p:grpSpPr bwMode="auto">
                    <a:xfrm>
                      <a:off x="2876550" y="3362325"/>
                      <a:ext cx="3790950" cy="119062"/>
                      <a:chOff x="2876550" y="3362325"/>
                      <a:chExt cx="3790950" cy="119062"/>
                    </a:xfrm>
                  </p:grpSpPr>
                  <p:cxnSp>
                    <p:nvCxnSpPr>
                      <p:cNvPr id="80" name="79 Conector recto"/>
                      <p:cNvCxnSpPr/>
                      <p:nvPr/>
                    </p:nvCxnSpPr>
                    <p:spPr>
                      <a:xfrm>
                        <a:off x="2876550" y="3362383"/>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2876550" y="342428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2876550" y="3481426"/>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75 Grupo"/>
                    <p:cNvGrpSpPr>
                      <a:grpSpLocks/>
                    </p:cNvGrpSpPr>
                    <p:nvPr/>
                  </p:nvGrpSpPr>
                  <p:grpSpPr bwMode="auto">
                    <a:xfrm>
                      <a:off x="2876550" y="3390900"/>
                      <a:ext cx="3790950" cy="119062"/>
                      <a:chOff x="2876550" y="3362325"/>
                      <a:chExt cx="3790950" cy="119062"/>
                    </a:xfrm>
                  </p:grpSpPr>
                  <p:cxnSp>
                    <p:nvCxnSpPr>
                      <p:cNvPr id="77" name="76 Conector recto"/>
                      <p:cNvCxnSpPr/>
                      <p:nvPr/>
                    </p:nvCxnSpPr>
                    <p:spPr>
                      <a:xfrm>
                        <a:off x="2876550" y="336237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2876550" y="342428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2876550" y="3481422"/>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8" name="65 Grupo"/>
                  <p:cNvGrpSpPr>
                    <a:grpSpLocks/>
                  </p:cNvGrpSpPr>
                  <p:nvPr/>
                </p:nvGrpSpPr>
                <p:grpSpPr bwMode="auto">
                  <a:xfrm>
                    <a:off x="2876550" y="3538537"/>
                    <a:ext cx="3790950" cy="147637"/>
                    <a:chOff x="2876550" y="3362325"/>
                    <a:chExt cx="3790950" cy="147637"/>
                  </a:xfrm>
                </p:grpSpPr>
                <p:grpSp>
                  <p:nvGrpSpPr>
                    <p:cNvPr id="20" name="66 Grupo"/>
                    <p:cNvGrpSpPr>
                      <a:grpSpLocks/>
                    </p:cNvGrpSpPr>
                    <p:nvPr/>
                  </p:nvGrpSpPr>
                  <p:grpSpPr bwMode="auto">
                    <a:xfrm>
                      <a:off x="2876550" y="3362325"/>
                      <a:ext cx="3790950" cy="119062"/>
                      <a:chOff x="2876550" y="3362325"/>
                      <a:chExt cx="3790950" cy="119062"/>
                    </a:xfrm>
                  </p:grpSpPr>
                  <p:cxnSp>
                    <p:nvCxnSpPr>
                      <p:cNvPr id="72" name="71 Conector recto"/>
                      <p:cNvCxnSpPr/>
                      <p:nvPr/>
                    </p:nvCxnSpPr>
                    <p:spPr>
                      <a:xfrm>
                        <a:off x="2876550" y="336235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2876550" y="3424258"/>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2876550" y="348139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67 Grupo"/>
                    <p:cNvGrpSpPr>
                      <a:grpSpLocks/>
                    </p:cNvGrpSpPr>
                    <p:nvPr/>
                  </p:nvGrpSpPr>
                  <p:grpSpPr bwMode="auto">
                    <a:xfrm>
                      <a:off x="2876550" y="3390900"/>
                      <a:ext cx="3790950" cy="119062"/>
                      <a:chOff x="2876550" y="3362325"/>
                      <a:chExt cx="3790950" cy="119062"/>
                    </a:xfrm>
                  </p:grpSpPr>
                  <p:cxnSp>
                    <p:nvCxnSpPr>
                      <p:cNvPr id="69" name="68 Conector recto"/>
                      <p:cNvCxnSpPr/>
                      <p:nvPr/>
                    </p:nvCxnSpPr>
                    <p:spPr>
                      <a:xfrm>
                        <a:off x="2876550" y="336235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2876550" y="3424254"/>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2876550" y="348139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cxnSp>
            <p:nvCxnSpPr>
              <p:cNvPr id="42" name="41 Conector recto"/>
              <p:cNvCxnSpPr/>
              <p:nvPr/>
            </p:nvCxnSpPr>
            <p:spPr>
              <a:xfrm>
                <a:off x="2819400" y="3319581"/>
                <a:ext cx="3910013" cy="0"/>
              </a:xfrm>
              <a:prstGeom prst="line">
                <a:avLst/>
              </a:prstGeom>
              <a:ln w="57150">
                <a:solidFill>
                  <a:srgbClr val="9672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2824163" y="4062413"/>
                <a:ext cx="3910012" cy="0"/>
              </a:xfrm>
              <a:prstGeom prst="line">
                <a:avLst/>
              </a:prstGeom>
              <a:ln w="57150">
                <a:solidFill>
                  <a:srgbClr val="967200"/>
                </a:solidFill>
              </a:ln>
            </p:spPr>
            <p:style>
              <a:lnRef idx="1">
                <a:schemeClr val="accent1"/>
              </a:lnRef>
              <a:fillRef idx="0">
                <a:schemeClr val="accent1"/>
              </a:fillRef>
              <a:effectRef idx="0">
                <a:schemeClr val="accent1"/>
              </a:effectRef>
              <a:fontRef idx="minor">
                <a:schemeClr val="tx1"/>
              </a:fontRef>
            </p:style>
          </p:cxnSp>
        </p:grpSp>
      </p:grpSp>
      <p:grpSp>
        <p:nvGrpSpPr>
          <p:cNvPr id="23" name="65 Grupo"/>
          <p:cNvGrpSpPr>
            <a:grpSpLocks/>
          </p:cNvGrpSpPr>
          <p:nvPr/>
        </p:nvGrpSpPr>
        <p:grpSpPr bwMode="auto">
          <a:xfrm>
            <a:off x="1211263" y="3386138"/>
            <a:ext cx="3409950" cy="777875"/>
            <a:chOff x="1210963" y="3385751"/>
            <a:chExt cx="3410464" cy="778476"/>
          </a:xfrm>
        </p:grpSpPr>
        <p:sp>
          <p:nvSpPr>
            <p:cNvPr id="193543" name="62 CuadroTexto"/>
            <p:cNvSpPr txBox="1">
              <a:spLocks noChangeArrowheads="1"/>
            </p:cNvSpPr>
            <p:nvPr/>
          </p:nvSpPr>
          <p:spPr bwMode="auto">
            <a:xfrm>
              <a:off x="1210963" y="3385751"/>
              <a:ext cx="976184" cy="36933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a:solidFill>
                    <a:srgbClr val="000000"/>
                  </a:solidFill>
                </a:rPr>
                <a:t>Bobina</a:t>
              </a:r>
            </a:p>
          </p:txBody>
        </p:sp>
        <p:cxnSp>
          <p:nvCxnSpPr>
            <p:cNvPr id="65" name="64 Conector recto de flecha"/>
            <p:cNvCxnSpPr>
              <a:stCxn id="193543" idx="3"/>
            </p:cNvCxnSpPr>
            <p:nvPr/>
          </p:nvCxnSpPr>
          <p:spPr>
            <a:xfrm>
              <a:off x="2187422" y="3570043"/>
              <a:ext cx="2434005" cy="594184"/>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67" name="66 CuadroTexto"/>
          <p:cNvSpPr txBox="1">
            <a:spLocks noChangeArrowheads="1"/>
          </p:cNvSpPr>
          <p:nvPr/>
        </p:nvSpPr>
        <p:spPr bwMode="auto">
          <a:xfrm>
            <a:off x="0" y="0"/>
            <a:ext cx="9144000" cy="64611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a:solidFill>
                  <a:srgbClr val="000000"/>
                </a:solidFill>
              </a:rPr>
              <a:t>Cuando una bobina gira en un campo magnético varía el flujo magnético que la atraviesa y se induce en ella una corriente eléctrica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repeatCount="indefinite" fill="hold" nodeType="clickEffect">
                                  <p:stCondLst>
                                    <p:cond delay="0"/>
                                  </p:stCondLst>
                                  <p:childTnLst>
                                    <p:animRot by="21600000">
                                      <p:cBhvr>
                                        <p:cTn id="20" dur="2000" fill="hold"/>
                                        <p:tgtEl>
                                          <p:spTgt spid="4"/>
                                        </p:tgtEl>
                                        <p:attrNameLst>
                                          <p:attrName>r</p:attrName>
                                        </p:attrNameLst>
                                      </p:cBhvr>
                                    </p:animRo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96610" name="Oval 2"/>
          <p:cNvSpPr>
            <a:spLocks noChangeArrowheads="1"/>
          </p:cNvSpPr>
          <p:nvPr/>
        </p:nvSpPr>
        <p:spPr bwMode="auto">
          <a:xfrm>
            <a:off x="649288" y="1849438"/>
            <a:ext cx="3889375" cy="3889375"/>
          </a:xfrm>
          <a:prstGeom prst="ellipse">
            <a:avLst/>
          </a:prstGeom>
          <a:noFill/>
          <a:ln w="127000">
            <a:solidFill>
              <a:schemeClr val="accent2"/>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11" name="Line 3"/>
          <p:cNvSpPr>
            <a:spLocks noChangeShapeType="1"/>
          </p:cNvSpPr>
          <p:nvPr/>
        </p:nvSpPr>
        <p:spPr bwMode="auto">
          <a:xfrm>
            <a:off x="1152525" y="1489075"/>
            <a:ext cx="1588"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6612" name="Line 4"/>
          <p:cNvSpPr>
            <a:spLocks noChangeShapeType="1"/>
          </p:cNvSpPr>
          <p:nvPr/>
        </p:nvSpPr>
        <p:spPr bwMode="auto">
          <a:xfrm>
            <a:off x="4033838" y="1489075"/>
            <a:ext cx="1587"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6613" name="Rectangle 5"/>
          <p:cNvSpPr>
            <a:spLocks noChangeArrowheads="1"/>
          </p:cNvSpPr>
          <p:nvPr/>
        </p:nvSpPr>
        <p:spPr bwMode="auto">
          <a:xfrm>
            <a:off x="1192213" y="1920875"/>
            <a:ext cx="2806700" cy="649288"/>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2" name="Group 6"/>
          <p:cNvGrpSpPr>
            <a:grpSpLocks/>
          </p:cNvGrpSpPr>
          <p:nvPr/>
        </p:nvGrpSpPr>
        <p:grpSpPr bwMode="auto">
          <a:xfrm>
            <a:off x="1152525" y="1489075"/>
            <a:ext cx="2881313" cy="561975"/>
            <a:chOff x="1655" y="1434"/>
            <a:chExt cx="1815" cy="408"/>
          </a:xfrm>
        </p:grpSpPr>
        <p:sp>
          <p:nvSpPr>
            <p:cNvPr id="196696" name="Rectangle 7"/>
            <p:cNvSpPr>
              <a:spLocks noChangeArrowheads="1"/>
            </p:cNvSpPr>
            <p:nvPr/>
          </p:nvSpPr>
          <p:spPr bwMode="auto">
            <a:xfrm>
              <a:off x="1655"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7" name="Rectangle 8"/>
            <p:cNvSpPr>
              <a:spLocks noChangeArrowheads="1"/>
            </p:cNvSpPr>
            <p:nvPr/>
          </p:nvSpPr>
          <p:spPr bwMode="auto">
            <a:xfrm>
              <a:off x="3379"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8" name="Rectangle 9"/>
            <p:cNvSpPr>
              <a:spLocks noChangeArrowheads="1"/>
            </p:cNvSpPr>
            <p:nvPr/>
          </p:nvSpPr>
          <p:spPr bwMode="auto">
            <a:xfrm>
              <a:off x="2562" y="1434"/>
              <a:ext cx="817" cy="408"/>
            </a:xfrm>
            <a:prstGeom prst="rect">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9" name="Rectangle 10"/>
            <p:cNvSpPr>
              <a:spLocks noChangeArrowheads="1"/>
            </p:cNvSpPr>
            <p:nvPr/>
          </p:nvSpPr>
          <p:spPr bwMode="auto">
            <a:xfrm>
              <a:off x="1746" y="1434"/>
              <a:ext cx="817" cy="40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66924" name="Text Box 12"/>
          <p:cNvSpPr txBox="1">
            <a:spLocks noChangeArrowheads="1"/>
          </p:cNvSpPr>
          <p:nvPr/>
        </p:nvSpPr>
        <p:spPr bwMode="auto">
          <a:xfrm>
            <a:off x="1246188" y="2266950"/>
            <a:ext cx="1120775" cy="6461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Inducido (bobina)</a:t>
            </a:r>
          </a:p>
        </p:txBody>
      </p:sp>
      <p:sp>
        <p:nvSpPr>
          <p:cNvPr id="166925" name="Text Box 13"/>
          <p:cNvSpPr txBox="1">
            <a:spLocks noChangeArrowheads="1"/>
          </p:cNvSpPr>
          <p:nvPr/>
        </p:nvSpPr>
        <p:spPr bwMode="auto">
          <a:xfrm>
            <a:off x="2811463" y="2565400"/>
            <a:ext cx="1109662"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Colector</a:t>
            </a:r>
          </a:p>
        </p:txBody>
      </p:sp>
      <p:sp>
        <p:nvSpPr>
          <p:cNvPr id="166927" name="Line 15"/>
          <p:cNvSpPr>
            <a:spLocks noChangeShapeType="1"/>
          </p:cNvSpPr>
          <p:nvPr/>
        </p:nvSpPr>
        <p:spPr bwMode="auto">
          <a:xfrm>
            <a:off x="1712913" y="2905125"/>
            <a:ext cx="0" cy="4016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6928" name="Litebulb"/>
          <p:cNvSpPr>
            <a:spLocks noEditPoints="1" noChangeArrowheads="1"/>
          </p:cNvSpPr>
          <p:nvPr/>
        </p:nvSpPr>
        <p:spPr bwMode="auto">
          <a:xfrm flipH="1">
            <a:off x="6227763" y="5187950"/>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3" name="Group 17"/>
          <p:cNvGrpSpPr>
            <a:grpSpLocks/>
          </p:cNvGrpSpPr>
          <p:nvPr/>
        </p:nvGrpSpPr>
        <p:grpSpPr bwMode="auto">
          <a:xfrm>
            <a:off x="6530975" y="6208713"/>
            <a:ext cx="306388" cy="347662"/>
            <a:chOff x="2488" y="2178"/>
            <a:chExt cx="193" cy="219"/>
          </a:xfrm>
        </p:grpSpPr>
        <p:grpSp>
          <p:nvGrpSpPr>
            <p:cNvPr id="4" name="Group 18"/>
            <p:cNvGrpSpPr>
              <a:grpSpLocks/>
            </p:cNvGrpSpPr>
            <p:nvPr/>
          </p:nvGrpSpPr>
          <p:grpSpPr bwMode="auto">
            <a:xfrm>
              <a:off x="2490" y="2178"/>
              <a:ext cx="191" cy="115"/>
              <a:chOff x="2490" y="2178"/>
              <a:chExt cx="191" cy="115"/>
            </a:xfrm>
          </p:grpSpPr>
          <p:sp>
            <p:nvSpPr>
              <p:cNvPr id="196693"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4"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95"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6691"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96692"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24"/>
          <p:cNvGrpSpPr>
            <a:grpSpLocks/>
          </p:cNvGrpSpPr>
          <p:nvPr/>
        </p:nvGrpSpPr>
        <p:grpSpPr bwMode="auto">
          <a:xfrm>
            <a:off x="1004888" y="3324225"/>
            <a:ext cx="3167062" cy="790575"/>
            <a:chOff x="2653" y="799"/>
            <a:chExt cx="1995" cy="498"/>
          </a:xfrm>
        </p:grpSpPr>
        <p:sp>
          <p:nvSpPr>
            <p:cNvPr id="196687"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8"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9"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66940" name="Line 28"/>
          <p:cNvSpPr>
            <a:spLocks noChangeShapeType="1"/>
          </p:cNvSpPr>
          <p:nvPr/>
        </p:nvSpPr>
        <p:spPr bwMode="auto">
          <a:xfrm flipH="1">
            <a:off x="2692400" y="2894013"/>
            <a:ext cx="511175" cy="6413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96624" name="Rectangle 29"/>
          <p:cNvSpPr>
            <a:spLocks noChangeArrowheads="1"/>
          </p:cNvSpPr>
          <p:nvPr/>
        </p:nvSpPr>
        <p:spPr bwMode="auto">
          <a:xfrm>
            <a:off x="433388" y="5524500"/>
            <a:ext cx="4319587" cy="28575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25" name="Text Box 30"/>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rPr>
              <a:t>Producción de una corriente continua</a:t>
            </a:r>
          </a:p>
        </p:txBody>
      </p:sp>
      <p:sp>
        <p:nvSpPr>
          <p:cNvPr id="196630" name="Oval 47"/>
          <p:cNvSpPr>
            <a:spLocks noChangeArrowheads="1"/>
          </p:cNvSpPr>
          <p:nvPr/>
        </p:nvSpPr>
        <p:spPr bwMode="auto">
          <a:xfrm>
            <a:off x="2209800" y="5133975"/>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1" name="Oval 48"/>
          <p:cNvSpPr>
            <a:spLocks noChangeArrowheads="1"/>
          </p:cNvSpPr>
          <p:nvPr/>
        </p:nvSpPr>
        <p:spPr bwMode="auto">
          <a:xfrm>
            <a:off x="2860675" y="5137150"/>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4" name="Rectangle 51"/>
          <p:cNvSpPr>
            <a:spLocks noChangeArrowheads="1"/>
          </p:cNvSpPr>
          <p:nvPr/>
        </p:nvSpPr>
        <p:spPr bwMode="auto">
          <a:xfrm>
            <a:off x="4932363" y="2667000"/>
            <a:ext cx="3959225" cy="1584325"/>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5" name="Rectangle 52"/>
          <p:cNvSpPr>
            <a:spLocks noChangeArrowheads="1"/>
          </p:cNvSpPr>
          <p:nvPr/>
        </p:nvSpPr>
        <p:spPr bwMode="auto">
          <a:xfrm>
            <a:off x="5872163" y="3059113"/>
            <a:ext cx="1995487" cy="796925"/>
          </a:xfrm>
          <a:prstGeom prst="rect">
            <a:avLst/>
          </a:prstGeom>
          <a:solidFill>
            <a:srgbClr val="C894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6" name="Freeform 53"/>
          <p:cNvSpPr>
            <a:spLocks/>
          </p:cNvSpPr>
          <p:nvPr/>
        </p:nvSpPr>
        <p:spPr bwMode="auto">
          <a:xfrm>
            <a:off x="6391275" y="3059113"/>
            <a:ext cx="917575" cy="796925"/>
          </a:xfrm>
          <a:custGeom>
            <a:avLst/>
            <a:gdLst>
              <a:gd name="T0" fmla="*/ 0 w 1043"/>
              <a:gd name="T1" fmla="*/ 2147483647 h 907"/>
              <a:gd name="T2" fmla="*/ 0 w 1043"/>
              <a:gd name="T3" fmla="*/ 2147483647 h 907"/>
              <a:gd name="T4" fmla="*/ 2147483647 w 1043"/>
              <a:gd name="T5" fmla="*/ 2147483647 h 907"/>
              <a:gd name="T6" fmla="*/ 2147483647 w 1043"/>
              <a:gd name="T7" fmla="*/ 0 h 907"/>
              <a:gd name="T8" fmla="*/ 0 60000 65536"/>
              <a:gd name="T9" fmla="*/ 0 60000 65536"/>
              <a:gd name="T10" fmla="*/ 0 60000 65536"/>
              <a:gd name="T11" fmla="*/ 0 60000 65536"/>
              <a:gd name="T12" fmla="*/ 0 w 1043"/>
              <a:gd name="T13" fmla="*/ 0 h 907"/>
              <a:gd name="T14" fmla="*/ 1043 w 1043"/>
              <a:gd name="T15" fmla="*/ 907 h 907"/>
            </a:gdLst>
            <a:ahLst/>
            <a:cxnLst>
              <a:cxn ang="T8">
                <a:pos x="T0" y="T1"/>
              </a:cxn>
              <a:cxn ang="T9">
                <a:pos x="T2" y="T3"/>
              </a:cxn>
              <a:cxn ang="T10">
                <a:pos x="T4" y="T5"/>
              </a:cxn>
              <a:cxn ang="T11">
                <a:pos x="T6" y="T7"/>
              </a:cxn>
            </a:cxnLst>
            <a:rect l="T12" t="T13" r="T14" b="T15"/>
            <a:pathLst>
              <a:path w="1043" h="907">
                <a:moveTo>
                  <a:pt x="0" y="907"/>
                </a:moveTo>
                <a:lnTo>
                  <a:pt x="0" y="453"/>
                </a:lnTo>
                <a:lnTo>
                  <a:pt x="1043" y="453"/>
                </a:lnTo>
                <a:lnTo>
                  <a:pt x="1043" y="0"/>
                </a:lnTo>
              </a:path>
            </a:pathLst>
          </a:custGeom>
          <a:noFill/>
          <a:ln w="76200" cmpd="sng">
            <a:solidFill>
              <a:srgbClr val="7A0000"/>
            </a:solidFill>
            <a:round/>
            <a:headEnd/>
            <a:tailEnd/>
          </a:ln>
        </p:spPr>
        <p:txBody>
          <a:bodyPr/>
          <a:lstStyle/>
          <a:p>
            <a:pPr fontAlgn="base">
              <a:spcBef>
                <a:spcPct val="0"/>
              </a:spcBef>
              <a:spcAft>
                <a:spcPct val="0"/>
              </a:spcAft>
            </a:pPr>
            <a:endParaRPr lang="es-ES_tradnl">
              <a:solidFill>
                <a:srgbClr val="000000"/>
              </a:solidFill>
            </a:endParaRPr>
          </a:p>
        </p:txBody>
      </p:sp>
      <p:sp>
        <p:nvSpPr>
          <p:cNvPr id="196637" name="Oval 65"/>
          <p:cNvSpPr>
            <a:spLocks noChangeArrowheads="1"/>
          </p:cNvSpPr>
          <p:nvPr/>
        </p:nvSpPr>
        <p:spPr bwMode="auto">
          <a:xfrm>
            <a:off x="5786438" y="3059113"/>
            <a:ext cx="166687" cy="800100"/>
          </a:xfrm>
          <a:prstGeom prst="ellipse">
            <a:avLst/>
          </a:prstGeom>
          <a:solidFill>
            <a:srgbClr val="C89400"/>
          </a:solidFill>
          <a:ln w="63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8" name="Line 66"/>
          <p:cNvSpPr>
            <a:spLocks noChangeShapeType="1"/>
          </p:cNvSpPr>
          <p:nvPr/>
        </p:nvSpPr>
        <p:spPr bwMode="auto">
          <a:xfrm>
            <a:off x="5075238" y="3459163"/>
            <a:ext cx="77946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39" name="Line 67"/>
          <p:cNvSpPr>
            <a:spLocks noChangeShapeType="1"/>
          </p:cNvSpPr>
          <p:nvPr/>
        </p:nvSpPr>
        <p:spPr bwMode="auto">
          <a:xfrm>
            <a:off x="7874000" y="3459163"/>
            <a:ext cx="77946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40" name="Oval 68"/>
          <p:cNvSpPr>
            <a:spLocks noChangeArrowheads="1"/>
          </p:cNvSpPr>
          <p:nvPr/>
        </p:nvSpPr>
        <p:spPr bwMode="auto">
          <a:xfrm>
            <a:off x="7781925" y="3059113"/>
            <a:ext cx="166688" cy="800100"/>
          </a:xfrm>
          <a:prstGeom prst="ellipse">
            <a:avLst/>
          </a:prstGeom>
          <a:solidFill>
            <a:srgbClr val="C894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66981" name="Line 69"/>
          <p:cNvSpPr>
            <a:spLocks noChangeShapeType="1"/>
          </p:cNvSpPr>
          <p:nvPr/>
        </p:nvSpPr>
        <p:spPr bwMode="auto">
          <a:xfrm>
            <a:off x="3846513" y="2774950"/>
            <a:ext cx="1209675"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6" name="87 Grupo"/>
          <p:cNvGrpSpPr>
            <a:grpSpLocks/>
          </p:cNvGrpSpPr>
          <p:nvPr/>
        </p:nvGrpSpPr>
        <p:grpSpPr bwMode="auto">
          <a:xfrm>
            <a:off x="6354763" y="2114550"/>
            <a:ext cx="574675" cy="1741488"/>
            <a:chOff x="6355080" y="2114550"/>
            <a:chExt cx="574358" cy="1741488"/>
          </a:xfrm>
        </p:grpSpPr>
        <p:cxnSp>
          <p:nvCxnSpPr>
            <p:cNvPr id="77" name="76 Conector recto de flecha"/>
            <p:cNvCxnSpPr/>
            <p:nvPr/>
          </p:nvCxnSpPr>
          <p:spPr>
            <a:xfrm>
              <a:off x="6355080" y="2125663"/>
              <a:ext cx="574358" cy="874712"/>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endCxn id="196635" idx="2"/>
            </p:cNvCxnSpPr>
            <p:nvPr/>
          </p:nvCxnSpPr>
          <p:spPr>
            <a:xfrm>
              <a:off x="6355080" y="2114550"/>
              <a:ext cx="514066" cy="1741488"/>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53 Grupo"/>
          <p:cNvGrpSpPr>
            <a:grpSpLocks/>
          </p:cNvGrpSpPr>
          <p:nvPr/>
        </p:nvGrpSpPr>
        <p:grpSpPr bwMode="auto">
          <a:xfrm rot="2965583">
            <a:off x="5818982" y="1083469"/>
            <a:ext cx="684212" cy="1397000"/>
            <a:chOff x="3737929" y="55503"/>
            <a:chExt cx="684212" cy="1397000"/>
          </a:xfrm>
        </p:grpSpPr>
        <p:sp>
          <p:nvSpPr>
            <p:cNvPr id="81" name="80 Forma libre"/>
            <p:cNvSpPr/>
            <p:nvPr/>
          </p:nvSpPr>
          <p:spPr>
            <a:xfrm>
              <a:off x="3853138" y="294997"/>
              <a:ext cx="407987" cy="90805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8" name="Group 2"/>
            <p:cNvGrpSpPr>
              <a:grpSpLocks/>
            </p:cNvGrpSpPr>
            <p:nvPr/>
          </p:nvGrpSpPr>
          <p:grpSpPr bwMode="auto">
            <a:xfrm rot="713450">
              <a:off x="3737929" y="55503"/>
              <a:ext cx="684212" cy="1397000"/>
              <a:chOff x="1588" y="1253"/>
              <a:chExt cx="734" cy="1499"/>
            </a:xfrm>
          </p:grpSpPr>
          <p:sp>
            <p:nvSpPr>
              <p:cNvPr id="196668" name="Freeform 3"/>
              <p:cNvSpPr>
                <a:spLocks/>
              </p:cNvSpPr>
              <p:nvPr/>
            </p:nvSpPr>
            <p:spPr bwMode="auto">
              <a:xfrm>
                <a:off x="1700" y="125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69"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0"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1"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2" name="Freeform 7"/>
              <p:cNvSpPr>
                <a:spLocks/>
              </p:cNvSpPr>
              <p:nvPr/>
            </p:nvSpPr>
            <p:spPr bwMode="auto">
              <a:xfrm flipV="1">
                <a:off x="1700" y="200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82" name="Text Box 15"/>
          <p:cNvSpPr txBox="1">
            <a:spLocks noChangeArrowheads="1"/>
          </p:cNvSpPr>
          <p:nvPr/>
        </p:nvSpPr>
        <p:spPr bwMode="auto">
          <a:xfrm>
            <a:off x="6297613" y="4492625"/>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Delgas</a:t>
            </a:r>
          </a:p>
        </p:txBody>
      </p:sp>
      <p:sp>
        <p:nvSpPr>
          <p:cNvPr id="83" name="Line 69"/>
          <p:cNvSpPr>
            <a:spLocks noChangeShapeType="1"/>
          </p:cNvSpPr>
          <p:nvPr/>
        </p:nvSpPr>
        <p:spPr bwMode="auto">
          <a:xfrm flipH="1" flipV="1">
            <a:off x="2909888" y="3871913"/>
            <a:ext cx="2090737" cy="88106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5" name="Line 69"/>
          <p:cNvSpPr>
            <a:spLocks noChangeShapeType="1"/>
          </p:cNvSpPr>
          <p:nvPr/>
        </p:nvSpPr>
        <p:spPr bwMode="auto">
          <a:xfrm flipV="1">
            <a:off x="5010150" y="4052888"/>
            <a:ext cx="1714500" cy="7048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6" name="Line 69"/>
          <p:cNvSpPr>
            <a:spLocks noChangeShapeType="1"/>
          </p:cNvSpPr>
          <p:nvPr/>
        </p:nvSpPr>
        <p:spPr bwMode="auto">
          <a:xfrm flipV="1">
            <a:off x="5010150" y="2876550"/>
            <a:ext cx="2014538" cy="1881188"/>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cxnSp>
        <p:nvCxnSpPr>
          <p:cNvPr id="88" name="87 Conector recto de flecha"/>
          <p:cNvCxnSpPr/>
          <p:nvPr/>
        </p:nvCxnSpPr>
        <p:spPr>
          <a:xfrm flipH="1" flipV="1">
            <a:off x="6103938" y="3508375"/>
            <a:ext cx="582612" cy="102870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flipV="1">
            <a:off x="6697663" y="3657600"/>
            <a:ext cx="595312" cy="892175"/>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 Box 15"/>
          <p:cNvSpPr txBox="1">
            <a:spLocks noChangeArrowheads="1"/>
          </p:cNvSpPr>
          <p:nvPr/>
        </p:nvSpPr>
        <p:spPr bwMode="auto">
          <a:xfrm>
            <a:off x="7040563" y="2011363"/>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Aislante</a:t>
            </a:r>
          </a:p>
        </p:txBody>
      </p:sp>
      <p:cxnSp>
        <p:nvCxnSpPr>
          <p:cNvPr id="94" name="93 Conector recto de flecha"/>
          <p:cNvCxnSpPr/>
          <p:nvPr/>
        </p:nvCxnSpPr>
        <p:spPr>
          <a:xfrm flipH="1">
            <a:off x="6929438" y="2320925"/>
            <a:ext cx="592137" cy="1141413"/>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 Box 15"/>
          <p:cNvSpPr txBox="1">
            <a:spLocks noChangeArrowheads="1"/>
          </p:cNvSpPr>
          <p:nvPr/>
        </p:nvSpPr>
        <p:spPr bwMode="auto">
          <a:xfrm>
            <a:off x="4537075" y="4697413"/>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Escobillas</a:t>
            </a:r>
          </a:p>
        </p:txBody>
      </p:sp>
      <p:grpSp>
        <p:nvGrpSpPr>
          <p:cNvPr id="9" name="98 Grupo"/>
          <p:cNvGrpSpPr>
            <a:grpSpLocks/>
          </p:cNvGrpSpPr>
          <p:nvPr/>
        </p:nvGrpSpPr>
        <p:grpSpPr bwMode="auto">
          <a:xfrm>
            <a:off x="6715125" y="2628900"/>
            <a:ext cx="404813" cy="404813"/>
            <a:chOff x="4395787" y="1454942"/>
            <a:chExt cx="550069" cy="550069"/>
          </a:xfrm>
        </p:grpSpPr>
        <p:sp>
          <p:nvSpPr>
            <p:cNvPr id="101" name="Line 56"/>
            <p:cNvSpPr>
              <a:spLocks noChangeShapeType="1"/>
            </p:cNvSpPr>
            <p:nvPr/>
          </p:nvSpPr>
          <p:spPr bwMode="auto">
            <a:xfrm flipV="1">
              <a:off x="4861727" y="1584370"/>
              <a:ext cx="0" cy="360242"/>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2" name="101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0" name="105 Grupo"/>
          <p:cNvGrpSpPr>
            <a:grpSpLocks/>
          </p:cNvGrpSpPr>
          <p:nvPr/>
        </p:nvGrpSpPr>
        <p:grpSpPr bwMode="auto">
          <a:xfrm flipH="1" flipV="1">
            <a:off x="6715125" y="3881438"/>
            <a:ext cx="404813" cy="404812"/>
            <a:chOff x="4395787" y="1454942"/>
            <a:chExt cx="550069" cy="550069"/>
          </a:xfrm>
        </p:grpSpPr>
        <p:sp>
          <p:nvSpPr>
            <p:cNvPr id="107" name="Line 56"/>
            <p:cNvSpPr>
              <a:spLocks noChangeShapeType="1"/>
            </p:cNvSpPr>
            <p:nvPr/>
          </p:nvSpPr>
          <p:spPr bwMode="auto">
            <a:xfrm flipV="1">
              <a:off x="4861727" y="1584370"/>
              <a:ext cx="0" cy="360241"/>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8" name="107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1" name="Group 60"/>
          <p:cNvGrpSpPr>
            <a:grpSpLocks/>
          </p:cNvGrpSpPr>
          <p:nvPr/>
        </p:nvGrpSpPr>
        <p:grpSpPr bwMode="auto">
          <a:xfrm>
            <a:off x="5314950" y="3213100"/>
            <a:ext cx="319088" cy="557213"/>
            <a:chOff x="884" y="845"/>
            <a:chExt cx="363" cy="635"/>
          </a:xfrm>
        </p:grpSpPr>
        <p:grpSp>
          <p:nvGrpSpPr>
            <p:cNvPr id="12" name="Group 61"/>
            <p:cNvGrpSpPr>
              <a:grpSpLocks/>
            </p:cNvGrpSpPr>
            <p:nvPr/>
          </p:nvGrpSpPr>
          <p:grpSpPr bwMode="auto">
            <a:xfrm>
              <a:off x="884" y="845"/>
              <a:ext cx="363" cy="635"/>
              <a:chOff x="884" y="845"/>
              <a:chExt cx="363" cy="635"/>
            </a:xfrm>
          </p:grpSpPr>
          <p:sp>
            <p:nvSpPr>
              <p:cNvPr id="196660" name="Oval 62"/>
              <p:cNvSpPr>
                <a:spLocks noChangeArrowheads="1"/>
              </p:cNvSpPr>
              <p:nvPr/>
            </p:nvSpPr>
            <p:spPr bwMode="auto">
              <a:xfrm>
                <a:off x="884" y="845"/>
                <a:ext cx="272" cy="544"/>
              </a:xfrm>
              <a:prstGeom prst="ellipse">
                <a:avLst/>
              </a:prstGeom>
              <a:noFill/>
              <a:ln w="28575">
                <a:solidFill>
                  <a:srgbClr val="FF3300"/>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61" name="Rectangle 63"/>
              <p:cNvSpPr>
                <a:spLocks noChangeArrowheads="1"/>
              </p:cNvSpPr>
              <p:nvPr/>
            </p:nvSpPr>
            <p:spPr bwMode="auto">
              <a:xfrm>
                <a:off x="1020" y="1253"/>
                <a:ext cx="227" cy="22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6659" name="Freeform 64"/>
            <p:cNvSpPr>
              <a:spLocks/>
            </p:cNvSpPr>
            <p:nvPr/>
          </p:nvSpPr>
          <p:spPr bwMode="auto">
            <a:xfrm rot="6841905">
              <a:off x="1073" y="1221"/>
              <a:ext cx="105" cy="117"/>
            </a:xfrm>
            <a:custGeom>
              <a:avLst/>
              <a:gdLst>
                <a:gd name="T0" fmla="*/ 0 w 408"/>
                <a:gd name="T1" fmla="*/ 0 h 454"/>
                <a:gd name="T2" fmla="*/ 0 w 408"/>
                <a:gd name="T3" fmla="*/ 0 h 454"/>
                <a:gd name="T4" fmla="*/ 0 w 408"/>
                <a:gd name="T5" fmla="*/ 0 h 454"/>
                <a:gd name="T6" fmla="*/ 0 w 408"/>
                <a:gd name="T7" fmla="*/ 0 h 454"/>
                <a:gd name="T8" fmla="*/ 0 w 408"/>
                <a:gd name="T9" fmla="*/ 0 h 454"/>
                <a:gd name="T10" fmla="*/ 0 60000 65536"/>
                <a:gd name="T11" fmla="*/ 0 60000 65536"/>
                <a:gd name="T12" fmla="*/ 0 60000 65536"/>
                <a:gd name="T13" fmla="*/ 0 60000 65536"/>
                <a:gd name="T14" fmla="*/ 0 60000 65536"/>
                <a:gd name="T15" fmla="*/ 0 w 408"/>
                <a:gd name="T16" fmla="*/ 0 h 454"/>
                <a:gd name="T17" fmla="*/ 408 w 408"/>
                <a:gd name="T18" fmla="*/ 454 h 454"/>
              </a:gdLst>
              <a:ahLst/>
              <a:cxnLst>
                <a:cxn ang="T10">
                  <a:pos x="T0" y="T1"/>
                </a:cxn>
                <a:cxn ang="T11">
                  <a:pos x="T2" y="T3"/>
                </a:cxn>
                <a:cxn ang="T12">
                  <a:pos x="T4" y="T5"/>
                </a:cxn>
                <a:cxn ang="T13">
                  <a:pos x="T6" y="T7"/>
                </a:cxn>
                <a:cxn ang="T14">
                  <a:pos x="T8" y="T9"/>
                </a:cxn>
              </a:cxnLst>
              <a:rect l="T15" t="T16" r="T17" b="T18"/>
              <a:pathLst>
                <a:path w="408" h="454">
                  <a:moveTo>
                    <a:pt x="0" y="0"/>
                  </a:moveTo>
                  <a:lnTo>
                    <a:pt x="408" y="227"/>
                  </a:lnTo>
                  <a:lnTo>
                    <a:pt x="0" y="454"/>
                  </a:lnTo>
                  <a:lnTo>
                    <a:pt x="91" y="227"/>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196657" name="Line 66"/>
          <p:cNvSpPr>
            <a:spLocks noChangeShapeType="1"/>
          </p:cNvSpPr>
          <p:nvPr/>
        </p:nvSpPr>
        <p:spPr bwMode="auto">
          <a:xfrm>
            <a:off x="5264150" y="3459163"/>
            <a:ext cx="10001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3" name="61 Grupo"/>
          <p:cNvGrpSpPr/>
          <p:nvPr/>
        </p:nvGrpSpPr>
        <p:grpSpPr>
          <a:xfrm>
            <a:off x="4821122" y="5163676"/>
            <a:ext cx="926431" cy="877283"/>
            <a:chOff x="1766822" y="3803001"/>
            <a:chExt cx="926431" cy="877283"/>
          </a:xfrm>
          <a:solidFill>
            <a:schemeClr val="bg1">
              <a:lumMod val="85000"/>
            </a:schemeClr>
          </a:solidFill>
        </p:grpSpPr>
        <p:grpSp>
          <p:nvGrpSpPr>
            <p:cNvPr id="14" name="54 Grupo"/>
            <p:cNvGrpSpPr/>
            <p:nvPr/>
          </p:nvGrpSpPr>
          <p:grpSpPr>
            <a:xfrm rot="11315352">
              <a:off x="2119984" y="4115302"/>
              <a:ext cx="551027" cy="564982"/>
              <a:chOff x="2736056" y="3178969"/>
              <a:chExt cx="1223963" cy="1319212"/>
            </a:xfrm>
            <a:grpFill/>
          </p:grpSpPr>
          <p:pic>
            <p:nvPicPr>
              <p:cNvPr id="97"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98" name="97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96" name="95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119" name="118 CuadroTexto"/>
          <p:cNvSpPr txBox="1"/>
          <p:nvPr/>
        </p:nvSpPr>
        <p:spPr>
          <a:xfrm>
            <a:off x="6947065" y="973777"/>
            <a:ext cx="1935678" cy="954107"/>
          </a:xfrm>
          <a:prstGeom prst="rect">
            <a:avLst/>
          </a:prstGeom>
          <a:solidFill>
            <a:srgbClr val="FFFF00"/>
          </a:solidFill>
          <a:ln>
            <a:solidFill>
              <a:schemeClr val="tx1"/>
            </a:solidFill>
          </a:ln>
        </p:spPr>
        <p:txBody>
          <a:bodyPr wrap="square" rtlCol="0">
            <a:spAutoFit/>
          </a:bodyPr>
          <a:lstStyle/>
          <a:p>
            <a:pPr algn="ctr"/>
            <a:r>
              <a:rPr lang="es-ES_tradnl" sz="2800" b="1" dirty="0">
                <a:solidFill>
                  <a:srgbClr val="000000"/>
                </a:solidFill>
                <a:latin typeface="Calibri" pitchFamily="34" charset="0"/>
                <a:cs typeface="Calibri" pitchFamily="34" charset="0"/>
              </a:rPr>
              <a:t>Hacer </a:t>
            </a:r>
            <a:r>
              <a:rPr lang="es-ES_tradnl" sz="2800" b="1" dirty="0" err="1">
                <a:solidFill>
                  <a:srgbClr val="000000"/>
                </a:solidFill>
                <a:latin typeface="Calibri" pitchFamily="34" charset="0"/>
                <a:cs typeface="Calibri" pitchFamily="34" charset="0"/>
              </a:rPr>
              <a:t>click</a:t>
            </a:r>
            <a:r>
              <a:rPr lang="es-ES_tradnl" sz="2800" b="1" dirty="0">
                <a:solidFill>
                  <a:srgbClr val="000000"/>
                </a:solidFill>
                <a:latin typeface="Calibri" pitchFamily="34" charset="0"/>
                <a:cs typeface="Calibri" pitchFamily="34" charset="0"/>
              </a:rPr>
              <a:t> aquí</a:t>
            </a:r>
          </a:p>
        </p:txBody>
      </p:sp>
      <p:grpSp>
        <p:nvGrpSpPr>
          <p:cNvPr id="15" name="122 Grupo"/>
          <p:cNvGrpSpPr/>
          <p:nvPr/>
        </p:nvGrpSpPr>
        <p:grpSpPr>
          <a:xfrm>
            <a:off x="1017080" y="3312033"/>
            <a:ext cx="3167062" cy="790575"/>
            <a:chOff x="1004888" y="5774817"/>
            <a:chExt cx="3167062" cy="790575"/>
          </a:xfrm>
        </p:grpSpPr>
        <p:sp>
          <p:nvSpPr>
            <p:cNvPr id="120" name="Rectangle 25" descr="Horizontal estrecha"/>
            <p:cNvSpPr>
              <a:spLocks noChangeArrowheads="1"/>
            </p:cNvSpPr>
            <p:nvPr/>
          </p:nvSpPr>
          <p:spPr bwMode="auto">
            <a:xfrm>
              <a:off x="1004888" y="5774817"/>
              <a:ext cx="3167062" cy="790575"/>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21" name="Oval 26"/>
            <p:cNvSpPr>
              <a:spLocks noChangeArrowheads="1"/>
            </p:cNvSpPr>
            <p:nvPr/>
          </p:nvSpPr>
          <p:spPr bwMode="auto">
            <a:xfrm>
              <a:off x="2366963" y="5938330"/>
              <a:ext cx="441325" cy="441325"/>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22" name="Line 27"/>
            <p:cNvSpPr>
              <a:spLocks noChangeShapeType="1"/>
            </p:cNvSpPr>
            <p:nvPr/>
          </p:nvSpPr>
          <p:spPr bwMode="auto">
            <a:xfrm rot="16200000">
              <a:off x="2371725" y="6152642"/>
              <a:ext cx="4381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6" name="143 Grupo"/>
          <p:cNvGrpSpPr/>
          <p:nvPr/>
        </p:nvGrpSpPr>
        <p:grpSpPr>
          <a:xfrm>
            <a:off x="1017080" y="3336417"/>
            <a:ext cx="3167062" cy="790575"/>
            <a:chOff x="1017080" y="678561"/>
            <a:chExt cx="3167062" cy="790575"/>
          </a:xfrm>
        </p:grpSpPr>
        <p:sp>
          <p:nvSpPr>
            <p:cNvPr id="141" name="Rectangle 25" descr="Horizontal estrecha"/>
            <p:cNvSpPr>
              <a:spLocks noChangeArrowheads="1"/>
            </p:cNvSpPr>
            <p:nvPr/>
          </p:nvSpPr>
          <p:spPr bwMode="auto">
            <a:xfrm>
              <a:off x="1017080" y="678561"/>
              <a:ext cx="3167062" cy="790575"/>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66926" name="Line 14"/>
            <p:cNvSpPr>
              <a:spLocks noChangeShapeType="1"/>
            </p:cNvSpPr>
            <p:nvPr/>
          </p:nvSpPr>
          <p:spPr bwMode="auto">
            <a:xfrm>
              <a:off x="2690813" y="1020763"/>
              <a:ext cx="0" cy="4016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2" name="Oval 26"/>
            <p:cNvSpPr>
              <a:spLocks noChangeArrowheads="1"/>
            </p:cNvSpPr>
            <p:nvPr/>
          </p:nvSpPr>
          <p:spPr bwMode="auto">
            <a:xfrm>
              <a:off x="2379155" y="842074"/>
              <a:ext cx="441325" cy="441325"/>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43" name="Line 27"/>
            <p:cNvSpPr>
              <a:spLocks noChangeShapeType="1"/>
            </p:cNvSpPr>
            <p:nvPr/>
          </p:nvSpPr>
          <p:spPr bwMode="auto">
            <a:xfrm rot="16200000">
              <a:off x="2383917" y="1056386"/>
              <a:ext cx="4381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7" name="Group 31"/>
          <p:cNvGrpSpPr>
            <a:grpSpLocks/>
          </p:cNvGrpSpPr>
          <p:nvPr/>
        </p:nvGrpSpPr>
        <p:grpSpPr bwMode="auto">
          <a:xfrm>
            <a:off x="1881188" y="3675063"/>
            <a:ext cx="1439862" cy="1855787"/>
            <a:chOff x="3878" y="2272"/>
            <a:chExt cx="907" cy="885"/>
          </a:xfrm>
        </p:grpSpPr>
        <p:sp>
          <p:nvSpPr>
            <p:cNvPr id="196686" name="Oval 33"/>
            <p:cNvSpPr>
              <a:spLocks noChangeArrowheads="1"/>
            </p:cNvSpPr>
            <p:nvPr/>
          </p:nvSpPr>
          <p:spPr bwMode="auto">
            <a:xfrm>
              <a:off x="4180" y="2272"/>
              <a:ext cx="302" cy="257"/>
            </a:xfrm>
            <a:prstGeom prst="ellipse">
              <a:avLst/>
            </a:prstGeom>
            <a:solidFill>
              <a:srgbClr val="0080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5" name="Freeform 32"/>
            <p:cNvSpPr>
              <a:spLocks/>
            </p:cNvSpPr>
            <p:nvPr/>
          </p:nvSpPr>
          <p:spPr bwMode="auto">
            <a:xfrm>
              <a:off x="3878" y="2341"/>
              <a:ext cx="907" cy="816"/>
            </a:xfrm>
            <a:custGeom>
              <a:avLst/>
              <a:gdLst>
                <a:gd name="T0" fmla="*/ 0 w 907"/>
                <a:gd name="T1" fmla="*/ 362 h 816"/>
                <a:gd name="T2" fmla="*/ 317 w 907"/>
                <a:gd name="T3" fmla="*/ 0 h 816"/>
                <a:gd name="T4" fmla="*/ 589 w 907"/>
                <a:gd name="T5" fmla="*/ 0 h 816"/>
                <a:gd name="T6" fmla="*/ 907 w 907"/>
                <a:gd name="T7" fmla="*/ 362 h 816"/>
                <a:gd name="T8" fmla="*/ 907 w 907"/>
                <a:gd name="T9" fmla="*/ 816 h 816"/>
                <a:gd name="T10" fmla="*/ 0 w 907"/>
                <a:gd name="T11" fmla="*/ 816 h 816"/>
                <a:gd name="T12" fmla="*/ 0 w 907"/>
                <a:gd name="T13" fmla="*/ 362 h 816"/>
                <a:gd name="T14" fmla="*/ 0 60000 65536"/>
                <a:gd name="T15" fmla="*/ 0 60000 65536"/>
                <a:gd name="T16" fmla="*/ 0 60000 65536"/>
                <a:gd name="T17" fmla="*/ 0 60000 65536"/>
                <a:gd name="T18" fmla="*/ 0 60000 65536"/>
                <a:gd name="T19" fmla="*/ 0 60000 65536"/>
                <a:gd name="T20" fmla="*/ 0 60000 65536"/>
                <a:gd name="T21" fmla="*/ 0 w 907"/>
                <a:gd name="T22" fmla="*/ 0 h 816"/>
                <a:gd name="T23" fmla="*/ 907 w 907"/>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7" h="816">
                  <a:moveTo>
                    <a:pt x="0" y="362"/>
                  </a:moveTo>
                  <a:lnTo>
                    <a:pt x="317" y="0"/>
                  </a:lnTo>
                  <a:lnTo>
                    <a:pt x="589" y="0"/>
                  </a:lnTo>
                  <a:lnTo>
                    <a:pt x="907" y="362"/>
                  </a:lnTo>
                  <a:lnTo>
                    <a:pt x="907" y="816"/>
                  </a:lnTo>
                  <a:lnTo>
                    <a:pt x="0" y="816"/>
                  </a:lnTo>
                  <a:lnTo>
                    <a:pt x="0" y="362"/>
                  </a:lnTo>
                  <a:close/>
                </a:path>
              </a:pathLst>
            </a:custGeom>
            <a:solidFill>
              <a:srgbClr val="0080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8" name="144 Grupo"/>
          <p:cNvGrpSpPr/>
          <p:nvPr/>
        </p:nvGrpSpPr>
        <p:grpSpPr>
          <a:xfrm>
            <a:off x="1804289" y="650875"/>
            <a:ext cx="1768475" cy="771525"/>
            <a:chOff x="1901825" y="650875"/>
            <a:chExt cx="1768475" cy="771525"/>
          </a:xfrm>
        </p:grpSpPr>
        <p:sp>
          <p:nvSpPr>
            <p:cNvPr id="146" name="Text Box 11"/>
            <p:cNvSpPr txBox="1">
              <a:spLocks noChangeArrowheads="1"/>
            </p:cNvSpPr>
            <p:nvPr/>
          </p:nvSpPr>
          <p:spPr bwMode="auto">
            <a:xfrm>
              <a:off x="1901825" y="650875"/>
              <a:ext cx="1768475" cy="369888"/>
            </a:xfrm>
            <a:prstGeom prst="rect">
              <a:avLst/>
            </a:prstGeom>
            <a:noFill/>
            <a:ln w="9525">
              <a:noFill/>
              <a:miter lim="800000"/>
              <a:headEnd/>
              <a:tailEnd/>
            </a:ln>
          </p:spPr>
          <p:txBody>
            <a:bodyPr>
              <a:spAutoFit/>
            </a:bodyPr>
            <a:lstStyle/>
            <a:p>
              <a:pPr>
                <a:spcBef>
                  <a:spcPct val="50000"/>
                </a:spcBef>
              </a:pPr>
              <a:r>
                <a:rPr lang="es-ES" dirty="0">
                  <a:solidFill>
                    <a:srgbClr val="000000"/>
                  </a:solidFill>
                </a:rPr>
                <a:t>Inductor (imán)</a:t>
              </a:r>
            </a:p>
          </p:txBody>
        </p:sp>
        <p:sp>
          <p:nvSpPr>
            <p:cNvPr id="147" name="Line 14"/>
            <p:cNvSpPr>
              <a:spLocks noChangeShapeType="1"/>
            </p:cNvSpPr>
            <p:nvPr/>
          </p:nvSpPr>
          <p:spPr bwMode="auto">
            <a:xfrm>
              <a:off x="2690813" y="1020763"/>
              <a:ext cx="0" cy="401637"/>
            </a:xfrm>
            <a:prstGeom prst="line">
              <a:avLst/>
            </a:prstGeom>
            <a:noFill/>
            <a:ln w="9525">
              <a:solidFill>
                <a:schemeClr val="tx1"/>
              </a:solidFill>
              <a:round/>
              <a:headEnd/>
              <a:tailEnd type="triangle" w="med" len="med"/>
            </a:ln>
          </p:spPr>
          <p:txBody>
            <a:bodyPr/>
            <a:lstStyle/>
            <a:p>
              <a:endParaRPr lang="es-ES_tradnl">
                <a:solidFill>
                  <a:srgbClr val="000000"/>
                </a:solidFill>
              </a:endParaRPr>
            </a:p>
          </p:txBody>
        </p:sp>
      </p:grpSp>
      <p:sp>
        <p:nvSpPr>
          <p:cNvPr id="84" name="Line 69"/>
          <p:cNvSpPr>
            <a:spLocks noChangeShapeType="1"/>
          </p:cNvSpPr>
          <p:nvPr/>
        </p:nvSpPr>
        <p:spPr bwMode="auto">
          <a:xfrm flipH="1" flipV="1">
            <a:off x="2281238" y="3876675"/>
            <a:ext cx="2724150" cy="87630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grpSp>
        <p:nvGrpSpPr>
          <p:cNvPr id="19" name="61 Grupo"/>
          <p:cNvGrpSpPr/>
          <p:nvPr/>
        </p:nvGrpSpPr>
        <p:grpSpPr>
          <a:xfrm>
            <a:off x="8015426" y="5346556"/>
            <a:ext cx="926431" cy="877283"/>
            <a:chOff x="1766822" y="3803001"/>
            <a:chExt cx="926431" cy="877283"/>
          </a:xfrm>
          <a:solidFill>
            <a:schemeClr val="bg1">
              <a:lumMod val="85000"/>
            </a:schemeClr>
          </a:solidFill>
        </p:grpSpPr>
        <p:grpSp>
          <p:nvGrpSpPr>
            <p:cNvPr id="20" name="54 Grupo"/>
            <p:cNvGrpSpPr/>
            <p:nvPr/>
          </p:nvGrpSpPr>
          <p:grpSpPr>
            <a:xfrm rot="11315352">
              <a:off x="2119984" y="4115302"/>
              <a:ext cx="551027" cy="564982"/>
              <a:chOff x="2736056" y="3178969"/>
              <a:chExt cx="1223963" cy="1319212"/>
            </a:xfrm>
            <a:grpFill/>
          </p:grpSpPr>
          <p:pic>
            <p:nvPicPr>
              <p:cNvPr id="1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160" name="1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158" name="157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155" name="154 Botón de acción: Hacia delante o Siguiente">
            <a:hlinkClick r:id="" action="ppaction://hlinkshowjump?jump=nextslide" highlightClick="1"/>
          </p:cNvPr>
          <p:cNvSpPr/>
          <p:nvPr/>
        </p:nvSpPr>
        <p:spPr>
          <a:xfrm>
            <a:off x="8473440" y="6205728"/>
            <a:ext cx="426720" cy="438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1" name="Group 42"/>
          <p:cNvGrpSpPr>
            <a:grpSpLocks/>
          </p:cNvGrpSpPr>
          <p:nvPr/>
        </p:nvGrpSpPr>
        <p:grpSpPr bwMode="auto">
          <a:xfrm>
            <a:off x="2089150" y="5014913"/>
            <a:ext cx="1008063" cy="360362"/>
            <a:chOff x="2439" y="2914"/>
            <a:chExt cx="635" cy="227"/>
          </a:xfrm>
        </p:grpSpPr>
        <p:sp>
          <p:nvSpPr>
            <p:cNvPr id="196675" name="Oval 43"/>
            <p:cNvSpPr>
              <a:spLocks noChangeArrowheads="1"/>
            </p:cNvSpPr>
            <p:nvPr/>
          </p:nvSpPr>
          <p:spPr bwMode="auto">
            <a:xfrm>
              <a:off x="2439" y="2914"/>
              <a:ext cx="227" cy="22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6" name="Oval 44"/>
            <p:cNvSpPr>
              <a:spLocks noChangeArrowheads="1"/>
            </p:cNvSpPr>
            <p:nvPr/>
          </p:nvSpPr>
          <p:spPr bwMode="auto">
            <a:xfrm>
              <a:off x="2847" y="2914"/>
              <a:ext cx="227" cy="227"/>
            </a:xfrm>
            <a:prstGeom prst="ellipse">
              <a:avLst/>
            </a:prstGeom>
            <a:solidFill>
              <a:schemeClr val="accent2"/>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7" name="Oval 45"/>
            <p:cNvSpPr>
              <a:spLocks noChangeArrowheads="1"/>
            </p:cNvSpPr>
            <p:nvPr/>
          </p:nvSpPr>
          <p:spPr bwMode="auto">
            <a:xfrm>
              <a:off x="2484"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8" name="Oval 46"/>
            <p:cNvSpPr>
              <a:spLocks noChangeArrowheads="1"/>
            </p:cNvSpPr>
            <p:nvPr/>
          </p:nvSpPr>
          <p:spPr bwMode="auto">
            <a:xfrm>
              <a:off x="2893"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6632" name="Freeform 49"/>
          <p:cNvSpPr>
            <a:spLocks/>
          </p:cNvSpPr>
          <p:nvPr/>
        </p:nvSpPr>
        <p:spPr bwMode="auto">
          <a:xfrm>
            <a:off x="2266950" y="5189538"/>
            <a:ext cx="4462463" cy="1349375"/>
          </a:xfrm>
          <a:custGeom>
            <a:avLst/>
            <a:gdLst>
              <a:gd name="T0" fmla="*/ 0 w 2811"/>
              <a:gd name="T1" fmla="*/ 0 h 871"/>
              <a:gd name="T2" fmla="*/ 0 w 2811"/>
              <a:gd name="T3" fmla="*/ 2147483647 h 871"/>
              <a:gd name="T4" fmla="*/ 2147483647 w 2811"/>
              <a:gd name="T5" fmla="*/ 2147483647 h 871"/>
              <a:gd name="T6" fmla="*/ 0 60000 65536"/>
              <a:gd name="T7" fmla="*/ 0 60000 65536"/>
              <a:gd name="T8" fmla="*/ 0 60000 65536"/>
              <a:gd name="T9" fmla="*/ 0 w 2811"/>
              <a:gd name="T10" fmla="*/ 0 h 871"/>
              <a:gd name="T11" fmla="*/ 2811 w 2811"/>
              <a:gd name="T12" fmla="*/ 871 h 871"/>
            </a:gdLst>
            <a:ahLst/>
            <a:cxnLst>
              <a:cxn ang="T6">
                <a:pos x="T0" y="T1"/>
              </a:cxn>
              <a:cxn ang="T7">
                <a:pos x="T2" y="T3"/>
              </a:cxn>
              <a:cxn ang="T8">
                <a:pos x="T4" y="T5"/>
              </a:cxn>
            </a:cxnLst>
            <a:rect l="T9" t="T10" r="T11" b="T12"/>
            <a:pathLst>
              <a:path w="2811" h="871">
                <a:moveTo>
                  <a:pt x="0" y="0"/>
                </a:moveTo>
                <a:lnTo>
                  <a:pt x="0" y="871"/>
                </a:lnTo>
                <a:lnTo>
                  <a:pt x="2811" y="871"/>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33" name="Freeform 50"/>
          <p:cNvSpPr>
            <a:spLocks/>
          </p:cNvSpPr>
          <p:nvPr/>
        </p:nvSpPr>
        <p:spPr bwMode="auto">
          <a:xfrm>
            <a:off x="2914650" y="5189538"/>
            <a:ext cx="3617913" cy="1143000"/>
          </a:xfrm>
          <a:custGeom>
            <a:avLst/>
            <a:gdLst>
              <a:gd name="T0" fmla="*/ 0 w 2016"/>
              <a:gd name="T1" fmla="*/ 0 h 658"/>
              <a:gd name="T2" fmla="*/ 0 w 2016"/>
              <a:gd name="T3" fmla="*/ 2147483647 h 658"/>
              <a:gd name="T4" fmla="*/ 2147483647 w 2016"/>
              <a:gd name="T5" fmla="*/ 2147483647 h 658"/>
              <a:gd name="T6" fmla="*/ 0 60000 65536"/>
              <a:gd name="T7" fmla="*/ 0 60000 65536"/>
              <a:gd name="T8" fmla="*/ 0 60000 65536"/>
              <a:gd name="T9" fmla="*/ 0 w 2016"/>
              <a:gd name="T10" fmla="*/ 0 h 658"/>
              <a:gd name="T11" fmla="*/ 2016 w 2016"/>
              <a:gd name="T12" fmla="*/ 658 h 658"/>
            </a:gdLst>
            <a:ahLst/>
            <a:cxnLst>
              <a:cxn ang="T6">
                <a:pos x="T0" y="T1"/>
              </a:cxn>
              <a:cxn ang="T7">
                <a:pos x="T2" y="T3"/>
              </a:cxn>
              <a:cxn ang="T8">
                <a:pos x="T4" y="T5"/>
              </a:cxn>
            </a:cxnLst>
            <a:rect l="T9" t="T10" r="T11" b="T12"/>
            <a:pathLst>
              <a:path w="2016" h="658">
                <a:moveTo>
                  <a:pt x="0" y="0"/>
                </a:moveTo>
                <a:lnTo>
                  <a:pt x="0" y="658"/>
                </a:lnTo>
                <a:lnTo>
                  <a:pt x="2016" y="658"/>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22" name="Group 34"/>
          <p:cNvGrpSpPr>
            <a:grpSpLocks/>
          </p:cNvGrpSpPr>
          <p:nvPr/>
        </p:nvGrpSpPr>
        <p:grpSpPr bwMode="auto">
          <a:xfrm>
            <a:off x="2192338" y="3575050"/>
            <a:ext cx="166687" cy="1889125"/>
            <a:chOff x="1633" y="2110"/>
            <a:chExt cx="105" cy="1190"/>
          </a:xfrm>
        </p:grpSpPr>
        <p:sp>
          <p:nvSpPr>
            <p:cNvPr id="196682" name="Arc 35"/>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83" name="Line 36"/>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84" name="Line 37"/>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23" name="Group 38"/>
          <p:cNvGrpSpPr>
            <a:grpSpLocks/>
          </p:cNvGrpSpPr>
          <p:nvPr/>
        </p:nvGrpSpPr>
        <p:grpSpPr bwMode="auto">
          <a:xfrm flipH="1">
            <a:off x="2820988" y="3575050"/>
            <a:ext cx="166687" cy="1889125"/>
            <a:chOff x="1633" y="2110"/>
            <a:chExt cx="105" cy="1190"/>
          </a:xfrm>
        </p:grpSpPr>
        <p:sp>
          <p:nvSpPr>
            <p:cNvPr id="196679" name="Arc 39"/>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80" name="Line 40"/>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81" name="Line 41"/>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cxnSp>
        <p:nvCxnSpPr>
          <p:cNvPr id="99" name="98 Conector recto"/>
          <p:cNvCxnSpPr/>
          <p:nvPr/>
        </p:nvCxnSpPr>
        <p:spPr>
          <a:xfrm flipV="1">
            <a:off x="5260964" y="6334478"/>
            <a:ext cx="535985" cy="6654"/>
          </a:xfrm>
          <a:prstGeom prst="line">
            <a:avLst/>
          </a:prstGeom>
          <a:ln w="1174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130 Grupo"/>
          <p:cNvGrpSpPr/>
          <p:nvPr/>
        </p:nvGrpSpPr>
        <p:grpSpPr>
          <a:xfrm>
            <a:off x="5181466" y="5976515"/>
            <a:ext cx="552828" cy="357188"/>
            <a:chOff x="7912473" y="5037730"/>
            <a:chExt cx="552828" cy="357188"/>
          </a:xfrm>
        </p:grpSpPr>
        <p:sp>
          <p:nvSpPr>
            <p:cNvPr id="125" name="124 Rectángulo"/>
            <p:cNvSpPr/>
            <p:nvPr/>
          </p:nvSpPr>
          <p:spPr>
            <a:xfrm rot="20116397">
              <a:off x="7912473" y="5038287"/>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sp>
          <p:nvSpPr>
            <p:cNvPr id="127" name="Line 27"/>
            <p:cNvSpPr>
              <a:spLocks noChangeShapeType="1"/>
            </p:cNvSpPr>
            <p:nvPr/>
          </p:nvSpPr>
          <p:spPr bwMode="auto">
            <a:xfrm flipV="1">
              <a:off x="7987464" y="5169049"/>
              <a:ext cx="477837" cy="225869"/>
            </a:xfrm>
            <a:prstGeom prst="line">
              <a:avLst/>
            </a:prstGeom>
            <a:solidFill>
              <a:srgbClr val="E7FCFF"/>
            </a:solidFill>
            <a:ln w="57150">
              <a:solidFill>
                <a:srgbClr val="862D00"/>
              </a:solidFill>
              <a:round/>
              <a:headEnd/>
              <a:tailEnd/>
            </a:ln>
          </p:spPr>
          <p:txBody>
            <a:bodyPr/>
            <a:lstStyle/>
            <a:p>
              <a:endParaRPr lang="es-ES_tradnl" kern="0">
                <a:solidFill>
                  <a:srgbClr val="000000"/>
                </a:solidFill>
              </a:endParaRPr>
            </a:p>
          </p:txBody>
        </p:sp>
        <p:grpSp>
          <p:nvGrpSpPr>
            <p:cNvPr id="25" name="Group 28"/>
            <p:cNvGrpSpPr>
              <a:grpSpLocks/>
            </p:cNvGrpSpPr>
            <p:nvPr/>
          </p:nvGrpSpPr>
          <p:grpSpPr bwMode="auto">
            <a:xfrm rot="20091520">
              <a:off x="8144993" y="5037730"/>
              <a:ext cx="238919" cy="239001"/>
              <a:chOff x="2381" y="2296"/>
              <a:chExt cx="91" cy="91"/>
            </a:xfrm>
            <a:solidFill>
              <a:srgbClr val="E7FCFF"/>
            </a:solidFill>
          </p:grpSpPr>
          <p:sp>
            <p:nvSpPr>
              <p:cNvPr id="129"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30"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nvGrpSpPr>
          <p:cNvPr id="26" name="54 Grupo"/>
          <p:cNvGrpSpPr/>
          <p:nvPr/>
        </p:nvGrpSpPr>
        <p:grpSpPr>
          <a:xfrm>
            <a:off x="5169274" y="5988706"/>
            <a:ext cx="552828" cy="357188"/>
            <a:chOff x="2269079" y="1233404"/>
            <a:chExt cx="552828" cy="357188"/>
          </a:xfrm>
          <a:solidFill>
            <a:srgbClr val="E7FCFF"/>
          </a:solidFill>
        </p:grpSpPr>
        <p:sp>
          <p:nvSpPr>
            <p:cNvPr id="113" name="112 Rectángulo"/>
            <p:cNvSpPr/>
            <p:nvPr/>
          </p:nvSpPr>
          <p:spPr>
            <a:xfrm rot="20116397">
              <a:off x="2269079" y="1233961"/>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27" name="Group 26"/>
            <p:cNvGrpSpPr>
              <a:grpSpLocks/>
            </p:cNvGrpSpPr>
            <p:nvPr/>
          </p:nvGrpSpPr>
          <p:grpSpPr bwMode="auto">
            <a:xfrm>
              <a:off x="2344070" y="1233404"/>
              <a:ext cx="477837" cy="357188"/>
              <a:chOff x="2140" y="1888"/>
              <a:chExt cx="182" cy="136"/>
            </a:xfrm>
            <a:grpFill/>
          </p:grpSpPr>
          <p:sp>
            <p:nvSpPr>
              <p:cNvPr id="115" name="Line 27"/>
              <p:cNvSpPr>
                <a:spLocks noChangeShapeType="1"/>
              </p:cNvSpPr>
              <p:nvPr/>
            </p:nvSpPr>
            <p:spPr bwMode="auto">
              <a:xfrm flipV="1">
                <a:off x="2140" y="1938"/>
                <a:ext cx="182" cy="86"/>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8" name="Group 28"/>
              <p:cNvGrpSpPr>
                <a:grpSpLocks/>
              </p:cNvGrpSpPr>
              <p:nvPr/>
            </p:nvGrpSpPr>
            <p:grpSpPr bwMode="auto">
              <a:xfrm rot="-1508480">
                <a:off x="2200" y="1888"/>
                <a:ext cx="91" cy="91"/>
                <a:chOff x="2381" y="2296"/>
                <a:chExt cx="91" cy="91"/>
              </a:xfrm>
              <a:grpFill/>
            </p:grpSpPr>
            <p:sp>
              <p:nvSpPr>
                <p:cNvPr id="117"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18"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29" name="138 Grupo"/>
          <p:cNvGrpSpPr/>
          <p:nvPr/>
        </p:nvGrpSpPr>
        <p:grpSpPr>
          <a:xfrm>
            <a:off x="5293741" y="6096071"/>
            <a:ext cx="521362" cy="367714"/>
            <a:chOff x="8622638" y="5620583"/>
            <a:chExt cx="521362" cy="367714"/>
          </a:xfrm>
        </p:grpSpPr>
        <p:sp>
          <p:nvSpPr>
            <p:cNvPr id="133" name="132 Rectángulo"/>
            <p:cNvSpPr/>
            <p:nvPr/>
          </p:nvSpPr>
          <p:spPr>
            <a:xfrm>
              <a:off x="8622638" y="5620583"/>
              <a:ext cx="500062" cy="276225"/>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30" name="Group 31"/>
            <p:cNvGrpSpPr>
              <a:grpSpLocks/>
            </p:cNvGrpSpPr>
            <p:nvPr/>
          </p:nvGrpSpPr>
          <p:grpSpPr bwMode="auto">
            <a:xfrm rot="1501438">
              <a:off x="8650410" y="5623230"/>
              <a:ext cx="493590" cy="365067"/>
              <a:chOff x="2134" y="1888"/>
              <a:chExt cx="188" cy="139"/>
            </a:xfrm>
            <a:solidFill>
              <a:schemeClr val="bg1">
                <a:lumMod val="85000"/>
              </a:schemeClr>
            </a:solidFill>
          </p:grpSpPr>
          <p:sp>
            <p:nvSpPr>
              <p:cNvPr id="135"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31" name="Group 33"/>
              <p:cNvGrpSpPr>
                <a:grpSpLocks/>
              </p:cNvGrpSpPr>
              <p:nvPr/>
            </p:nvGrpSpPr>
            <p:grpSpPr bwMode="auto">
              <a:xfrm rot="-1508480">
                <a:off x="2200" y="1888"/>
                <a:ext cx="91" cy="91"/>
                <a:chOff x="2381" y="2296"/>
                <a:chExt cx="91" cy="91"/>
              </a:xfrm>
              <a:grpFill/>
            </p:grpSpPr>
            <p:sp>
              <p:nvSpPr>
                <p:cNvPr id="137"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38"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196673" name="56 Grupo"/>
          <p:cNvGrpSpPr/>
          <p:nvPr/>
        </p:nvGrpSpPr>
        <p:grpSpPr>
          <a:xfrm>
            <a:off x="5282170" y="6096071"/>
            <a:ext cx="521362" cy="367714"/>
            <a:chOff x="3262313" y="1657350"/>
            <a:chExt cx="521362" cy="367714"/>
          </a:xfrm>
          <a:solidFill>
            <a:schemeClr val="bg1">
              <a:lumMod val="85000"/>
            </a:schemeClr>
          </a:solidFill>
        </p:grpSpPr>
        <p:sp>
          <p:nvSpPr>
            <p:cNvPr id="104" name="103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96674" name="Group 31"/>
            <p:cNvGrpSpPr>
              <a:grpSpLocks/>
            </p:cNvGrpSpPr>
            <p:nvPr/>
          </p:nvGrpSpPr>
          <p:grpSpPr bwMode="auto">
            <a:xfrm rot="1501438">
              <a:off x="3290085" y="1659997"/>
              <a:ext cx="493590" cy="365067"/>
              <a:chOff x="2134" y="1888"/>
              <a:chExt cx="188" cy="139"/>
            </a:xfrm>
            <a:grpFill/>
          </p:grpSpPr>
          <p:sp>
            <p:nvSpPr>
              <p:cNvPr id="106"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196690" name="Group 33"/>
              <p:cNvGrpSpPr>
                <a:grpSpLocks/>
              </p:cNvGrpSpPr>
              <p:nvPr/>
            </p:nvGrpSpPr>
            <p:grpSpPr bwMode="auto">
              <a:xfrm rot="-1508480">
                <a:off x="2200" y="1888"/>
                <a:ext cx="91" cy="91"/>
                <a:chOff x="2381" y="2296"/>
                <a:chExt cx="91" cy="91"/>
              </a:xfrm>
              <a:grpFill/>
            </p:grpSpPr>
            <p:sp>
              <p:nvSpPr>
                <p:cNvPr id="110"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11"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sp>
        <p:nvSpPr>
          <p:cNvPr id="144" name="143 CuadroTexto"/>
          <p:cNvSpPr txBox="1"/>
          <p:nvPr/>
        </p:nvSpPr>
        <p:spPr>
          <a:xfrm>
            <a:off x="4462272" y="963168"/>
            <a:ext cx="2414016" cy="646331"/>
          </a:xfrm>
          <a:prstGeom prst="rect">
            <a:avLst/>
          </a:prstGeom>
          <a:noFill/>
        </p:spPr>
        <p:txBody>
          <a:bodyPr wrap="square" rtlCol="0">
            <a:spAutoFit/>
          </a:bodyPr>
          <a:lstStyle/>
          <a:p>
            <a:pPr algn="ctr"/>
            <a:r>
              <a:rPr lang="es-ES_tradnl" dirty="0" smtClean="0"/>
              <a:t>Observar la posición de las escobillas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119"/>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6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6924"/>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166927"/>
                                        </p:tgtEl>
                                        <p:attrNameLst>
                                          <p:attrName>style.visibility</p:attrName>
                                        </p:attrNameLst>
                                      </p:cBhvr>
                                      <p:to>
                                        <p:strVal val="visible"/>
                                      </p:to>
                                    </p:set>
                                    <p:animEffect transition="in" filter="wipe(up)">
                                      <p:cBhvr>
                                        <p:cTn id="24" dur="500"/>
                                        <p:tgtEl>
                                          <p:spTgt spid="1669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92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166940"/>
                                        </p:tgtEl>
                                        <p:attrNameLst>
                                          <p:attrName>style.visibility</p:attrName>
                                        </p:attrNameLst>
                                      </p:cBhvr>
                                      <p:to>
                                        <p:strVal val="visible"/>
                                      </p:to>
                                    </p:set>
                                    <p:animEffect transition="in" filter="wipe(up)">
                                      <p:cBhvr>
                                        <p:cTn id="32" dur="500"/>
                                        <p:tgtEl>
                                          <p:spTgt spid="166940"/>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66981"/>
                                        </p:tgtEl>
                                        <p:attrNameLst>
                                          <p:attrName>style.visibility</p:attrName>
                                        </p:attrNameLst>
                                      </p:cBhvr>
                                      <p:to>
                                        <p:strVal val="visible"/>
                                      </p:to>
                                    </p:set>
                                    <p:animEffect transition="in" filter="wipe(up)">
                                      <p:cBhvr>
                                        <p:cTn id="36" dur="500"/>
                                        <p:tgtEl>
                                          <p:spTgt spid="16698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22" presetClass="entr" presetSubtype="4"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down)">
                                      <p:cBhvr>
                                        <p:cTn id="43" dur="2000"/>
                                        <p:tgtEl>
                                          <p:spTgt spid="83"/>
                                        </p:tgtEl>
                                      </p:cBhvr>
                                    </p:animEffect>
                                  </p:childTnLst>
                                </p:cTn>
                              </p:par>
                              <p:par>
                                <p:cTn id="44" presetID="22" presetClass="entr" presetSubtype="4"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down)">
                                      <p:cBhvr>
                                        <p:cTn id="46" dur="2000"/>
                                        <p:tgtEl>
                                          <p:spTgt spid="84"/>
                                        </p:tgtEl>
                                      </p:cBhvr>
                                    </p:animEffect>
                                  </p:childTnLst>
                                </p:cTn>
                              </p:par>
                              <p:par>
                                <p:cTn id="47" presetID="22" presetClass="entr" presetSubtype="4"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2000"/>
                                        <p:tgtEl>
                                          <p:spTgt spid="86"/>
                                        </p:tgtEl>
                                      </p:cBhvr>
                                    </p:animEffect>
                                  </p:childTnLst>
                                </p:cTn>
                              </p:par>
                              <p:par>
                                <p:cTn id="50" presetID="22" presetClass="entr" presetSubtype="4"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down)">
                                      <p:cBhvr>
                                        <p:cTn id="52" dur="2000"/>
                                        <p:tgtEl>
                                          <p:spTgt spid="8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2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down)">
                                      <p:cBhvr>
                                        <p:cTn id="59" dur="2000"/>
                                        <p:tgtEl>
                                          <p:spTgt spid="88"/>
                                        </p:tgtEl>
                                      </p:cBhvr>
                                    </p:animEffect>
                                  </p:childTnLst>
                                </p:cTn>
                              </p:par>
                              <p:par>
                                <p:cTn id="60" presetID="22" presetClass="entr" presetSubtype="4"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2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22" presetClass="entr" presetSubtype="1"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wipe(up)">
                                      <p:cBhvr>
                                        <p:cTn id="69" dur="2000"/>
                                        <p:tgtEl>
                                          <p:spTgt spid="94"/>
                                        </p:tgtEl>
                                      </p:cBhvr>
                                    </p:animEffect>
                                  </p:childTnLst>
                                </p:cTn>
                              </p:par>
                              <p:par>
                                <p:cTn id="70" presetID="1" presetClass="exit" presetSubtype="0" fill="hold" grpId="1" nodeType="withEffect">
                                  <p:stCondLst>
                                    <p:cond delay="0"/>
                                  </p:stCondLst>
                                  <p:childTnLst>
                                    <p:set>
                                      <p:cBhvr>
                                        <p:cTn id="71" dur="1" fill="hold">
                                          <p:stCondLst>
                                            <p:cond delay="0"/>
                                          </p:stCondLst>
                                        </p:cTn>
                                        <p:tgtEl>
                                          <p:spTgt spid="16692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692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6692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66940"/>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166981"/>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83"/>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86"/>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0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8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8"/>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93"/>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4"/>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childTnLst>
                                </p:cTn>
                              </p:par>
                              <p:par>
                                <p:cTn id="104" presetID="35" presetClass="emph" presetSubtype="0" repeatCount="indefinite" fill="hold" nodeType="withEffect">
                                  <p:stCondLst>
                                    <p:cond delay="0"/>
                                  </p:stCondLst>
                                  <p:childTnLst>
                                    <p:anim calcmode="discrete" valueType="str">
                                      <p:cBhvr>
                                        <p:cTn id="105" dur="500" fill="hold"/>
                                        <p:tgtEl>
                                          <p:spTgt spid="7"/>
                                        </p:tgtEl>
                                        <p:attrNameLst>
                                          <p:attrName>style.visibility</p:attrName>
                                        </p:attrNameLst>
                                      </p:cBhvr>
                                      <p:tavLst>
                                        <p:tav tm="0">
                                          <p:val>
                                            <p:strVal val="hidden"/>
                                          </p:val>
                                        </p:tav>
                                        <p:tav tm="50000">
                                          <p:val>
                                            <p:strVal val="visible"/>
                                          </p:val>
                                        </p:tav>
                                      </p:tavLst>
                                    </p:anim>
                                  </p:childTnLst>
                                </p:cTn>
                              </p:par>
                              <p:par>
                                <p:cTn id="106" presetID="1" presetClass="entr" presetSubtype="0" fill="hold" nodeType="withEffect">
                                  <p:stCondLst>
                                    <p:cond delay="0"/>
                                  </p:stCondLst>
                                  <p:childTnLst>
                                    <p:set>
                                      <p:cBhvr>
                                        <p:cTn id="107" dur="1" fill="hold">
                                          <p:stCondLst>
                                            <p:cond delay="0"/>
                                          </p:stCondLst>
                                        </p:cTn>
                                        <p:tgtEl>
                                          <p:spTgt spid="144"/>
                                        </p:tgtEl>
                                        <p:attrNameLst>
                                          <p:attrName>style.visibility</p:attrName>
                                        </p:attrNameLst>
                                      </p:cBhvr>
                                      <p:to>
                                        <p:strVal val="visible"/>
                                      </p:to>
                                    </p:set>
                                  </p:childTnLst>
                                </p:cTn>
                              </p:par>
                              <p:par>
                                <p:cTn id="108" presetID="22" presetClass="entr" presetSubtype="1" fill="hold" nodeType="with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wipe(up)">
                                      <p:cBhvr>
                                        <p:cTn id="110" dur="2000"/>
                                        <p:tgtEl>
                                          <p:spTgt spid="6"/>
                                        </p:tgtEl>
                                      </p:cBhvr>
                                    </p:animEffect>
                                  </p:childTnLst>
                                </p:cTn>
                              </p:par>
                            </p:childTnLst>
                          </p:cTn>
                        </p:par>
                        <p:par>
                          <p:cTn id="111" fill="hold">
                            <p:stCondLst>
                              <p:cond delay="2000"/>
                            </p:stCondLst>
                            <p:childTnLst>
                              <p:par>
                                <p:cTn id="112" presetID="1" presetClass="entr" presetSubtype="0"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childTnLst>
                                </p:cTn>
                              </p:par>
                              <p:par>
                                <p:cTn id="114" presetID="35" presetClass="emph" presetSubtype="0" repeatCount="indefinite" fill="hold" nodeType="withEffect">
                                  <p:stCondLst>
                                    <p:cond delay="0"/>
                                  </p:stCondLst>
                                  <p:childTnLst>
                                    <p:anim calcmode="discrete" valueType="str">
                                      <p:cBhvr>
                                        <p:cTn id="115" dur="500" fill="hold"/>
                                        <p:tgtEl>
                                          <p:spTgt spid="13"/>
                                        </p:tgtEl>
                                        <p:attrNameLst>
                                          <p:attrName>style.visibility</p:attrName>
                                        </p:attrNameLst>
                                      </p:cBhvr>
                                      <p:tavLst>
                                        <p:tav tm="0">
                                          <p:val>
                                            <p:strVal val="hidden"/>
                                          </p:val>
                                        </p:tav>
                                        <p:tav tm="50000">
                                          <p:val>
                                            <p:strVal val="visible"/>
                                          </p:val>
                                        </p:tav>
                                      </p:tavLst>
                                    </p:anim>
                                  </p:childTnLst>
                                </p:cTn>
                              </p:par>
                              <p:par>
                                <p:cTn id="116" presetID="1" presetClass="exit"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26"/>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3" presetID="1" presetClass="entr" presetSubtype="0" fill="hold" nodeType="withEffect">
                                  <p:stCondLst>
                                    <p:cond delay="0"/>
                                  </p:stCondLst>
                                  <p:childTnLst>
                                    <p:set>
                                      <p:cBhvr>
                                        <p:cTn id="124" dur="1" fill="hold">
                                          <p:stCondLst>
                                            <p:cond delay="0"/>
                                          </p:stCondLst>
                                        </p:cTn>
                                        <p:tgtEl>
                                          <p:spTgt spid="196673"/>
                                        </p:tgtEl>
                                        <p:attrNameLst>
                                          <p:attrName>style.visibility</p:attrName>
                                        </p:attrNameLst>
                                      </p:cBhvr>
                                      <p:to>
                                        <p:strVal val="visible"/>
                                      </p:to>
                                    </p:set>
                                  </p:childTnLst>
                                </p:cTn>
                              </p:par>
                              <p:par>
                                <p:cTn id="125" presetID="8" presetClass="emph" presetSubtype="0" repeatCount="indefinite" fill="hold" nodeType="withEffect">
                                  <p:stCondLst>
                                    <p:cond delay="0"/>
                                  </p:stCondLst>
                                  <p:childTnLst>
                                    <p:animRot by="21600000">
                                      <p:cBhvr>
                                        <p:cTn id="126" dur="500" fill="hold"/>
                                        <p:tgtEl>
                                          <p:spTgt spid="5"/>
                                        </p:tgtEl>
                                        <p:attrNameLst>
                                          <p:attrName>r</p:attrName>
                                        </p:attrNameLst>
                                      </p:cBhvr>
                                    </p:animRot>
                                  </p:childTnLst>
                                </p:cTn>
                              </p:par>
                              <p:par>
                                <p:cTn id="127" presetID="1" presetClass="emph" presetSubtype="2" fill="hold" nodeType="withEffect">
                                  <p:stCondLst>
                                    <p:cond delay="0"/>
                                  </p:stCondLst>
                                  <p:childTnLst>
                                    <p:animClr clrSpc="rgb" dir="cw">
                                      <p:cBhvr>
                                        <p:cTn id="128" dur="500" fill="hold"/>
                                        <p:tgtEl>
                                          <p:spTgt spid="166928"/>
                                        </p:tgtEl>
                                        <p:attrNameLst>
                                          <p:attrName>fillcolor</p:attrName>
                                        </p:attrNameLst>
                                      </p:cBhvr>
                                      <p:to>
                                        <a:srgbClr val="FFFF00"/>
                                      </p:to>
                                    </p:animClr>
                                    <p:set>
                                      <p:cBhvr>
                                        <p:cTn id="129" dur="500" fill="hold"/>
                                        <p:tgtEl>
                                          <p:spTgt spid="166928"/>
                                        </p:tgtEl>
                                        <p:attrNameLst>
                                          <p:attrName>fill.type</p:attrName>
                                        </p:attrNameLst>
                                      </p:cBhvr>
                                      <p:to>
                                        <p:strVal val="solid"/>
                                      </p:to>
                                    </p:set>
                                    <p:set>
                                      <p:cBhvr>
                                        <p:cTn id="130" dur="500" fill="hold"/>
                                        <p:tgtEl>
                                          <p:spTgt spid="166928"/>
                                        </p:tgtEl>
                                        <p:attrNameLst>
                                          <p:attrName>fill.on</p:attrName>
                                        </p:attrNameLst>
                                      </p:cBhvr>
                                      <p:to>
                                        <p:strVal val="true"/>
                                      </p:to>
                                    </p:set>
                                  </p:childTnLst>
                                </p:cTn>
                              </p:par>
                              <p:par>
                                <p:cTn id="131" presetID="1" presetClass="exit" presetSubtype="0" fill="hold" nodeType="withEffect">
                                  <p:stCondLst>
                                    <p:cond delay="0"/>
                                  </p:stCondLst>
                                  <p:childTnLst>
                                    <p:set>
                                      <p:cBhvr>
                                        <p:cTn id="132" dur="1" fill="hold">
                                          <p:stCondLst>
                                            <p:cond delay="0"/>
                                          </p:stCondLst>
                                        </p:cTn>
                                        <p:tgtEl>
                                          <p:spTgt spid="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37" restart="whenNotActive" fill="hold" evtFilter="cancelBubble" nodeType="interactiveSeq">
                <p:stCondLst>
                  <p:cond evt="onClick" delay="0">
                    <p:tgtEl>
                      <p:spTgt spid="196673"/>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96673"/>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24"/>
                                        </p:tgtEl>
                                        <p:attrNameLst>
                                          <p:attrName>style.visibility</p:attrName>
                                        </p:attrNameLst>
                                      </p:cBhvr>
                                      <p:to>
                                        <p:strVal val="visible"/>
                                      </p:to>
                                    </p:set>
                                  </p:childTnLst>
                                </p:cTn>
                              </p:par>
                              <p:par>
                                <p:cTn id="144" presetID="1" presetClass="emph" presetSubtype="2" fill="hold" nodeType="withEffect">
                                  <p:stCondLst>
                                    <p:cond delay="0"/>
                                  </p:stCondLst>
                                  <p:childTnLst>
                                    <p:animClr clrSpc="rgb">
                                      <p:cBhvr>
                                        <p:cTn id="145" dur="500" fill="hold"/>
                                        <p:tgtEl>
                                          <p:spTgt spid="166928"/>
                                        </p:tgtEl>
                                        <p:attrNameLst>
                                          <p:attrName>fillcolor</p:attrName>
                                        </p:attrNameLst>
                                      </p:cBhvr>
                                      <p:to>
                                        <a:schemeClr val="bg1"/>
                                      </p:to>
                                    </p:animClr>
                                    <p:set>
                                      <p:cBhvr>
                                        <p:cTn id="146" dur="500" fill="hold"/>
                                        <p:tgtEl>
                                          <p:spTgt spid="166928"/>
                                        </p:tgtEl>
                                        <p:attrNameLst>
                                          <p:attrName>fill.type</p:attrName>
                                        </p:attrNameLst>
                                      </p:cBhvr>
                                      <p:to>
                                        <p:strVal val="solid"/>
                                      </p:to>
                                    </p:set>
                                    <p:set>
                                      <p:cBhvr>
                                        <p:cTn id="147" dur="500" fill="hold"/>
                                        <p:tgtEl>
                                          <p:spTgt spid="166928"/>
                                        </p:tgtEl>
                                        <p:attrNameLst>
                                          <p:attrName>fill.on</p:attrName>
                                        </p:attrNameLst>
                                      </p:cBhvr>
                                      <p:to>
                                        <p:strVal val="true"/>
                                      </p:to>
                                    </p:set>
                                  </p:childTnLst>
                                </p:cTn>
                              </p:par>
                              <p:par>
                                <p:cTn id="148" presetID="1" presetClass="exit" presetSubtype="0" fill="hold" nodeType="withEffect">
                                  <p:stCondLst>
                                    <p:cond delay="0"/>
                                  </p:stCondLst>
                                  <p:childTnLst>
                                    <p:set>
                                      <p:cBhvr>
                                        <p:cTn id="149" dur="1" fill="hold">
                                          <p:stCondLst>
                                            <p:cond delay="0"/>
                                          </p:stCondLst>
                                        </p:cTn>
                                        <p:tgtEl>
                                          <p:spTgt spid="5"/>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5"/>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96673"/>
                  </p:tgtEl>
                </p:cond>
              </p:nextCondLst>
            </p:seq>
            <p:seq concurrent="1" nextAc="seek">
              <p:cTn id="154" restart="whenNotActive" fill="hold" evtFilter="cancelBubble" nodeType="interactiveSeq">
                <p:stCondLst>
                  <p:cond evt="onClick" delay="0">
                    <p:tgtEl>
                      <p:spTgt spid="24"/>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24"/>
                                        </p:tgtEl>
                                        <p:attrNameLst>
                                          <p:attrName>style.visibility</p:attrName>
                                        </p:attrNameLst>
                                      </p:cBhvr>
                                      <p:to>
                                        <p:strVal val="hidden"/>
                                      </p:to>
                                    </p:set>
                                  </p:childTnLst>
                                </p:cTn>
                              </p:par>
                              <p:par>
                                <p:cTn id="159" presetID="1" presetClass="emph" presetSubtype="2" fill="hold" nodeType="withEffect">
                                  <p:stCondLst>
                                    <p:cond delay="0"/>
                                  </p:stCondLst>
                                  <p:childTnLst>
                                    <p:animClr clrSpc="rgb">
                                      <p:cBhvr>
                                        <p:cTn id="160" dur="500" fill="hold"/>
                                        <p:tgtEl>
                                          <p:spTgt spid="166928"/>
                                        </p:tgtEl>
                                        <p:attrNameLst>
                                          <p:attrName>fillcolor</p:attrName>
                                        </p:attrNameLst>
                                      </p:cBhvr>
                                      <p:to>
                                        <a:srgbClr val="FFFF00"/>
                                      </p:to>
                                    </p:animClr>
                                    <p:set>
                                      <p:cBhvr>
                                        <p:cTn id="161" dur="500" fill="hold"/>
                                        <p:tgtEl>
                                          <p:spTgt spid="166928"/>
                                        </p:tgtEl>
                                        <p:attrNameLst>
                                          <p:attrName>fill.type</p:attrName>
                                        </p:attrNameLst>
                                      </p:cBhvr>
                                      <p:to>
                                        <p:strVal val="solid"/>
                                      </p:to>
                                    </p:set>
                                    <p:set>
                                      <p:cBhvr>
                                        <p:cTn id="162" dur="500" fill="hold"/>
                                        <p:tgtEl>
                                          <p:spTgt spid="166928"/>
                                        </p:tgtEl>
                                        <p:attrNameLst>
                                          <p:attrName>fill.on</p:attrName>
                                        </p:attrNameLst>
                                      </p:cBhvr>
                                      <p:to>
                                        <p:strVal val="true"/>
                                      </p:to>
                                    </p:set>
                                  </p:childTnLst>
                                </p:cTn>
                              </p:par>
                              <p:par>
                                <p:cTn id="163" presetID="8" presetClass="emph" presetSubtype="0" repeatCount="indefinite" fill="hold" nodeType="withEffect">
                                  <p:stCondLst>
                                    <p:cond delay="0"/>
                                  </p:stCondLst>
                                  <p:childTnLst>
                                    <p:animRot by="21600000">
                                      <p:cBhvr>
                                        <p:cTn id="164" dur="500" fill="hold"/>
                                        <p:tgtEl>
                                          <p:spTgt spid="15"/>
                                        </p:tgtEl>
                                        <p:attrNameLst>
                                          <p:attrName>r</p:attrName>
                                        </p:attrNameLst>
                                      </p:cBhvr>
                                    </p:animRot>
                                  </p:childTnLst>
                                </p:cTn>
                              </p:par>
                              <p:par>
                                <p:cTn id="165" presetID="1" presetClass="entr" presetSubtype="0" fill="hold" nodeType="withEffect">
                                  <p:stCondLst>
                                    <p:cond delay="0"/>
                                  </p:stCondLst>
                                  <p:childTnLst>
                                    <p:set>
                                      <p:cBhvr>
                                        <p:cTn id="16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67" restart="whenNotActive" fill="hold" evtFilter="cancelBubble" nodeType="interactiveSeq">
                <p:stCondLst>
                  <p:cond evt="onClick" delay="0">
                    <p:tgtEl>
                      <p:spTgt spid="29"/>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nodeType="clickEffect">
                                  <p:stCondLst>
                                    <p:cond delay="0"/>
                                  </p:stCondLst>
                                  <p:childTnLst>
                                    <p:set>
                                      <p:cBhvr>
                                        <p:cTn id="171" dur="1" fill="hold">
                                          <p:stCondLst>
                                            <p:cond delay="0"/>
                                          </p:stCondLst>
                                        </p:cTn>
                                        <p:tgtEl>
                                          <p:spTgt spid="29"/>
                                        </p:tgtEl>
                                        <p:attrNameLst>
                                          <p:attrName>style.visibility</p:attrName>
                                        </p:attrNameLst>
                                      </p:cBhvr>
                                      <p:to>
                                        <p:strVal val="hidden"/>
                                      </p:to>
                                    </p:set>
                                  </p:childTnLst>
                                </p:cTn>
                              </p:par>
                              <p:par>
                                <p:cTn id="172" presetID="1" presetClass="entr" presetSubtype="0" fill="hold" nodeType="withEffect">
                                  <p:stCondLst>
                                    <p:cond delay="0"/>
                                  </p:stCondLst>
                                  <p:childTnLst>
                                    <p:set>
                                      <p:cBhvr>
                                        <p:cTn id="173" dur="1" fill="hold">
                                          <p:stCondLst>
                                            <p:cond delay="0"/>
                                          </p:stCondLst>
                                        </p:cTn>
                                        <p:tgtEl>
                                          <p:spTgt spid="24"/>
                                        </p:tgtEl>
                                        <p:attrNameLst>
                                          <p:attrName>style.visibility</p:attrName>
                                        </p:attrNameLst>
                                      </p:cBhvr>
                                      <p:to>
                                        <p:strVal val="visible"/>
                                      </p:to>
                                    </p:set>
                                  </p:childTnLst>
                                </p:cTn>
                              </p:par>
                              <p:par>
                                <p:cTn id="174" presetID="1" presetClass="emph" presetSubtype="2" fill="hold" nodeType="withEffect">
                                  <p:stCondLst>
                                    <p:cond delay="0"/>
                                  </p:stCondLst>
                                  <p:childTnLst>
                                    <p:animClr clrSpc="rgb">
                                      <p:cBhvr>
                                        <p:cTn id="175" dur="500" fill="hold"/>
                                        <p:tgtEl>
                                          <p:spTgt spid="166928"/>
                                        </p:tgtEl>
                                        <p:attrNameLst>
                                          <p:attrName>fillcolor</p:attrName>
                                        </p:attrNameLst>
                                      </p:cBhvr>
                                      <p:to>
                                        <a:schemeClr val="bg1"/>
                                      </p:to>
                                    </p:animClr>
                                    <p:set>
                                      <p:cBhvr>
                                        <p:cTn id="176" dur="500" fill="hold"/>
                                        <p:tgtEl>
                                          <p:spTgt spid="166928"/>
                                        </p:tgtEl>
                                        <p:attrNameLst>
                                          <p:attrName>fill.type</p:attrName>
                                        </p:attrNameLst>
                                      </p:cBhvr>
                                      <p:to>
                                        <p:strVal val="solid"/>
                                      </p:to>
                                    </p:set>
                                    <p:set>
                                      <p:cBhvr>
                                        <p:cTn id="177" dur="500" fill="hold"/>
                                        <p:tgtEl>
                                          <p:spTgt spid="166928"/>
                                        </p:tgtEl>
                                        <p:attrNameLst>
                                          <p:attrName>fill.on</p:attrName>
                                        </p:attrNameLst>
                                      </p:cBhvr>
                                      <p:to>
                                        <p:strVal val="true"/>
                                      </p:to>
                                    </p:set>
                                  </p:childTnLst>
                                </p:cTn>
                              </p:par>
                              <p:par>
                                <p:cTn id="178" presetID="1" presetClass="exit" presetSubtype="0" fill="hold" nodeType="withEffect">
                                  <p:stCondLst>
                                    <p:cond delay="0"/>
                                  </p:stCondLst>
                                  <p:childTnLst>
                                    <p:set>
                                      <p:cBhvr>
                                        <p:cTn id="179" dur="1" fill="hold">
                                          <p:stCondLst>
                                            <p:cond delay="0"/>
                                          </p:stCondLst>
                                        </p:cTn>
                                        <p:tgtEl>
                                          <p:spTgt spid="15"/>
                                        </p:tgtEl>
                                        <p:attrNameLst>
                                          <p:attrName>style.visibility</p:attrName>
                                        </p:attrNameLst>
                                      </p:cBhvr>
                                      <p:to>
                                        <p:strVal val="hidden"/>
                                      </p:to>
                                    </p:set>
                                  </p:childTnLst>
                                </p:cTn>
                              </p:par>
                              <p:par>
                                <p:cTn id="180" presetID="1" presetClass="entr" presetSubtype="0" fill="hold" nodeType="withEffect">
                                  <p:stCondLst>
                                    <p:cond delay="0"/>
                                  </p:stCondLst>
                                  <p:childTnLst>
                                    <p:set>
                                      <p:cBhvr>
                                        <p:cTn id="181" dur="1" fill="hold">
                                          <p:stCondLst>
                                            <p:cond delay="0"/>
                                          </p:stCondLst>
                                        </p:cTn>
                                        <p:tgtEl>
                                          <p:spTgt spid="16"/>
                                        </p:tgtEl>
                                        <p:attrNameLst>
                                          <p:attrName>style.visibility</p:attrName>
                                        </p:attrNameLst>
                                      </p:cBhvr>
                                      <p:to>
                                        <p:strVal val="visible"/>
                                      </p:to>
                                    </p:set>
                                  </p:childTnLst>
                                </p:cTn>
                              </p:par>
                              <p:par>
                                <p:cTn id="182" presetID="1" presetClass="exit" presetSubtype="0" fill="hold" nodeType="withEffect">
                                  <p:stCondLst>
                                    <p:cond delay="0"/>
                                  </p:stCondLst>
                                  <p:childTnLst>
                                    <p:set>
                                      <p:cBhvr>
                                        <p:cTn id="183" dur="1" fill="hold">
                                          <p:stCondLst>
                                            <p:cond delay="0"/>
                                          </p:stCondLst>
                                        </p:cTn>
                                        <p:tgtEl>
                                          <p:spTgt spid="13"/>
                                        </p:tgtEl>
                                        <p:attrNameLst>
                                          <p:attrName>style.visibility</p:attrName>
                                        </p:attrNameLst>
                                      </p:cBhvr>
                                      <p:to>
                                        <p:strVal val="hidden"/>
                                      </p:to>
                                    </p:set>
                                  </p:childTnLst>
                                </p:cTn>
                              </p:par>
                              <p:par>
                                <p:cTn id="184" presetID="1" presetClass="entr" presetSubtype="0" fill="hold" grpId="0" nodeType="withEffect">
                                  <p:stCondLst>
                                    <p:cond delay="0"/>
                                  </p:stCondLst>
                                  <p:childTnLst>
                                    <p:set>
                                      <p:cBhvr>
                                        <p:cTn id="185" dur="1" fill="hold">
                                          <p:stCondLst>
                                            <p:cond delay="0"/>
                                          </p:stCondLst>
                                        </p:cTn>
                                        <p:tgtEl>
                                          <p:spTgt spid="155"/>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9"/>
                                        </p:tgtEl>
                                        <p:attrNameLst>
                                          <p:attrName>style.visibility</p:attrName>
                                        </p:attrNameLst>
                                      </p:cBhvr>
                                      <p:to>
                                        <p:strVal val="visible"/>
                                      </p:to>
                                    </p:set>
                                  </p:childTnLst>
                                </p:cTn>
                              </p:par>
                              <p:par>
                                <p:cTn id="188" presetID="35" presetClass="emph" presetSubtype="0" repeatCount="indefinite" fill="hold" nodeType="withEffect">
                                  <p:stCondLst>
                                    <p:cond delay="0"/>
                                  </p:stCondLst>
                                  <p:childTnLst>
                                    <p:anim calcmode="discrete" valueType="str">
                                      <p:cBhvr>
                                        <p:cTn id="189"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9"/>
                  </p:tgtEl>
                </p:cond>
              </p:nextCondLst>
            </p:seq>
          </p:childTnLst>
        </p:cTn>
      </p:par>
    </p:tnLst>
    <p:bldLst>
      <p:bldP spid="166924" grpId="0"/>
      <p:bldP spid="166924" grpId="1"/>
      <p:bldP spid="166925" grpId="0"/>
      <p:bldP spid="166925" grpId="1"/>
      <p:bldP spid="166927" grpId="0" animBg="1"/>
      <p:bldP spid="166927" grpId="1" animBg="1"/>
      <p:bldP spid="166928" grpId="0" animBg="1"/>
      <p:bldP spid="166940" grpId="0" animBg="1"/>
      <p:bldP spid="166940" grpId="1" animBg="1"/>
      <p:bldP spid="166981" grpId="0" animBg="1"/>
      <p:bldP spid="82" grpId="0"/>
      <p:bldP spid="82" grpId="1"/>
      <p:bldP spid="83" grpId="0" animBg="1"/>
      <p:bldP spid="85" grpId="0" animBg="1"/>
      <p:bldP spid="86" grpId="0" animBg="1"/>
      <p:bldP spid="93" grpId="0"/>
      <p:bldP spid="93" grpId="1"/>
      <p:bldP spid="100" grpId="0"/>
      <p:bldP spid="100" grpId="1"/>
      <p:bldP spid="119" grpId="0" animBg="1"/>
      <p:bldP spid="119" grpId="1" animBg="1"/>
      <p:bldP spid="119" grpId="2" animBg="1"/>
      <p:bldP spid="84" grpId="0" animBg="1"/>
      <p:bldP spid="15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DVC00218re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15"/>
          <p:cNvSpPr txBox="1">
            <a:spLocks noChangeArrowheads="1"/>
          </p:cNvSpPr>
          <p:nvPr/>
        </p:nvSpPr>
        <p:spPr bwMode="auto">
          <a:xfrm>
            <a:off x="1965325" y="2606675"/>
            <a:ext cx="1235075" cy="368300"/>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Escobilla</a:t>
            </a:r>
          </a:p>
        </p:txBody>
      </p:sp>
      <p:grpSp>
        <p:nvGrpSpPr>
          <p:cNvPr id="2" name="10 Grupo"/>
          <p:cNvGrpSpPr/>
          <p:nvPr/>
        </p:nvGrpSpPr>
        <p:grpSpPr>
          <a:xfrm>
            <a:off x="4365625" y="1897063"/>
            <a:ext cx="1235075" cy="2005012"/>
            <a:chOff x="4365625" y="1897063"/>
            <a:chExt cx="1235075" cy="2005012"/>
          </a:xfrm>
        </p:grpSpPr>
        <p:sp>
          <p:nvSpPr>
            <p:cNvPr id="24580" name="Text Box 15"/>
            <p:cNvSpPr txBox="1">
              <a:spLocks noChangeArrowheads="1"/>
            </p:cNvSpPr>
            <p:nvPr/>
          </p:nvSpPr>
          <p:spPr bwMode="auto">
            <a:xfrm>
              <a:off x="4365625" y="1897063"/>
              <a:ext cx="1235075" cy="369887"/>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Delga</a:t>
              </a:r>
            </a:p>
          </p:txBody>
        </p:sp>
        <p:sp>
          <p:nvSpPr>
            <p:cNvPr id="24581" name="Text Box 15"/>
            <p:cNvSpPr txBox="1">
              <a:spLocks noChangeArrowheads="1"/>
            </p:cNvSpPr>
            <p:nvPr/>
          </p:nvSpPr>
          <p:spPr bwMode="auto">
            <a:xfrm>
              <a:off x="4365625" y="3532188"/>
              <a:ext cx="1235075" cy="369887"/>
            </a:xfrm>
            <a:prstGeom prst="rect">
              <a:avLst/>
            </a:prstGeom>
            <a:noFill/>
            <a:ln w="9525">
              <a:noFill/>
              <a:miter lim="800000"/>
              <a:headEnd/>
              <a:tailEnd/>
            </a:ln>
          </p:spPr>
          <p:txBody>
            <a:bodyPr>
              <a:spAutoFit/>
            </a:bodyPr>
            <a:lstStyle/>
            <a:p>
              <a:pPr fontAlgn="base">
                <a:spcBef>
                  <a:spcPct val="50000"/>
                </a:spcBef>
                <a:spcAft>
                  <a:spcPct val="0"/>
                </a:spcAft>
                <a:defRPr/>
              </a:pPr>
              <a:r>
                <a:rPr lang="es-ES">
                  <a:solidFill>
                    <a:srgbClr val="FFFF00"/>
                  </a:solidFill>
                  <a:cs typeface="Arial" charset="0"/>
                </a:rPr>
                <a:t>Delga</a:t>
              </a:r>
            </a:p>
          </p:txBody>
        </p:sp>
      </p:grpSp>
      <p:sp>
        <p:nvSpPr>
          <p:cNvPr id="24582" name="Text Box 15"/>
          <p:cNvSpPr txBox="1">
            <a:spLocks noChangeArrowheads="1"/>
          </p:cNvSpPr>
          <p:nvPr/>
        </p:nvSpPr>
        <p:spPr bwMode="auto">
          <a:xfrm>
            <a:off x="6583363" y="2595563"/>
            <a:ext cx="1235075" cy="368300"/>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Escobilla</a:t>
            </a:r>
          </a:p>
        </p:txBody>
      </p:sp>
      <p:cxnSp>
        <p:nvCxnSpPr>
          <p:cNvPr id="13" name="12 Conector recto"/>
          <p:cNvCxnSpPr/>
          <p:nvPr/>
        </p:nvCxnSpPr>
        <p:spPr>
          <a:xfrm>
            <a:off x="3040063" y="2811463"/>
            <a:ext cx="868362"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5703888" y="2811463"/>
            <a:ext cx="868362"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0" y="0"/>
            <a:ext cx="9144000" cy="461665"/>
          </a:xfrm>
          <a:prstGeom prst="rect">
            <a:avLst/>
          </a:prstGeom>
          <a:solidFill>
            <a:srgbClr val="000066"/>
          </a:solidFill>
        </p:spPr>
        <p:txBody>
          <a:bodyPr wrap="square" rtlCol="0">
            <a:spAutoFit/>
          </a:bodyPr>
          <a:lstStyle/>
          <a:p>
            <a:pPr algn="ctr" fontAlgn="base">
              <a:spcBef>
                <a:spcPct val="0"/>
              </a:spcBef>
              <a:spcAft>
                <a:spcPct val="0"/>
              </a:spcAft>
            </a:pPr>
            <a:r>
              <a:rPr lang="es-ES_tradnl" sz="2400" b="1" dirty="0">
                <a:solidFill>
                  <a:srgbClr val="FFFF00"/>
                </a:solidFill>
                <a:cs typeface="Arial" charset="0"/>
              </a:rPr>
              <a:t>Posición de las escobillas para generar corriente continua</a:t>
            </a:r>
          </a:p>
        </p:txBody>
      </p:sp>
      <p:sp>
        <p:nvSpPr>
          <p:cNvPr id="11" name="Text Box 15"/>
          <p:cNvSpPr txBox="1">
            <a:spLocks noChangeArrowheads="1"/>
          </p:cNvSpPr>
          <p:nvPr/>
        </p:nvSpPr>
        <p:spPr bwMode="auto">
          <a:xfrm>
            <a:off x="6023420" y="3488436"/>
            <a:ext cx="1235075"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Aislante</a:t>
            </a:r>
            <a:endParaRPr lang="es-ES" dirty="0">
              <a:solidFill>
                <a:srgbClr val="FFFF00"/>
              </a:solidFill>
              <a:cs typeface="Arial" charset="0"/>
            </a:endParaRPr>
          </a:p>
        </p:txBody>
      </p:sp>
      <p:grpSp>
        <p:nvGrpSpPr>
          <p:cNvPr id="12" name="11 Grupo"/>
          <p:cNvGrpSpPr/>
          <p:nvPr/>
        </p:nvGrpSpPr>
        <p:grpSpPr>
          <a:xfrm>
            <a:off x="4706114" y="2791968"/>
            <a:ext cx="1402078" cy="804672"/>
            <a:chOff x="3547874" y="1865376"/>
            <a:chExt cx="1402078" cy="804672"/>
          </a:xfrm>
        </p:grpSpPr>
        <p:cxnSp>
          <p:nvCxnSpPr>
            <p:cNvPr id="15" name="14 Conector recto"/>
            <p:cNvCxnSpPr/>
            <p:nvPr/>
          </p:nvCxnSpPr>
          <p:spPr>
            <a:xfrm flipH="1" flipV="1">
              <a:off x="3547874" y="1865376"/>
              <a:ext cx="1402078" cy="780288"/>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flipV="1">
              <a:off x="4035552" y="2401824"/>
              <a:ext cx="865632" cy="26822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582"/>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2" grpId="0"/>
      <p:bldP spid="11"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1004888" y="3310751"/>
            <a:ext cx="3167062" cy="790575"/>
            <a:chOff x="2653" y="799"/>
            <a:chExt cx="1995" cy="498"/>
          </a:xfrm>
        </p:grpSpPr>
        <p:sp>
          <p:nvSpPr>
            <p:cNvPr id="129"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30"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31"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562" name="Oval 2"/>
          <p:cNvSpPr>
            <a:spLocks noChangeArrowheads="1"/>
          </p:cNvSpPr>
          <p:nvPr/>
        </p:nvSpPr>
        <p:spPr bwMode="auto">
          <a:xfrm>
            <a:off x="649288" y="1847995"/>
            <a:ext cx="3889375" cy="3889375"/>
          </a:xfrm>
          <a:prstGeom prst="ellipse">
            <a:avLst/>
          </a:prstGeom>
          <a:noFill/>
          <a:ln w="127000">
            <a:solidFill>
              <a:schemeClr val="accent2"/>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63" name="Line 3"/>
          <p:cNvSpPr>
            <a:spLocks noChangeShapeType="1"/>
          </p:cNvSpPr>
          <p:nvPr/>
        </p:nvSpPr>
        <p:spPr bwMode="auto">
          <a:xfrm>
            <a:off x="1152525" y="1487632"/>
            <a:ext cx="1588"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4564" name="Line 4"/>
          <p:cNvSpPr>
            <a:spLocks noChangeShapeType="1"/>
          </p:cNvSpPr>
          <p:nvPr/>
        </p:nvSpPr>
        <p:spPr bwMode="auto">
          <a:xfrm>
            <a:off x="4033838" y="1487632"/>
            <a:ext cx="1587"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4565" name="Rectangle 5"/>
          <p:cNvSpPr>
            <a:spLocks noChangeArrowheads="1"/>
          </p:cNvSpPr>
          <p:nvPr/>
        </p:nvSpPr>
        <p:spPr bwMode="auto">
          <a:xfrm>
            <a:off x="1192213" y="1919432"/>
            <a:ext cx="2806700" cy="649288"/>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3" name="Group 6"/>
          <p:cNvGrpSpPr>
            <a:grpSpLocks/>
          </p:cNvGrpSpPr>
          <p:nvPr/>
        </p:nvGrpSpPr>
        <p:grpSpPr bwMode="auto">
          <a:xfrm>
            <a:off x="1152525" y="1487632"/>
            <a:ext cx="2881313" cy="561975"/>
            <a:chOff x="1655" y="1434"/>
            <a:chExt cx="1815" cy="408"/>
          </a:xfrm>
        </p:grpSpPr>
        <p:sp>
          <p:nvSpPr>
            <p:cNvPr id="194636" name="Rectangle 7"/>
            <p:cNvSpPr>
              <a:spLocks noChangeArrowheads="1"/>
            </p:cNvSpPr>
            <p:nvPr/>
          </p:nvSpPr>
          <p:spPr bwMode="auto">
            <a:xfrm>
              <a:off x="1655"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7" name="Rectangle 8"/>
            <p:cNvSpPr>
              <a:spLocks noChangeArrowheads="1"/>
            </p:cNvSpPr>
            <p:nvPr/>
          </p:nvSpPr>
          <p:spPr bwMode="auto">
            <a:xfrm>
              <a:off x="3379"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8" name="Rectangle 9"/>
            <p:cNvSpPr>
              <a:spLocks noChangeArrowheads="1"/>
            </p:cNvSpPr>
            <p:nvPr/>
          </p:nvSpPr>
          <p:spPr bwMode="auto">
            <a:xfrm>
              <a:off x="2562" y="1434"/>
              <a:ext cx="817" cy="408"/>
            </a:xfrm>
            <a:prstGeom prst="rect">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9" name="Rectangle 10"/>
            <p:cNvSpPr>
              <a:spLocks noChangeArrowheads="1"/>
            </p:cNvSpPr>
            <p:nvPr/>
          </p:nvSpPr>
          <p:spPr bwMode="auto">
            <a:xfrm>
              <a:off x="1746" y="1434"/>
              <a:ext cx="817" cy="40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66928" name="Litebulb"/>
          <p:cNvSpPr>
            <a:spLocks noEditPoints="1" noChangeArrowheads="1"/>
          </p:cNvSpPr>
          <p:nvPr/>
        </p:nvSpPr>
        <p:spPr bwMode="auto">
          <a:xfrm flipH="1">
            <a:off x="6227763" y="5186507"/>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4" name="Group 17"/>
          <p:cNvGrpSpPr>
            <a:grpSpLocks/>
          </p:cNvGrpSpPr>
          <p:nvPr/>
        </p:nvGrpSpPr>
        <p:grpSpPr bwMode="auto">
          <a:xfrm>
            <a:off x="6530975" y="6207270"/>
            <a:ext cx="306388" cy="347662"/>
            <a:chOff x="2488" y="2178"/>
            <a:chExt cx="193" cy="219"/>
          </a:xfrm>
        </p:grpSpPr>
        <p:grpSp>
          <p:nvGrpSpPr>
            <p:cNvPr id="5" name="Group 18"/>
            <p:cNvGrpSpPr>
              <a:grpSpLocks/>
            </p:cNvGrpSpPr>
            <p:nvPr/>
          </p:nvGrpSpPr>
          <p:grpSpPr bwMode="auto">
            <a:xfrm>
              <a:off x="2490" y="2178"/>
              <a:ext cx="191" cy="115"/>
              <a:chOff x="2490" y="2178"/>
              <a:chExt cx="191" cy="115"/>
            </a:xfrm>
          </p:grpSpPr>
          <p:sp>
            <p:nvSpPr>
              <p:cNvPr id="194633"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4"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35"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631"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94632"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6" name="Group 24"/>
          <p:cNvGrpSpPr>
            <a:grpSpLocks/>
          </p:cNvGrpSpPr>
          <p:nvPr/>
        </p:nvGrpSpPr>
        <p:grpSpPr bwMode="auto">
          <a:xfrm>
            <a:off x="1004888" y="3322782"/>
            <a:ext cx="3167062" cy="790575"/>
            <a:chOff x="2653" y="799"/>
            <a:chExt cx="1995" cy="498"/>
          </a:xfrm>
        </p:grpSpPr>
        <p:sp>
          <p:nvSpPr>
            <p:cNvPr id="194627"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28"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29"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570" name="Rectangle 29"/>
          <p:cNvSpPr>
            <a:spLocks noChangeArrowheads="1"/>
          </p:cNvSpPr>
          <p:nvPr/>
        </p:nvSpPr>
        <p:spPr bwMode="auto">
          <a:xfrm>
            <a:off x="433388" y="5523057"/>
            <a:ext cx="4319587" cy="28575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1" name="Text Box 30"/>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rPr>
              <a:t>Producción de una corriente alterna</a:t>
            </a:r>
          </a:p>
        </p:txBody>
      </p:sp>
      <p:grpSp>
        <p:nvGrpSpPr>
          <p:cNvPr id="7" name="Group 31"/>
          <p:cNvGrpSpPr>
            <a:grpSpLocks/>
          </p:cNvGrpSpPr>
          <p:nvPr/>
        </p:nvGrpSpPr>
        <p:grpSpPr bwMode="auto">
          <a:xfrm>
            <a:off x="1881188" y="3673620"/>
            <a:ext cx="1439862" cy="1855787"/>
            <a:chOff x="3878" y="2272"/>
            <a:chExt cx="907" cy="885"/>
          </a:xfrm>
        </p:grpSpPr>
        <p:sp>
          <p:nvSpPr>
            <p:cNvPr id="194625" name="Freeform 32"/>
            <p:cNvSpPr>
              <a:spLocks/>
            </p:cNvSpPr>
            <p:nvPr/>
          </p:nvSpPr>
          <p:spPr bwMode="auto">
            <a:xfrm>
              <a:off x="3878" y="2341"/>
              <a:ext cx="907" cy="816"/>
            </a:xfrm>
            <a:custGeom>
              <a:avLst/>
              <a:gdLst>
                <a:gd name="T0" fmla="*/ 0 w 907"/>
                <a:gd name="T1" fmla="*/ 362 h 816"/>
                <a:gd name="T2" fmla="*/ 317 w 907"/>
                <a:gd name="T3" fmla="*/ 0 h 816"/>
                <a:gd name="T4" fmla="*/ 589 w 907"/>
                <a:gd name="T5" fmla="*/ 0 h 816"/>
                <a:gd name="T6" fmla="*/ 907 w 907"/>
                <a:gd name="T7" fmla="*/ 362 h 816"/>
                <a:gd name="T8" fmla="*/ 907 w 907"/>
                <a:gd name="T9" fmla="*/ 816 h 816"/>
                <a:gd name="T10" fmla="*/ 0 w 907"/>
                <a:gd name="T11" fmla="*/ 816 h 816"/>
                <a:gd name="T12" fmla="*/ 0 w 907"/>
                <a:gd name="T13" fmla="*/ 362 h 816"/>
                <a:gd name="T14" fmla="*/ 0 60000 65536"/>
                <a:gd name="T15" fmla="*/ 0 60000 65536"/>
                <a:gd name="T16" fmla="*/ 0 60000 65536"/>
                <a:gd name="T17" fmla="*/ 0 60000 65536"/>
                <a:gd name="T18" fmla="*/ 0 60000 65536"/>
                <a:gd name="T19" fmla="*/ 0 60000 65536"/>
                <a:gd name="T20" fmla="*/ 0 60000 65536"/>
                <a:gd name="T21" fmla="*/ 0 w 907"/>
                <a:gd name="T22" fmla="*/ 0 h 816"/>
                <a:gd name="T23" fmla="*/ 907 w 907"/>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7" h="816">
                  <a:moveTo>
                    <a:pt x="0" y="362"/>
                  </a:moveTo>
                  <a:lnTo>
                    <a:pt x="317" y="0"/>
                  </a:lnTo>
                  <a:lnTo>
                    <a:pt x="589" y="0"/>
                  </a:lnTo>
                  <a:lnTo>
                    <a:pt x="907" y="362"/>
                  </a:lnTo>
                  <a:lnTo>
                    <a:pt x="907" y="816"/>
                  </a:lnTo>
                  <a:lnTo>
                    <a:pt x="0" y="816"/>
                  </a:lnTo>
                  <a:lnTo>
                    <a:pt x="0" y="362"/>
                  </a:lnTo>
                  <a:close/>
                </a:path>
              </a:pathLst>
            </a:custGeom>
            <a:solidFill>
              <a:srgbClr val="008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4626" name="Oval 33"/>
            <p:cNvSpPr>
              <a:spLocks noChangeArrowheads="1"/>
            </p:cNvSpPr>
            <p:nvPr/>
          </p:nvSpPr>
          <p:spPr bwMode="auto">
            <a:xfrm>
              <a:off x="4180" y="2272"/>
              <a:ext cx="302" cy="257"/>
            </a:xfrm>
            <a:prstGeom prst="ellipse">
              <a:avLst/>
            </a:prstGeom>
            <a:solidFill>
              <a:srgbClr val="0080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8" name="Group 34"/>
          <p:cNvGrpSpPr>
            <a:grpSpLocks/>
          </p:cNvGrpSpPr>
          <p:nvPr/>
        </p:nvGrpSpPr>
        <p:grpSpPr bwMode="auto">
          <a:xfrm>
            <a:off x="2192338" y="3573607"/>
            <a:ext cx="166687" cy="1889125"/>
            <a:chOff x="1633" y="2110"/>
            <a:chExt cx="105" cy="1190"/>
          </a:xfrm>
        </p:grpSpPr>
        <p:sp>
          <p:nvSpPr>
            <p:cNvPr id="194622" name="Arc 35"/>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23" name="Line 36"/>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24" name="Line 37"/>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38"/>
          <p:cNvGrpSpPr>
            <a:grpSpLocks/>
          </p:cNvGrpSpPr>
          <p:nvPr/>
        </p:nvGrpSpPr>
        <p:grpSpPr bwMode="auto">
          <a:xfrm flipH="1">
            <a:off x="2820988" y="3573607"/>
            <a:ext cx="166687" cy="1889125"/>
            <a:chOff x="1633" y="2110"/>
            <a:chExt cx="105" cy="1190"/>
          </a:xfrm>
        </p:grpSpPr>
        <p:sp>
          <p:nvSpPr>
            <p:cNvPr id="194619" name="Arc 39"/>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20" name="Line 40"/>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21" name="Line 41"/>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10" name="Group 42"/>
          <p:cNvGrpSpPr>
            <a:grpSpLocks/>
          </p:cNvGrpSpPr>
          <p:nvPr/>
        </p:nvGrpSpPr>
        <p:grpSpPr bwMode="auto">
          <a:xfrm>
            <a:off x="2089150" y="5013470"/>
            <a:ext cx="1008063" cy="360362"/>
            <a:chOff x="2439" y="2914"/>
            <a:chExt cx="635" cy="227"/>
          </a:xfrm>
        </p:grpSpPr>
        <p:sp>
          <p:nvSpPr>
            <p:cNvPr id="194615" name="Oval 43"/>
            <p:cNvSpPr>
              <a:spLocks noChangeArrowheads="1"/>
            </p:cNvSpPr>
            <p:nvPr/>
          </p:nvSpPr>
          <p:spPr bwMode="auto">
            <a:xfrm>
              <a:off x="2439" y="2914"/>
              <a:ext cx="227" cy="22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6" name="Oval 44"/>
            <p:cNvSpPr>
              <a:spLocks noChangeArrowheads="1"/>
            </p:cNvSpPr>
            <p:nvPr/>
          </p:nvSpPr>
          <p:spPr bwMode="auto">
            <a:xfrm>
              <a:off x="2847" y="2914"/>
              <a:ext cx="227" cy="227"/>
            </a:xfrm>
            <a:prstGeom prst="ellipse">
              <a:avLst/>
            </a:prstGeom>
            <a:solidFill>
              <a:schemeClr val="accent2"/>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7" name="Oval 45"/>
            <p:cNvSpPr>
              <a:spLocks noChangeArrowheads="1"/>
            </p:cNvSpPr>
            <p:nvPr/>
          </p:nvSpPr>
          <p:spPr bwMode="auto">
            <a:xfrm>
              <a:off x="2484"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8" name="Oval 46"/>
            <p:cNvSpPr>
              <a:spLocks noChangeArrowheads="1"/>
            </p:cNvSpPr>
            <p:nvPr/>
          </p:nvSpPr>
          <p:spPr bwMode="auto">
            <a:xfrm>
              <a:off x="2893"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4576" name="Oval 47"/>
          <p:cNvSpPr>
            <a:spLocks noChangeArrowheads="1"/>
          </p:cNvSpPr>
          <p:nvPr/>
        </p:nvSpPr>
        <p:spPr bwMode="auto">
          <a:xfrm>
            <a:off x="2209800" y="5132532"/>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7" name="Oval 48"/>
          <p:cNvSpPr>
            <a:spLocks noChangeArrowheads="1"/>
          </p:cNvSpPr>
          <p:nvPr/>
        </p:nvSpPr>
        <p:spPr bwMode="auto">
          <a:xfrm>
            <a:off x="2860675" y="5135707"/>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8" name="Freeform 49"/>
          <p:cNvSpPr>
            <a:spLocks/>
          </p:cNvSpPr>
          <p:nvPr/>
        </p:nvSpPr>
        <p:spPr bwMode="auto">
          <a:xfrm>
            <a:off x="2266950" y="5188095"/>
            <a:ext cx="4462463" cy="1349375"/>
          </a:xfrm>
          <a:custGeom>
            <a:avLst/>
            <a:gdLst>
              <a:gd name="T0" fmla="*/ 0 w 2811"/>
              <a:gd name="T1" fmla="*/ 0 h 871"/>
              <a:gd name="T2" fmla="*/ 0 w 2811"/>
              <a:gd name="T3" fmla="*/ 2147483647 h 871"/>
              <a:gd name="T4" fmla="*/ 2147483647 w 2811"/>
              <a:gd name="T5" fmla="*/ 2147483647 h 871"/>
              <a:gd name="T6" fmla="*/ 0 60000 65536"/>
              <a:gd name="T7" fmla="*/ 0 60000 65536"/>
              <a:gd name="T8" fmla="*/ 0 60000 65536"/>
              <a:gd name="T9" fmla="*/ 0 w 2811"/>
              <a:gd name="T10" fmla="*/ 0 h 871"/>
              <a:gd name="T11" fmla="*/ 2811 w 2811"/>
              <a:gd name="T12" fmla="*/ 871 h 871"/>
            </a:gdLst>
            <a:ahLst/>
            <a:cxnLst>
              <a:cxn ang="T6">
                <a:pos x="T0" y="T1"/>
              </a:cxn>
              <a:cxn ang="T7">
                <a:pos x="T2" y="T3"/>
              </a:cxn>
              <a:cxn ang="T8">
                <a:pos x="T4" y="T5"/>
              </a:cxn>
            </a:cxnLst>
            <a:rect l="T9" t="T10" r="T11" b="T12"/>
            <a:pathLst>
              <a:path w="2811" h="871">
                <a:moveTo>
                  <a:pt x="0" y="0"/>
                </a:moveTo>
                <a:lnTo>
                  <a:pt x="0" y="871"/>
                </a:lnTo>
                <a:lnTo>
                  <a:pt x="2811" y="871"/>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79" name="Freeform 50"/>
          <p:cNvSpPr>
            <a:spLocks/>
          </p:cNvSpPr>
          <p:nvPr/>
        </p:nvSpPr>
        <p:spPr bwMode="auto">
          <a:xfrm>
            <a:off x="2914650" y="5188095"/>
            <a:ext cx="3617913" cy="1143000"/>
          </a:xfrm>
          <a:custGeom>
            <a:avLst/>
            <a:gdLst>
              <a:gd name="T0" fmla="*/ 0 w 2016"/>
              <a:gd name="T1" fmla="*/ 0 h 658"/>
              <a:gd name="T2" fmla="*/ 0 w 2016"/>
              <a:gd name="T3" fmla="*/ 2147483647 h 658"/>
              <a:gd name="T4" fmla="*/ 2147483647 w 2016"/>
              <a:gd name="T5" fmla="*/ 2147483647 h 658"/>
              <a:gd name="T6" fmla="*/ 0 60000 65536"/>
              <a:gd name="T7" fmla="*/ 0 60000 65536"/>
              <a:gd name="T8" fmla="*/ 0 60000 65536"/>
              <a:gd name="T9" fmla="*/ 0 w 2016"/>
              <a:gd name="T10" fmla="*/ 0 h 658"/>
              <a:gd name="T11" fmla="*/ 2016 w 2016"/>
              <a:gd name="T12" fmla="*/ 658 h 658"/>
            </a:gdLst>
            <a:ahLst/>
            <a:cxnLst>
              <a:cxn ang="T6">
                <a:pos x="T0" y="T1"/>
              </a:cxn>
              <a:cxn ang="T7">
                <a:pos x="T2" y="T3"/>
              </a:cxn>
              <a:cxn ang="T8">
                <a:pos x="T4" y="T5"/>
              </a:cxn>
            </a:cxnLst>
            <a:rect l="T9" t="T10" r="T11" b="T12"/>
            <a:pathLst>
              <a:path w="2016" h="658">
                <a:moveTo>
                  <a:pt x="0" y="0"/>
                </a:moveTo>
                <a:lnTo>
                  <a:pt x="0" y="658"/>
                </a:lnTo>
                <a:lnTo>
                  <a:pt x="2016" y="658"/>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0" name="Rectangle 51"/>
          <p:cNvSpPr>
            <a:spLocks noChangeArrowheads="1"/>
          </p:cNvSpPr>
          <p:nvPr/>
        </p:nvSpPr>
        <p:spPr bwMode="auto">
          <a:xfrm>
            <a:off x="4932363" y="2665557"/>
            <a:ext cx="3959225" cy="1584325"/>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1" name="Rectangle 52"/>
          <p:cNvSpPr>
            <a:spLocks noChangeArrowheads="1"/>
          </p:cNvSpPr>
          <p:nvPr/>
        </p:nvSpPr>
        <p:spPr bwMode="auto">
          <a:xfrm>
            <a:off x="5872163" y="3057670"/>
            <a:ext cx="1995487" cy="796925"/>
          </a:xfrm>
          <a:prstGeom prst="rect">
            <a:avLst/>
          </a:prstGeom>
          <a:solidFill>
            <a:srgbClr val="C894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2" name="Freeform 53"/>
          <p:cNvSpPr>
            <a:spLocks/>
          </p:cNvSpPr>
          <p:nvPr/>
        </p:nvSpPr>
        <p:spPr bwMode="auto">
          <a:xfrm>
            <a:off x="6391275" y="3057670"/>
            <a:ext cx="917575" cy="796925"/>
          </a:xfrm>
          <a:custGeom>
            <a:avLst/>
            <a:gdLst>
              <a:gd name="T0" fmla="*/ 0 w 1043"/>
              <a:gd name="T1" fmla="*/ 2147483647 h 907"/>
              <a:gd name="T2" fmla="*/ 0 w 1043"/>
              <a:gd name="T3" fmla="*/ 2147483647 h 907"/>
              <a:gd name="T4" fmla="*/ 2147483647 w 1043"/>
              <a:gd name="T5" fmla="*/ 2147483647 h 907"/>
              <a:gd name="T6" fmla="*/ 2147483647 w 1043"/>
              <a:gd name="T7" fmla="*/ 0 h 907"/>
              <a:gd name="T8" fmla="*/ 0 60000 65536"/>
              <a:gd name="T9" fmla="*/ 0 60000 65536"/>
              <a:gd name="T10" fmla="*/ 0 60000 65536"/>
              <a:gd name="T11" fmla="*/ 0 60000 65536"/>
              <a:gd name="T12" fmla="*/ 0 w 1043"/>
              <a:gd name="T13" fmla="*/ 0 h 907"/>
              <a:gd name="T14" fmla="*/ 1043 w 1043"/>
              <a:gd name="T15" fmla="*/ 907 h 907"/>
            </a:gdLst>
            <a:ahLst/>
            <a:cxnLst>
              <a:cxn ang="T8">
                <a:pos x="T0" y="T1"/>
              </a:cxn>
              <a:cxn ang="T9">
                <a:pos x="T2" y="T3"/>
              </a:cxn>
              <a:cxn ang="T10">
                <a:pos x="T4" y="T5"/>
              </a:cxn>
              <a:cxn ang="T11">
                <a:pos x="T6" y="T7"/>
              </a:cxn>
            </a:cxnLst>
            <a:rect l="T12" t="T13" r="T14" b="T15"/>
            <a:pathLst>
              <a:path w="1043" h="907">
                <a:moveTo>
                  <a:pt x="0" y="907"/>
                </a:moveTo>
                <a:lnTo>
                  <a:pt x="0" y="453"/>
                </a:lnTo>
                <a:lnTo>
                  <a:pt x="1043" y="453"/>
                </a:lnTo>
                <a:lnTo>
                  <a:pt x="1043" y="0"/>
                </a:lnTo>
              </a:path>
            </a:pathLst>
          </a:custGeom>
          <a:noFill/>
          <a:ln w="76200" cmpd="sng">
            <a:solidFill>
              <a:srgbClr val="7A0000"/>
            </a:solidFill>
            <a:round/>
            <a:headEnd/>
            <a:tailEnd/>
          </a:ln>
        </p:spPr>
        <p:txBody>
          <a:bodyPr/>
          <a:lstStyle/>
          <a:p>
            <a:pPr fontAlgn="base">
              <a:spcBef>
                <a:spcPct val="0"/>
              </a:spcBef>
              <a:spcAft>
                <a:spcPct val="0"/>
              </a:spcAft>
            </a:pPr>
            <a:endParaRPr lang="es-ES_tradnl">
              <a:solidFill>
                <a:srgbClr val="000000"/>
              </a:solidFill>
            </a:endParaRPr>
          </a:p>
        </p:txBody>
      </p:sp>
      <p:sp>
        <p:nvSpPr>
          <p:cNvPr id="194583" name="Oval 65"/>
          <p:cNvSpPr>
            <a:spLocks noChangeArrowheads="1"/>
          </p:cNvSpPr>
          <p:nvPr/>
        </p:nvSpPr>
        <p:spPr bwMode="auto">
          <a:xfrm>
            <a:off x="5786438" y="3057670"/>
            <a:ext cx="166687" cy="800100"/>
          </a:xfrm>
          <a:prstGeom prst="ellipse">
            <a:avLst/>
          </a:prstGeom>
          <a:solidFill>
            <a:srgbClr val="C89400"/>
          </a:solidFill>
          <a:ln w="63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4" name="Line 66"/>
          <p:cNvSpPr>
            <a:spLocks noChangeShapeType="1"/>
          </p:cNvSpPr>
          <p:nvPr/>
        </p:nvSpPr>
        <p:spPr bwMode="auto">
          <a:xfrm>
            <a:off x="5075238" y="3457720"/>
            <a:ext cx="77946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5" name="Line 67"/>
          <p:cNvSpPr>
            <a:spLocks noChangeShapeType="1"/>
          </p:cNvSpPr>
          <p:nvPr/>
        </p:nvSpPr>
        <p:spPr bwMode="auto">
          <a:xfrm>
            <a:off x="7874000" y="3457720"/>
            <a:ext cx="77946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6" name="Oval 68"/>
          <p:cNvSpPr>
            <a:spLocks noChangeArrowheads="1"/>
          </p:cNvSpPr>
          <p:nvPr/>
        </p:nvSpPr>
        <p:spPr bwMode="auto">
          <a:xfrm>
            <a:off x="7781925" y="3057670"/>
            <a:ext cx="166688" cy="800100"/>
          </a:xfrm>
          <a:prstGeom prst="ellipse">
            <a:avLst/>
          </a:prstGeom>
          <a:solidFill>
            <a:srgbClr val="C894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11" name="87 Grupo"/>
          <p:cNvGrpSpPr>
            <a:grpSpLocks/>
          </p:cNvGrpSpPr>
          <p:nvPr/>
        </p:nvGrpSpPr>
        <p:grpSpPr bwMode="auto">
          <a:xfrm>
            <a:off x="6035675" y="2113107"/>
            <a:ext cx="1543050" cy="1725613"/>
            <a:chOff x="6035533" y="2114550"/>
            <a:chExt cx="1542200" cy="1725930"/>
          </a:xfrm>
        </p:grpSpPr>
        <p:cxnSp>
          <p:nvCxnSpPr>
            <p:cNvPr id="77" name="76 Conector recto de flecha"/>
            <p:cNvCxnSpPr/>
            <p:nvPr/>
          </p:nvCxnSpPr>
          <p:spPr>
            <a:xfrm flipH="1">
              <a:off x="6035533" y="2125665"/>
              <a:ext cx="318912" cy="879637"/>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p:nvPr/>
          </p:nvCxnSpPr>
          <p:spPr>
            <a:xfrm>
              <a:off x="6354445" y="2114550"/>
              <a:ext cx="1223288" cy="172593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53 Grupo"/>
          <p:cNvGrpSpPr>
            <a:grpSpLocks/>
          </p:cNvGrpSpPr>
          <p:nvPr/>
        </p:nvGrpSpPr>
        <p:grpSpPr bwMode="auto">
          <a:xfrm rot="2965583">
            <a:off x="5818982" y="1082026"/>
            <a:ext cx="684212" cy="1397000"/>
            <a:chOff x="3737929" y="55503"/>
            <a:chExt cx="684212" cy="1397000"/>
          </a:xfrm>
        </p:grpSpPr>
        <p:sp>
          <p:nvSpPr>
            <p:cNvPr id="81" name="80 Forma libre"/>
            <p:cNvSpPr/>
            <p:nvPr/>
          </p:nvSpPr>
          <p:spPr>
            <a:xfrm>
              <a:off x="3853138" y="294997"/>
              <a:ext cx="407987" cy="90805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13" name="Group 2"/>
            <p:cNvGrpSpPr>
              <a:grpSpLocks/>
            </p:cNvGrpSpPr>
            <p:nvPr/>
          </p:nvGrpSpPr>
          <p:grpSpPr bwMode="auto">
            <a:xfrm rot="713450">
              <a:off x="3737929" y="55503"/>
              <a:ext cx="684212" cy="1397000"/>
              <a:chOff x="1588" y="1253"/>
              <a:chExt cx="734" cy="1499"/>
            </a:xfrm>
          </p:grpSpPr>
          <p:sp>
            <p:nvSpPr>
              <p:cNvPr id="194608" name="Freeform 3"/>
              <p:cNvSpPr>
                <a:spLocks/>
              </p:cNvSpPr>
              <p:nvPr/>
            </p:nvSpPr>
            <p:spPr bwMode="auto">
              <a:xfrm>
                <a:off x="1700" y="125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09"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0"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1"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2" name="Freeform 7"/>
              <p:cNvSpPr>
                <a:spLocks/>
              </p:cNvSpPr>
              <p:nvPr/>
            </p:nvSpPr>
            <p:spPr bwMode="auto">
              <a:xfrm flipV="1">
                <a:off x="1700" y="200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83" name="Line 69"/>
          <p:cNvSpPr>
            <a:spLocks noChangeShapeType="1"/>
          </p:cNvSpPr>
          <p:nvPr/>
        </p:nvSpPr>
        <p:spPr bwMode="auto">
          <a:xfrm flipH="1" flipV="1">
            <a:off x="2909888" y="3870470"/>
            <a:ext cx="2090737" cy="88106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4" name="Line 69"/>
          <p:cNvSpPr>
            <a:spLocks noChangeShapeType="1"/>
          </p:cNvSpPr>
          <p:nvPr/>
        </p:nvSpPr>
        <p:spPr bwMode="auto">
          <a:xfrm flipH="1" flipV="1">
            <a:off x="2281238" y="3875232"/>
            <a:ext cx="2724150" cy="87630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5" name="Line 69"/>
          <p:cNvSpPr>
            <a:spLocks noChangeShapeType="1"/>
          </p:cNvSpPr>
          <p:nvPr/>
        </p:nvSpPr>
        <p:spPr bwMode="auto">
          <a:xfrm flipV="1">
            <a:off x="5010150" y="3975245"/>
            <a:ext cx="1762125" cy="7810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6" name="Line 69"/>
          <p:cNvSpPr>
            <a:spLocks noChangeShapeType="1"/>
          </p:cNvSpPr>
          <p:nvPr/>
        </p:nvSpPr>
        <p:spPr bwMode="auto">
          <a:xfrm flipV="1">
            <a:off x="5010150" y="3060845"/>
            <a:ext cx="1909763" cy="16954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00" name="Text Box 15"/>
          <p:cNvSpPr txBox="1">
            <a:spLocks noChangeArrowheads="1"/>
          </p:cNvSpPr>
          <p:nvPr/>
        </p:nvSpPr>
        <p:spPr bwMode="auto">
          <a:xfrm>
            <a:off x="4537075" y="4695970"/>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Escobillas</a:t>
            </a:r>
          </a:p>
        </p:txBody>
      </p:sp>
      <p:grpSp>
        <p:nvGrpSpPr>
          <p:cNvPr id="14" name="98 Grupo"/>
          <p:cNvGrpSpPr>
            <a:grpSpLocks/>
          </p:cNvGrpSpPr>
          <p:nvPr/>
        </p:nvGrpSpPr>
        <p:grpSpPr bwMode="auto">
          <a:xfrm>
            <a:off x="6715125" y="2627457"/>
            <a:ext cx="404813" cy="404813"/>
            <a:chOff x="4395787" y="1454942"/>
            <a:chExt cx="550069" cy="550069"/>
          </a:xfrm>
        </p:grpSpPr>
        <p:sp>
          <p:nvSpPr>
            <p:cNvPr id="101" name="Line 56"/>
            <p:cNvSpPr>
              <a:spLocks noChangeShapeType="1"/>
            </p:cNvSpPr>
            <p:nvPr/>
          </p:nvSpPr>
          <p:spPr bwMode="auto">
            <a:xfrm flipV="1">
              <a:off x="4861727" y="1584370"/>
              <a:ext cx="0" cy="360242"/>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2" name="101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5" name="105 Grupo"/>
          <p:cNvGrpSpPr>
            <a:grpSpLocks/>
          </p:cNvGrpSpPr>
          <p:nvPr/>
        </p:nvGrpSpPr>
        <p:grpSpPr bwMode="auto">
          <a:xfrm flipH="1" flipV="1">
            <a:off x="6715125" y="3879995"/>
            <a:ext cx="404813" cy="404812"/>
            <a:chOff x="4395787" y="1454942"/>
            <a:chExt cx="550069" cy="550069"/>
          </a:xfrm>
        </p:grpSpPr>
        <p:sp>
          <p:nvSpPr>
            <p:cNvPr id="107" name="Line 56"/>
            <p:cNvSpPr>
              <a:spLocks noChangeShapeType="1"/>
            </p:cNvSpPr>
            <p:nvPr/>
          </p:nvSpPr>
          <p:spPr bwMode="auto">
            <a:xfrm flipV="1">
              <a:off x="4861727" y="1584370"/>
              <a:ext cx="0" cy="360241"/>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8" name="107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6" name="Group 60"/>
          <p:cNvGrpSpPr>
            <a:grpSpLocks/>
          </p:cNvGrpSpPr>
          <p:nvPr/>
        </p:nvGrpSpPr>
        <p:grpSpPr bwMode="auto">
          <a:xfrm>
            <a:off x="5314950" y="3211657"/>
            <a:ext cx="319088" cy="557213"/>
            <a:chOff x="884" y="845"/>
            <a:chExt cx="363" cy="635"/>
          </a:xfrm>
        </p:grpSpPr>
        <p:grpSp>
          <p:nvGrpSpPr>
            <p:cNvPr id="17" name="Group 61"/>
            <p:cNvGrpSpPr>
              <a:grpSpLocks/>
            </p:cNvGrpSpPr>
            <p:nvPr/>
          </p:nvGrpSpPr>
          <p:grpSpPr bwMode="auto">
            <a:xfrm>
              <a:off x="884" y="845"/>
              <a:ext cx="363" cy="635"/>
              <a:chOff x="884" y="845"/>
              <a:chExt cx="363" cy="635"/>
            </a:xfrm>
          </p:grpSpPr>
          <p:sp>
            <p:nvSpPr>
              <p:cNvPr id="194600" name="Oval 62"/>
              <p:cNvSpPr>
                <a:spLocks noChangeArrowheads="1"/>
              </p:cNvSpPr>
              <p:nvPr/>
            </p:nvSpPr>
            <p:spPr bwMode="auto">
              <a:xfrm>
                <a:off x="884" y="845"/>
                <a:ext cx="272" cy="544"/>
              </a:xfrm>
              <a:prstGeom prst="ellipse">
                <a:avLst/>
              </a:prstGeom>
              <a:noFill/>
              <a:ln w="28575">
                <a:solidFill>
                  <a:srgbClr val="FF3300"/>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01" name="Rectangle 63"/>
              <p:cNvSpPr>
                <a:spLocks noChangeArrowheads="1"/>
              </p:cNvSpPr>
              <p:nvPr/>
            </p:nvSpPr>
            <p:spPr bwMode="auto">
              <a:xfrm>
                <a:off x="1020" y="1253"/>
                <a:ext cx="227" cy="22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4599" name="Freeform 64"/>
            <p:cNvSpPr>
              <a:spLocks/>
            </p:cNvSpPr>
            <p:nvPr/>
          </p:nvSpPr>
          <p:spPr bwMode="auto">
            <a:xfrm rot="6841905">
              <a:off x="1073" y="1221"/>
              <a:ext cx="105" cy="117"/>
            </a:xfrm>
            <a:custGeom>
              <a:avLst/>
              <a:gdLst>
                <a:gd name="T0" fmla="*/ 0 w 408"/>
                <a:gd name="T1" fmla="*/ 0 h 454"/>
                <a:gd name="T2" fmla="*/ 0 w 408"/>
                <a:gd name="T3" fmla="*/ 0 h 454"/>
                <a:gd name="T4" fmla="*/ 0 w 408"/>
                <a:gd name="T5" fmla="*/ 0 h 454"/>
                <a:gd name="T6" fmla="*/ 0 w 408"/>
                <a:gd name="T7" fmla="*/ 0 h 454"/>
                <a:gd name="T8" fmla="*/ 0 w 408"/>
                <a:gd name="T9" fmla="*/ 0 h 454"/>
                <a:gd name="T10" fmla="*/ 0 60000 65536"/>
                <a:gd name="T11" fmla="*/ 0 60000 65536"/>
                <a:gd name="T12" fmla="*/ 0 60000 65536"/>
                <a:gd name="T13" fmla="*/ 0 60000 65536"/>
                <a:gd name="T14" fmla="*/ 0 60000 65536"/>
                <a:gd name="T15" fmla="*/ 0 w 408"/>
                <a:gd name="T16" fmla="*/ 0 h 454"/>
                <a:gd name="T17" fmla="*/ 408 w 408"/>
                <a:gd name="T18" fmla="*/ 454 h 454"/>
              </a:gdLst>
              <a:ahLst/>
              <a:cxnLst>
                <a:cxn ang="T10">
                  <a:pos x="T0" y="T1"/>
                </a:cxn>
                <a:cxn ang="T11">
                  <a:pos x="T2" y="T3"/>
                </a:cxn>
                <a:cxn ang="T12">
                  <a:pos x="T4" y="T5"/>
                </a:cxn>
                <a:cxn ang="T13">
                  <a:pos x="T6" y="T7"/>
                </a:cxn>
                <a:cxn ang="T14">
                  <a:pos x="T8" y="T9"/>
                </a:cxn>
              </a:cxnLst>
              <a:rect l="T15" t="T16" r="T17" b="T18"/>
              <a:pathLst>
                <a:path w="408" h="454">
                  <a:moveTo>
                    <a:pt x="0" y="0"/>
                  </a:moveTo>
                  <a:lnTo>
                    <a:pt x="408" y="227"/>
                  </a:lnTo>
                  <a:lnTo>
                    <a:pt x="0" y="454"/>
                  </a:lnTo>
                  <a:lnTo>
                    <a:pt x="91" y="227"/>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194597" name="Line 66"/>
          <p:cNvSpPr>
            <a:spLocks noChangeShapeType="1"/>
          </p:cNvSpPr>
          <p:nvPr/>
        </p:nvSpPr>
        <p:spPr bwMode="auto">
          <a:xfrm>
            <a:off x="5264150" y="3457720"/>
            <a:ext cx="10001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8" name="61 Grupo"/>
          <p:cNvGrpSpPr/>
          <p:nvPr/>
        </p:nvGrpSpPr>
        <p:grpSpPr>
          <a:xfrm>
            <a:off x="4690494" y="5116174"/>
            <a:ext cx="926431" cy="877283"/>
            <a:chOff x="1766822" y="3803001"/>
            <a:chExt cx="926431" cy="877283"/>
          </a:xfrm>
          <a:solidFill>
            <a:schemeClr val="bg1">
              <a:lumMod val="85000"/>
            </a:schemeClr>
          </a:solidFill>
        </p:grpSpPr>
        <p:grpSp>
          <p:nvGrpSpPr>
            <p:cNvPr id="19" name="54 Grupo"/>
            <p:cNvGrpSpPr/>
            <p:nvPr/>
          </p:nvGrpSpPr>
          <p:grpSpPr>
            <a:xfrm rot="11315352">
              <a:off x="2119984" y="4115302"/>
              <a:ext cx="551027" cy="564982"/>
              <a:chOff x="2736056" y="3178969"/>
              <a:chExt cx="1223963" cy="1319212"/>
            </a:xfrm>
            <a:grpFill/>
          </p:grpSpPr>
          <p:pic>
            <p:nvPicPr>
              <p:cNvPr id="95"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96" name="95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94" name="93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cxnSp>
        <p:nvCxnSpPr>
          <p:cNvPr id="110" name="109 Conector recto"/>
          <p:cNvCxnSpPr/>
          <p:nvPr/>
        </p:nvCxnSpPr>
        <p:spPr>
          <a:xfrm flipV="1">
            <a:off x="5189713" y="6322603"/>
            <a:ext cx="535985" cy="665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56 Grupo"/>
          <p:cNvGrpSpPr/>
          <p:nvPr/>
        </p:nvGrpSpPr>
        <p:grpSpPr>
          <a:xfrm>
            <a:off x="5198727" y="6084196"/>
            <a:ext cx="521362" cy="367714"/>
            <a:chOff x="3262313" y="1657350"/>
            <a:chExt cx="521362" cy="367714"/>
          </a:xfrm>
          <a:solidFill>
            <a:schemeClr val="bg1">
              <a:lumMod val="85000"/>
            </a:schemeClr>
          </a:solidFill>
        </p:grpSpPr>
        <p:sp>
          <p:nvSpPr>
            <p:cNvPr id="82" name="81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21" name="Group 31"/>
            <p:cNvGrpSpPr>
              <a:grpSpLocks/>
            </p:cNvGrpSpPr>
            <p:nvPr/>
          </p:nvGrpSpPr>
          <p:grpSpPr bwMode="auto">
            <a:xfrm rot="1501438">
              <a:off x="3290085" y="1659997"/>
              <a:ext cx="493590" cy="365067"/>
              <a:chOff x="2134" y="1888"/>
              <a:chExt cx="188" cy="139"/>
            </a:xfrm>
            <a:grpFill/>
          </p:grpSpPr>
          <p:sp>
            <p:nvSpPr>
              <p:cNvPr id="88"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2" name="Group 33"/>
              <p:cNvGrpSpPr>
                <a:grpSpLocks/>
              </p:cNvGrpSpPr>
              <p:nvPr/>
            </p:nvGrpSpPr>
            <p:grpSpPr bwMode="auto">
              <a:xfrm rot="-1508480">
                <a:off x="2200" y="1888"/>
                <a:ext cx="91" cy="91"/>
                <a:chOff x="2381" y="2296"/>
                <a:chExt cx="91" cy="91"/>
              </a:xfrm>
              <a:grpFill/>
            </p:grpSpPr>
            <p:sp>
              <p:nvSpPr>
                <p:cNvPr id="90"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91"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23" name="54 Grupo"/>
          <p:cNvGrpSpPr/>
          <p:nvPr/>
        </p:nvGrpSpPr>
        <p:grpSpPr>
          <a:xfrm>
            <a:off x="5098022" y="5976831"/>
            <a:ext cx="552828" cy="357188"/>
            <a:chOff x="2269079" y="1233404"/>
            <a:chExt cx="552828" cy="357188"/>
          </a:xfrm>
          <a:solidFill>
            <a:srgbClr val="E7FCFF"/>
          </a:solidFill>
        </p:grpSpPr>
        <p:sp>
          <p:nvSpPr>
            <p:cNvPr id="98" name="97 Rectángulo"/>
            <p:cNvSpPr/>
            <p:nvPr/>
          </p:nvSpPr>
          <p:spPr>
            <a:xfrm rot="20116397">
              <a:off x="2269079" y="1233961"/>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24" name="Group 26"/>
            <p:cNvGrpSpPr>
              <a:grpSpLocks/>
            </p:cNvGrpSpPr>
            <p:nvPr/>
          </p:nvGrpSpPr>
          <p:grpSpPr bwMode="auto">
            <a:xfrm>
              <a:off x="2344070" y="1233404"/>
              <a:ext cx="477837" cy="357188"/>
              <a:chOff x="2140" y="1888"/>
              <a:chExt cx="182" cy="136"/>
            </a:xfrm>
            <a:grpFill/>
          </p:grpSpPr>
          <p:sp>
            <p:nvSpPr>
              <p:cNvPr id="103" name="Line 27"/>
              <p:cNvSpPr>
                <a:spLocks noChangeShapeType="1"/>
              </p:cNvSpPr>
              <p:nvPr/>
            </p:nvSpPr>
            <p:spPr bwMode="auto">
              <a:xfrm flipV="1">
                <a:off x="2140" y="1938"/>
                <a:ext cx="182" cy="86"/>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5" name="Group 28"/>
              <p:cNvGrpSpPr>
                <a:grpSpLocks/>
              </p:cNvGrpSpPr>
              <p:nvPr/>
            </p:nvGrpSpPr>
            <p:grpSpPr bwMode="auto">
              <a:xfrm rot="-1508480">
                <a:off x="2200" y="1888"/>
                <a:ext cx="91" cy="91"/>
                <a:chOff x="2381" y="2296"/>
                <a:chExt cx="91" cy="91"/>
              </a:xfrm>
              <a:grpFill/>
            </p:grpSpPr>
            <p:sp>
              <p:nvSpPr>
                <p:cNvPr id="105"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06"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sp>
        <p:nvSpPr>
          <p:cNvPr id="115" name="114 CuadroTexto"/>
          <p:cNvSpPr txBox="1"/>
          <p:nvPr/>
        </p:nvSpPr>
        <p:spPr>
          <a:xfrm>
            <a:off x="6947065" y="926276"/>
            <a:ext cx="1935678" cy="954107"/>
          </a:xfrm>
          <a:prstGeom prst="rect">
            <a:avLst/>
          </a:prstGeom>
          <a:solidFill>
            <a:srgbClr val="FFFF00"/>
          </a:solidFill>
          <a:ln>
            <a:solidFill>
              <a:schemeClr val="tx1"/>
            </a:solidFill>
          </a:ln>
        </p:spPr>
        <p:txBody>
          <a:bodyPr wrap="square" rtlCol="0">
            <a:spAutoFit/>
          </a:bodyPr>
          <a:lstStyle/>
          <a:p>
            <a:pPr algn="ctr"/>
            <a:r>
              <a:rPr lang="es-ES_tradnl" sz="2800" dirty="0">
                <a:solidFill>
                  <a:srgbClr val="000000"/>
                </a:solidFill>
              </a:rPr>
              <a:t>Hacer </a:t>
            </a:r>
            <a:r>
              <a:rPr lang="es-ES_tradnl" sz="2800" dirty="0" err="1">
                <a:solidFill>
                  <a:srgbClr val="000000"/>
                </a:solidFill>
              </a:rPr>
              <a:t>click</a:t>
            </a:r>
            <a:r>
              <a:rPr lang="es-ES_tradnl" sz="2800" dirty="0">
                <a:solidFill>
                  <a:srgbClr val="000000"/>
                </a:solidFill>
              </a:rPr>
              <a:t> aquí</a:t>
            </a:r>
          </a:p>
        </p:txBody>
      </p:sp>
      <p:sp>
        <p:nvSpPr>
          <p:cNvPr id="116" name="Text Box 11"/>
          <p:cNvSpPr txBox="1">
            <a:spLocks noChangeArrowheads="1"/>
          </p:cNvSpPr>
          <p:nvPr/>
        </p:nvSpPr>
        <p:spPr bwMode="auto">
          <a:xfrm>
            <a:off x="1937451" y="710251"/>
            <a:ext cx="1768475" cy="369888"/>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Inductor (imán)</a:t>
            </a:r>
          </a:p>
        </p:txBody>
      </p:sp>
      <p:sp>
        <p:nvSpPr>
          <p:cNvPr id="117" name="Text Box 12"/>
          <p:cNvSpPr txBox="1">
            <a:spLocks noChangeArrowheads="1"/>
          </p:cNvSpPr>
          <p:nvPr/>
        </p:nvSpPr>
        <p:spPr bwMode="auto">
          <a:xfrm>
            <a:off x="1281814" y="2314451"/>
            <a:ext cx="1120775" cy="6461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Inducido (bobina)</a:t>
            </a:r>
          </a:p>
        </p:txBody>
      </p:sp>
      <p:sp>
        <p:nvSpPr>
          <p:cNvPr id="118" name="Text Box 13"/>
          <p:cNvSpPr txBox="1">
            <a:spLocks noChangeArrowheads="1"/>
          </p:cNvSpPr>
          <p:nvPr/>
        </p:nvSpPr>
        <p:spPr bwMode="auto">
          <a:xfrm>
            <a:off x="2847089" y="2577275"/>
            <a:ext cx="1109662" cy="3667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Colector</a:t>
            </a:r>
          </a:p>
        </p:txBody>
      </p:sp>
      <p:sp>
        <p:nvSpPr>
          <p:cNvPr id="119" name="Line 14"/>
          <p:cNvSpPr>
            <a:spLocks noChangeShapeType="1"/>
          </p:cNvSpPr>
          <p:nvPr/>
        </p:nvSpPr>
        <p:spPr bwMode="auto">
          <a:xfrm>
            <a:off x="2726439" y="1080139"/>
            <a:ext cx="0" cy="4016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0" name="Line 15"/>
          <p:cNvSpPr>
            <a:spLocks noChangeShapeType="1"/>
          </p:cNvSpPr>
          <p:nvPr/>
        </p:nvSpPr>
        <p:spPr bwMode="auto">
          <a:xfrm>
            <a:off x="1748539" y="2952626"/>
            <a:ext cx="0" cy="4016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1" name="Line 28"/>
          <p:cNvSpPr>
            <a:spLocks noChangeShapeType="1"/>
          </p:cNvSpPr>
          <p:nvPr/>
        </p:nvSpPr>
        <p:spPr bwMode="auto">
          <a:xfrm flipH="1">
            <a:off x="2728026" y="2905888"/>
            <a:ext cx="511175" cy="6413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2" name="Line 69"/>
          <p:cNvSpPr>
            <a:spLocks noChangeShapeType="1"/>
          </p:cNvSpPr>
          <p:nvPr/>
        </p:nvSpPr>
        <p:spPr bwMode="auto">
          <a:xfrm>
            <a:off x="3882139" y="2786825"/>
            <a:ext cx="1209675"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3" name="Text Box 15"/>
          <p:cNvSpPr txBox="1">
            <a:spLocks noChangeArrowheads="1"/>
          </p:cNvSpPr>
          <p:nvPr/>
        </p:nvSpPr>
        <p:spPr bwMode="auto">
          <a:xfrm>
            <a:off x="6297613" y="4445123"/>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Delgas</a:t>
            </a:r>
          </a:p>
        </p:txBody>
      </p:sp>
      <p:cxnSp>
        <p:nvCxnSpPr>
          <p:cNvPr id="124" name="123 Conector recto de flecha"/>
          <p:cNvCxnSpPr/>
          <p:nvPr/>
        </p:nvCxnSpPr>
        <p:spPr>
          <a:xfrm flipH="1" flipV="1">
            <a:off x="6103938" y="3460873"/>
            <a:ext cx="582612" cy="102870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V="1">
            <a:off x="6697663" y="3610098"/>
            <a:ext cx="595312" cy="892175"/>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Text Box 15"/>
          <p:cNvSpPr txBox="1">
            <a:spLocks noChangeArrowheads="1"/>
          </p:cNvSpPr>
          <p:nvPr/>
        </p:nvSpPr>
        <p:spPr bwMode="auto">
          <a:xfrm>
            <a:off x="7040563" y="1987612"/>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Aislante</a:t>
            </a:r>
          </a:p>
        </p:txBody>
      </p:sp>
      <p:cxnSp>
        <p:nvCxnSpPr>
          <p:cNvPr id="127" name="126 Conector recto de flecha"/>
          <p:cNvCxnSpPr/>
          <p:nvPr/>
        </p:nvCxnSpPr>
        <p:spPr>
          <a:xfrm flipH="1">
            <a:off x="6929438" y="2297174"/>
            <a:ext cx="592137" cy="1141413"/>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flipH="1">
            <a:off x="736270" y="6567055"/>
            <a:ext cx="1520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Line 69"/>
          <p:cNvSpPr>
            <a:spLocks noChangeShapeType="1"/>
          </p:cNvSpPr>
          <p:nvPr/>
        </p:nvSpPr>
        <p:spPr bwMode="auto">
          <a:xfrm flipV="1">
            <a:off x="5011387" y="3028208"/>
            <a:ext cx="1033153" cy="172192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42" name="Line 69"/>
          <p:cNvSpPr>
            <a:spLocks noChangeShapeType="1"/>
          </p:cNvSpPr>
          <p:nvPr/>
        </p:nvSpPr>
        <p:spPr bwMode="auto">
          <a:xfrm flipV="1">
            <a:off x="5035138" y="3966358"/>
            <a:ext cx="2541319" cy="795647"/>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28" name="127 CuadroTexto"/>
          <p:cNvSpPr txBox="1"/>
          <p:nvPr/>
        </p:nvSpPr>
        <p:spPr>
          <a:xfrm>
            <a:off x="4462272" y="963168"/>
            <a:ext cx="2414016" cy="646331"/>
          </a:xfrm>
          <a:prstGeom prst="rect">
            <a:avLst/>
          </a:prstGeom>
          <a:noFill/>
        </p:spPr>
        <p:txBody>
          <a:bodyPr wrap="square" rtlCol="0">
            <a:spAutoFit/>
          </a:bodyPr>
          <a:lstStyle/>
          <a:p>
            <a:pPr algn="ctr"/>
            <a:r>
              <a:rPr lang="es-ES_tradnl" dirty="0" smtClean="0"/>
              <a:t>Observar la posición de las escobillas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withEffect">
                                  <p:stCondLst>
                                    <p:cond delay="0"/>
                                  </p:stCondLst>
                                  <p:childTnLst>
                                    <p:anim calcmode="discrete" valueType="str">
                                      <p:cBhvr>
                                        <p:cTn id="6" dur="500" fill="hold"/>
                                        <p:tgtEl>
                                          <p:spTgt spid="115"/>
                                        </p:tgtEl>
                                        <p:attrNameLst>
                                          <p:attrName>style.visibility</p:attrName>
                                        </p:attrNameLst>
                                      </p:cBhvr>
                                      <p:tavLst>
                                        <p:tav tm="0">
                                          <p:val>
                                            <p:strVal val="hidden"/>
                                          </p:val>
                                        </p:tav>
                                        <p:tav tm="50000">
                                          <p:val>
                                            <p:strVal val="visible"/>
                                          </p:val>
                                        </p:tav>
                                      </p:tavLst>
                                    </p:anim>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up)">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grpId="0"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wipe(up)">
                                      <p:cBhvr>
                                        <p:cTn id="28" dur="500"/>
                                        <p:tgtEl>
                                          <p:spTgt spid="1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par>
                          <p:cTn id="33" fill="hold">
                            <p:stCondLst>
                              <p:cond delay="0"/>
                            </p:stCondLst>
                            <p:childTnLst>
                              <p:par>
                                <p:cTn id="34" presetID="22" presetClass="entr" presetSubtype="1" fill="hold" grpId="0" nodeType="after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wipe(up)">
                                      <p:cBhvr>
                                        <p:cTn id="36" dur="500"/>
                                        <p:tgtEl>
                                          <p:spTgt spid="121"/>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up)">
                                      <p:cBhvr>
                                        <p:cTn id="40" dur="500"/>
                                        <p:tgtEl>
                                          <p:spTgt spid="12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down)">
                                      <p:cBhvr>
                                        <p:cTn id="47" dur="2000"/>
                                        <p:tgtEl>
                                          <p:spTgt spid="8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down)">
                                      <p:cBhvr>
                                        <p:cTn id="50" dur="2000"/>
                                        <p:tgtEl>
                                          <p:spTgt spid="8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down)">
                                      <p:cBhvr>
                                        <p:cTn id="53" dur="2000"/>
                                        <p:tgtEl>
                                          <p:spTgt spid="8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down)">
                                      <p:cBhvr>
                                        <p:cTn id="56" dur="2000"/>
                                        <p:tgtEl>
                                          <p:spTgt spid="8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22" presetClass="entr" presetSubtype="4" fill="hold" nodeType="withEffect">
                                  <p:stCondLst>
                                    <p:cond delay="0"/>
                                  </p:stCondLst>
                                  <p:childTnLst>
                                    <p:set>
                                      <p:cBhvr>
                                        <p:cTn id="62" dur="1" fill="hold">
                                          <p:stCondLst>
                                            <p:cond delay="0"/>
                                          </p:stCondLst>
                                        </p:cTn>
                                        <p:tgtEl>
                                          <p:spTgt spid="124"/>
                                        </p:tgtEl>
                                        <p:attrNameLst>
                                          <p:attrName>style.visibility</p:attrName>
                                        </p:attrNameLst>
                                      </p:cBhvr>
                                      <p:to>
                                        <p:strVal val="visible"/>
                                      </p:to>
                                    </p:set>
                                    <p:animEffect transition="in" filter="wipe(down)">
                                      <p:cBhvr>
                                        <p:cTn id="63" dur="2000"/>
                                        <p:tgtEl>
                                          <p:spTgt spid="124"/>
                                        </p:tgtEl>
                                      </p:cBhvr>
                                    </p:animEffect>
                                  </p:childTnLst>
                                </p:cTn>
                              </p:par>
                              <p:par>
                                <p:cTn id="64" presetID="22" presetClass="entr" presetSubtype="4" fill="hold" nodeType="with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wipe(down)">
                                      <p:cBhvr>
                                        <p:cTn id="66" dur="2000"/>
                                        <p:tgtEl>
                                          <p:spTgt spid="12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par>
                                <p:cTn id="71" presetID="22" presetClass="entr" presetSubtype="1"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wipe(up)">
                                      <p:cBhvr>
                                        <p:cTn id="73" dur="2000"/>
                                        <p:tgtEl>
                                          <p:spTgt spid="12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par>
                                <p:cTn id="78" presetID="35" presetClass="emph" presetSubtype="0" repeatCount="indefinite" fill="hold" nodeType="withEffect">
                                  <p:stCondLst>
                                    <p:cond delay="0"/>
                                  </p:stCondLst>
                                  <p:childTnLst>
                                    <p:anim calcmode="discrete" valueType="str">
                                      <p:cBhvr>
                                        <p:cTn id="79" dur="500" fill="hold"/>
                                        <p:tgtEl>
                                          <p:spTgt spid="12"/>
                                        </p:tgtEl>
                                        <p:attrNameLst>
                                          <p:attrName>style.visibility</p:attrName>
                                        </p:attrNameLst>
                                      </p:cBhvr>
                                      <p:tavLst>
                                        <p:tav tm="0">
                                          <p:val>
                                            <p:strVal val="hidden"/>
                                          </p:val>
                                        </p:tav>
                                        <p:tav tm="50000">
                                          <p:val>
                                            <p:strVal val="visible"/>
                                          </p:val>
                                        </p:tav>
                                      </p:tavLst>
                                    </p:anim>
                                  </p:childTnLst>
                                </p:cTn>
                              </p:par>
                              <p:par>
                                <p:cTn id="80" presetID="1" presetClass="entr" presetSubtype="0" fill="hold" nodeType="with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fill="hold" nodeType="clickEffect">
                                  <p:stCondLst>
                                    <p:cond delay="0"/>
                                  </p:stCondLst>
                                  <p:childTnLst>
                                    <p:animMotion origin="layout" path="M -0.00017 -0.00023 L -0.08871 -0.00023 " pathEditMode="relative" rAng="0" ptsTypes="AA">
                                      <p:cBhvr>
                                        <p:cTn id="85" dur="2000" fill="hold"/>
                                        <p:tgtEl>
                                          <p:spTgt spid="14"/>
                                        </p:tgtEl>
                                        <p:attrNameLst>
                                          <p:attrName>ppt_x</p:attrName>
                                          <p:attrName>ppt_y</p:attrName>
                                        </p:attrNameLst>
                                      </p:cBhvr>
                                      <p:rCtr x="-44" y="0"/>
                                    </p:animMotion>
                                  </p:childTnLst>
                                </p:cTn>
                              </p:par>
                              <p:par>
                                <p:cTn id="86" presetID="0" presetClass="path" presetSubtype="0" fill="hold" nodeType="withEffect">
                                  <p:stCondLst>
                                    <p:cond delay="0"/>
                                  </p:stCondLst>
                                  <p:childTnLst>
                                    <p:animMotion origin="layout" path="M 0.00035 0.00046 L 0.07691 0.00046 " pathEditMode="relative" rAng="0" ptsTypes="AA">
                                      <p:cBhvr>
                                        <p:cTn id="87" dur="2000" fill="hold"/>
                                        <p:tgtEl>
                                          <p:spTgt spid="15"/>
                                        </p:tgtEl>
                                        <p:attrNameLst>
                                          <p:attrName>ppt_x</p:attrName>
                                          <p:attrName>ppt_y</p:attrName>
                                        </p:attrNameLst>
                                      </p:cBhvr>
                                      <p:rCtr x="38" y="0"/>
                                    </p:animMotion>
                                  </p:childTnLst>
                                </p:cTn>
                              </p:par>
                              <p:par>
                                <p:cTn id="88" presetID="1" presetClass="exit" presetSubtype="0" fill="hold" grpId="1" nodeType="withEffect">
                                  <p:stCondLst>
                                    <p:cond delay="0"/>
                                  </p:stCondLst>
                                  <p:childTnLst>
                                    <p:set>
                                      <p:cBhvr>
                                        <p:cTn id="89" dur="1" fill="hold">
                                          <p:stCondLst>
                                            <p:cond delay="0"/>
                                          </p:stCondLst>
                                        </p:cTn>
                                        <p:tgtEl>
                                          <p:spTgt spid="8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84"/>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6"/>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117"/>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119"/>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20"/>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118"/>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12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22"/>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27"/>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2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2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4"/>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8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85"/>
                                        </p:tgtEl>
                                        <p:attrNameLst>
                                          <p:attrName>style.visibility</p:attrName>
                                        </p:attrNameLst>
                                      </p:cBhvr>
                                      <p:to>
                                        <p:strVal val="hidden"/>
                                      </p:to>
                                    </p:set>
                                  </p:childTnLst>
                                </p:cTn>
                              </p:par>
                            </p:childTnLst>
                          </p:cTn>
                        </p:par>
                        <p:par>
                          <p:cTn id="120" fill="hold">
                            <p:stCondLst>
                              <p:cond delay="2000"/>
                            </p:stCondLst>
                            <p:childTnLst>
                              <p:par>
                                <p:cTn id="121" presetID="22" presetClass="entr" presetSubtype="4" fill="hold" grpId="1" nodeType="after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down)">
                                      <p:cBhvr>
                                        <p:cTn id="123" dur="1000"/>
                                        <p:tgtEl>
                                          <p:spTgt spid="141"/>
                                        </p:tgtEl>
                                      </p:cBhvr>
                                    </p:animEffect>
                                  </p:childTnLst>
                                </p:cTn>
                              </p:par>
                              <p:par>
                                <p:cTn id="124" presetID="22" presetClass="entr" presetSubtype="4" fill="hold" grpId="1"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wipe(down)">
                                      <p:cBhvr>
                                        <p:cTn id="126" dur="1000"/>
                                        <p:tgtEl>
                                          <p:spTgt spid="142"/>
                                        </p:tgtEl>
                                      </p:cBhvr>
                                    </p:animEffect>
                                  </p:childTnLst>
                                </p:cTn>
                              </p:par>
                              <p:par>
                                <p:cTn id="127" presetID="1" presetClass="exit" presetSubtype="0" fill="hold" grpId="0" nodeType="withEffect">
                                  <p:stCondLst>
                                    <p:cond delay="0"/>
                                  </p:stCondLst>
                                  <p:childTnLst>
                                    <p:set>
                                      <p:cBhvr>
                                        <p:cTn id="128" dur="1" fill="hold">
                                          <p:stCondLst>
                                            <p:cond delay="0"/>
                                          </p:stCondLst>
                                        </p:cTn>
                                        <p:tgtEl>
                                          <p:spTgt spid="115"/>
                                        </p:tgtEl>
                                        <p:attrNameLst>
                                          <p:attrName>style.visibility</p:attrName>
                                        </p:attrNameLst>
                                      </p:cBhvr>
                                      <p:to>
                                        <p:strVal val="hidden"/>
                                      </p:to>
                                    </p:set>
                                  </p:childTnLst>
                                </p:cTn>
                              </p:par>
                            </p:childTnLst>
                          </p:cTn>
                        </p:par>
                        <p:par>
                          <p:cTn id="129" fill="hold">
                            <p:stCondLst>
                              <p:cond delay="3000"/>
                            </p:stCondLst>
                            <p:childTnLst>
                              <p:par>
                                <p:cTn id="130" presetID="22" presetClass="entr" presetSubtype="1" fill="hold" nodeType="after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wipe(up)">
                                      <p:cBhvr>
                                        <p:cTn id="132" dur="2000"/>
                                        <p:tgtEl>
                                          <p:spTgt spid="11"/>
                                        </p:tgtEl>
                                      </p:cBhvr>
                                    </p:animEffect>
                                  </p:childTnLst>
                                </p:cTn>
                              </p:par>
                            </p:childTnLst>
                          </p:cTn>
                        </p:par>
                        <p:par>
                          <p:cTn id="133" fill="hold">
                            <p:stCondLst>
                              <p:cond delay="5000"/>
                            </p:stCondLst>
                            <p:childTnLst>
                              <p:par>
                                <p:cTn id="134" presetID="1" presetClass="entr" presetSubtype="0" fill="hold" nodeType="after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par>
                                <p:cTn id="136" presetID="35" presetClass="emph" presetSubtype="0" repeatCount="indefinite" fill="hold" nodeType="withEffect">
                                  <p:stCondLst>
                                    <p:cond delay="0"/>
                                  </p:stCondLst>
                                  <p:childTnLst>
                                    <p:anim calcmode="discrete" valueType="str">
                                      <p:cBhvr>
                                        <p:cTn id="137"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8" restart="whenNotActive" fill="hold" evtFilter="cancelBubble" nodeType="interactiveSeq">
                <p:stCondLst>
                  <p:cond evt="onClick" delay="0">
                    <p:tgtEl>
                      <p:spTgt spid="23"/>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par>
                                <p:cTn id="143" presetID="1" presetClass="entr" presetSubtype="0" fill="hold"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
                                        </p:tgtEl>
                                        <p:attrNameLst>
                                          <p:attrName>style.visibility</p:attrName>
                                        </p:attrNameLst>
                                      </p:cBhvr>
                                      <p:to>
                                        <p:strVal val="visible"/>
                                      </p:to>
                                    </p:set>
                                  </p:childTnLst>
                                </p:cTn>
                              </p:par>
                              <p:par>
                                <p:cTn id="147" presetID="8" presetClass="emph" presetSubtype="0" repeatCount="indefinite" fill="hold" nodeType="withEffect">
                                  <p:stCondLst>
                                    <p:cond delay="0"/>
                                  </p:stCondLst>
                                  <p:endCondLst>
                                    <p:cond evt="onNext" delay="0">
                                      <p:tgtEl>
                                        <p:sldTgt/>
                                      </p:tgtEl>
                                    </p:cond>
                                  </p:endCondLst>
                                  <p:childTnLst>
                                    <p:animRot by="21600000">
                                      <p:cBhvr>
                                        <p:cTn id="148" dur="500" fill="hold"/>
                                        <p:tgtEl>
                                          <p:spTgt spid="6"/>
                                        </p:tgtEl>
                                        <p:attrNameLst>
                                          <p:attrName>r</p:attrName>
                                        </p:attrNameLst>
                                      </p:cBhvr>
                                    </p:animRot>
                                  </p:childTnLst>
                                  <p:subTnLst>
                                    <p:set>
                                      <p:cBhvr override="childStyle">
                                        <p:cTn dur="1" fill="hold" display="0" masterRel="nextClick" afterEffect="1"/>
                                        <p:tgtEl>
                                          <p:spTgt spid="6"/>
                                        </p:tgtEl>
                                        <p:attrNameLst>
                                          <p:attrName>style.visibility</p:attrName>
                                        </p:attrNameLst>
                                      </p:cBhvr>
                                      <p:to>
                                        <p:strVal val="hidden"/>
                                      </p:to>
                                    </p:set>
                                  </p:subTnLst>
                                </p:cTn>
                              </p:par>
                              <p:par>
                                <p:cTn id="149" presetID="1" presetClass="exit" presetSubtype="0" fill="hold" nodeType="withEffect">
                                  <p:stCondLst>
                                    <p:cond delay="0"/>
                                  </p:stCondLst>
                                  <p:childTnLst>
                                    <p:set>
                                      <p:cBhvr>
                                        <p:cTn id="150" dur="1" fill="hold">
                                          <p:stCondLst>
                                            <p:cond delay="0"/>
                                          </p:stCondLst>
                                        </p:cTn>
                                        <p:tgtEl>
                                          <p:spTgt spid="2"/>
                                        </p:tgtEl>
                                        <p:attrNameLst>
                                          <p:attrName>style.visibility</p:attrName>
                                        </p:attrNameLst>
                                      </p:cBhvr>
                                      <p:to>
                                        <p:strVal val="hidden"/>
                                      </p:to>
                                    </p:set>
                                  </p:childTnLst>
                                </p:cTn>
                              </p:par>
                              <p:par>
                                <p:cTn id="151" presetID="1" presetClass="emph" presetSubtype="2" fill="hold" nodeType="withEffect">
                                  <p:stCondLst>
                                    <p:cond delay="0"/>
                                  </p:stCondLst>
                                  <p:childTnLst>
                                    <p:animClr clrSpc="rgb" dir="cw">
                                      <p:cBhvr>
                                        <p:cTn id="152" dur="1000" fill="hold"/>
                                        <p:tgtEl>
                                          <p:spTgt spid="166928"/>
                                        </p:tgtEl>
                                        <p:attrNameLst>
                                          <p:attrName>fillcolor</p:attrName>
                                        </p:attrNameLst>
                                      </p:cBhvr>
                                      <p:to>
                                        <a:srgbClr val="FFFF00"/>
                                      </p:to>
                                    </p:animClr>
                                    <p:set>
                                      <p:cBhvr>
                                        <p:cTn id="153" dur="1000" fill="hold"/>
                                        <p:tgtEl>
                                          <p:spTgt spid="166928"/>
                                        </p:tgtEl>
                                        <p:attrNameLst>
                                          <p:attrName>fill.type</p:attrName>
                                        </p:attrNameLst>
                                      </p:cBhvr>
                                      <p:to>
                                        <p:strVal val="solid"/>
                                      </p:to>
                                    </p:set>
                                    <p:set>
                                      <p:cBhvr>
                                        <p:cTn id="154" dur="1000" fill="hold"/>
                                        <p:tgtEl>
                                          <p:spTgt spid="166928"/>
                                        </p:tgtEl>
                                        <p:attrNameLst>
                                          <p:attrName>fill.on</p:attrName>
                                        </p:attrNameLst>
                                      </p:cBhvr>
                                      <p:to>
                                        <p:strVal val="true"/>
                                      </p:to>
                                    </p:set>
                                  </p:childTnLst>
                                </p:cTn>
                              </p:par>
                              <p:par>
                                <p:cTn id="155" presetID="1" presetClass="exit" presetSubtype="0" fill="hold" nodeType="withEffect">
                                  <p:stCondLst>
                                    <p:cond delay="0"/>
                                  </p:stCondLst>
                                  <p:childTnLst>
                                    <p:set>
                                      <p:cBhvr>
                                        <p:cTn id="156" dur="1" fill="hold">
                                          <p:stCondLst>
                                            <p:cond delay="0"/>
                                          </p:stCondLst>
                                        </p:cTn>
                                        <p:tgtEl>
                                          <p:spTgt spid="12"/>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2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1"/>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19"/>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17"/>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20"/>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18"/>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121"/>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142"/>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141"/>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7" restart="whenNotActive" fill="hold" evtFilter="cancelBubble" nodeType="interactiveSeq">
                <p:stCondLst>
                  <p:cond evt="onClick" delay="0">
                    <p:tgtEl>
                      <p:spTgt spid="20"/>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0"/>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23"/>
                                        </p:tgtEl>
                                        <p:attrNameLst>
                                          <p:attrName>style.visibility</p:attrName>
                                        </p:attrNameLst>
                                      </p:cBhvr>
                                      <p:to>
                                        <p:strVal val="visible"/>
                                      </p:to>
                                    </p:set>
                                  </p:childTnLst>
                                </p:cTn>
                              </p:par>
                              <p:par>
                                <p:cTn id="184" presetID="1" presetClass="emph" presetSubtype="2" fill="hold" nodeType="withEffect">
                                  <p:stCondLst>
                                    <p:cond delay="0"/>
                                  </p:stCondLst>
                                  <p:childTnLst>
                                    <p:animClr clrSpc="rgb">
                                      <p:cBhvr>
                                        <p:cTn id="185" dur="500" fill="hold"/>
                                        <p:tgtEl>
                                          <p:spTgt spid="166928"/>
                                        </p:tgtEl>
                                        <p:attrNameLst>
                                          <p:attrName>fillcolor</p:attrName>
                                        </p:attrNameLst>
                                      </p:cBhvr>
                                      <p:to>
                                        <a:schemeClr val="bg1"/>
                                      </p:to>
                                    </p:animClr>
                                    <p:set>
                                      <p:cBhvr>
                                        <p:cTn id="186" dur="500" fill="hold"/>
                                        <p:tgtEl>
                                          <p:spTgt spid="166928"/>
                                        </p:tgtEl>
                                        <p:attrNameLst>
                                          <p:attrName>fill.type</p:attrName>
                                        </p:attrNameLst>
                                      </p:cBhvr>
                                      <p:to>
                                        <p:strVal val="solid"/>
                                      </p:to>
                                    </p:set>
                                    <p:set>
                                      <p:cBhvr>
                                        <p:cTn id="187" dur="500" fill="hold"/>
                                        <p:tgtEl>
                                          <p:spTgt spid="166928"/>
                                        </p:tgtEl>
                                        <p:attrNameLst>
                                          <p:attrName>fill.on</p:attrName>
                                        </p:attrNameLst>
                                      </p:cBhvr>
                                      <p:to>
                                        <p:strVal val="true"/>
                                      </p:to>
                                    </p:set>
                                  </p:childTnLst>
                                </p:cTn>
                              </p:par>
                              <p:par>
                                <p:cTn id="188" presetID="1" presetClass="exit" presetSubtype="0" fill="hold" nodeType="withEffect">
                                  <p:stCondLst>
                                    <p:cond delay="0"/>
                                  </p:stCondLst>
                                  <p:childTnLst>
                                    <p:set>
                                      <p:cBhvr>
                                        <p:cTn id="189" dur="1" fill="hold">
                                          <p:stCondLst>
                                            <p:cond delay="0"/>
                                          </p:stCondLst>
                                        </p:cTn>
                                        <p:tgtEl>
                                          <p:spTgt spid="6"/>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166928" grpId="0" animBg="1"/>
      <p:bldP spid="83" grpId="0" animBg="1"/>
      <p:bldP spid="83" grpId="1" animBg="1"/>
      <p:bldP spid="84" grpId="0" animBg="1"/>
      <p:bldP spid="84" grpId="1" animBg="1"/>
      <p:bldP spid="85" grpId="0" animBg="1"/>
      <p:bldP spid="85" grpId="1" animBg="1"/>
      <p:bldP spid="86" grpId="0" animBg="1"/>
      <p:bldP spid="86" grpId="1" animBg="1"/>
      <p:bldP spid="100" grpId="0"/>
      <p:bldP spid="100" grpId="1"/>
      <p:bldP spid="115" grpId="0" animBg="1"/>
      <p:bldP spid="115" grpId="1" animBg="1"/>
      <p:bldP spid="116" grpId="0"/>
      <p:bldP spid="116" grpId="1"/>
      <p:bldP spid="117" grpId="0"/>
      <p:bldP spid="117" grpId="1"/>
      <p:bldP spid="117" grpId="2"/>
      <p:bldP spid="118" grpId="0"/>
      <p:bldP spid="118" grpId="1"/>
      <p:bldP spid="118" grpId="2"/>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3" grpId="0"/>
      <p:bldP spid="123" grpId="1"/>
      <p:bldP spid="126" grpId="0"/>
      <p:bldP spid="126" grpId="1"/>
      <p:bldP spid="141" grpId="0" animBg="1"/>
      <p:bldP spid="141" grpId="1" animBg="1"/>
      <p:bldP spid="142" grpId="0" animBg="1"/>
      <p:bldP spid="142"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descr="DVC00217ret"/>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grpSp>
        <p:nvGrpSpPr>
          <p:cNvPr id="2" name="8 Grupo"/>
          <p:cNvGrpSpPr>
            <a:grpSpLocks/>
          </p:cNvGrpSpPr>
          <p:nvPr/>
        </p:nvGrpSpPr>
        <p:grpSpPr bwMode="auto">
          <a:xfrm>
            <a:off x="4114800" y="1349375"/>
            <a:ext cx="1257300" cy="2174875"/>
            <a:chOff x="4114482" y="1349058"/>
            <a:chExt cx="1257617" cy="2175272"/>
          </a:xfrm>
        </p:grpSpPr>
        <p:sp>
          <p:nvSpPr>
            <p:cNvPr id="195592" name="Text Box 15"/>
            <p:cNvSpPr txBox="1">
              <a:spLocks noChangeArrowheads="1"/>
            </p:cNvSpPr>
            <p:nvPr/>
          </p:nvSpPr>
          <p:spPr bwMode="auto">
            <a:xfrm>
              <a:off x="4114482" y="1349058"/>
              <a:ext cx="1235386" cy="369956"/>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Delga</a:t>
              </a:r>
            </a:p>
          </p:txBody>
        </p:sp>
        <p:sp>
          <p:nvSpPr>
            <p:cNvPr id="195593" name="Text Box 15"/>
            <p:cNvSpPr txBox="1">
              <a:spLocks noChangeArrowheads="1"/>
            </p:cNvSpPr>
            <p:nvPr/>
          </p:nvSpPr>
          <p:spPr bwMode="auto">
            <a:xfrm>
              <a:off x="4136713" y="3154375"/>
              <a:ext cx="1235386" cy="36995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Delga</a:t>
              </a:r>
            </a:p>
          </p:txBody>
        </p:sp>
      </p:grpSp>
      <p:sp>
        <p:nvSpPr>
          <p:cNvPr id="3" name="Text Box 15"/>
          <p:cNvSpPr txBox="1">
            <a:spLocks noChangeArrowheads="1"/>
          </p:cNvSpPr>
          <p:nvPr/>
        </p:nvSpPr>
        <p:spPr bwMode="auto">
          <a:xfrm>
            <a:off x="1668463" y="1520825"/>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Escobilla</a:t>
            </a:r>
          </a:p>
        </p:txBody>
      </p:sp>
      <p:sp>
        <p:nvSpPr>
          <p:cNvPr id="6" name="Text Box 15"/>
          <p:cNvSpPr txBox="1">
            <a:spLocks noChangeArrowheads="1"/>
          </p:cNvSpPr>
          <p:nvPr/>
        </p:nvSpPr>
        <p:spPr bwMode="auto">
          <a:xfrm>
            <a:off x="6376988" y="3086100"/>
            <a:ext cx="1235075" cy="369888"/>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Escobilla</a:t>
            </a:r>
            <a:endParaRPr lang="es-ES" dirty="0">
              <a:solidFill>
                <a:srgbClr val="FFFF00"/>
              </a:solidFill>
              <a:cs typeface="Arial" charset="0"/>
            </a:endParaRPr>
          </a:p>
        </p:txBody>
      </p:sp>
      <p:cxnSp>
        <p:nvCxnSpPr>
          <p:cNvPr id="7" name="6 Conector recto"/>
          <p:cNvCxnSpPr/>
          <p:nvPr/>
        </p:nvCxnSpPr>
        <p:spPr>
          <a:xfrm>
            <a:off x="2743200" y="1725613"/>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5521325" y="3257550"/>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96884" y="-230833"/>
            <a:ext cx="9749641" cy="461665"/>
          </a:xfrm>
          <a:prstGeom prst="rect">
            <a:avLst/>
          </a:prstGeom>
          <a:solidFill>
            <a:srgbClr val="000066"/>
          </a:solidFill>
        </p:spPr>
        <p:txBody>
          <a:bodyPr wrap="square" rtlCol="0">
            <a:spAutoFit/>
          </a:bodyPr>
          <a:lstStyle/>
          <a:p>
            <a:pPr algn="ctr" fontAlgn="base">
              <a:spcBef>
                <a:spcPct val="0"/>
              </a:spcBef>
              <a:spcAft>
                <a:spcPct val="0"/>
              </a:spcAft>
            </a:pPr>
            <a:r>
              <a:rPr lang="es-ES_tradnl" sz="2400" b="1" dirty="0">
                <a:solidFill>
                  <a:srgbClr val="FFFF00"/>
                </a:solidFill>
                <a:cs typeface="Arial" charset="0"/>
              </a:rPr>
              <a:t>Posición de las escobillas para generar corriente alterna</a:t>
            </a:r>
          </a:p>
        </p:txBody>
      </p:sp>
      <p:sp>
        <p:nvSpPr>
          <p:cNvPr id="20" name="Text Box 15"/>
          <p:cNvSpPr txBox="1">
            <a:spLocks noChangeArrowheads="1"/>
          </p:cNvSpPr>
          <p:nvPr/>
        </p:nvSpPr>
        <p:spPr bwMode="auto">
          <a:xfrm>
            <a:off x="5169980" y="2232660"/>
            <a:ext cx="1235075"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Aislante</a:t>
            </a:r>
            <a:endParaRPr lang="es-ES" dirty="0">
              <a:solidFill>
                <a:srgbClr val="FFFF00"/>
              </a:solidFill>
              <a:cs typeface="Arial" charset="0"/>
            </a:endParaRPr>
          </a:p>
        </p:txBody>
      </p:sp>
      <p:grpSp>
        <p:nvGrpSpPr>
          <p:cNvPr id="29" name="28 Grupo"/>
          <p:cNvGrpSpPr/>
          <p:nvPr/>
        </p:nvGrpSpPr>
        <p:grpSpPr>
          <a:xfrm>
            <a:off x="4108704" y="1975104"/>
            <a:ext cx="1133856" cy="877824"/>
            <a:chOff x="4108704" y="1975104"/>
            <a:chExt cx="1133856" cy="877824"/>
          </a:xfrm>
        </p:grpSpPr>
        <p:cxnSp>
          <p:nvCxnSpPr>
            <p:cNvPr id="21" name="20 Conector recto"/>
            <p:cNvCxnSpPr/>
            <p:nvPr/>
          </p:nvCxnSpPr>
          <p:spPr>
            <a:xfrm flipH="1">
              <a:off x="4314317" y="2404110"/>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4815840" y="2523744"/>
              <a:ext cx="414528" cy="32918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flipV="1">
              <a:off x="4108704" y="1975104"/>
              <a:ext cx="1133856" cy="32918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2" name="51 Rectángulo"/>
          <p:cNvSpPr/>
          <p:nvPr/>
        </p:nvSpPr>
        <p:spPr>
          <a:xfrm>
            <a:off x="1316038" y="155575"/>
            <a:ext cx="6589712" cy="670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4102" name="AutoShape 2"/>
          <p:cNvSpPr>
            <a:spLocks noChangeAspect="1" noChangeArrowheads="1" noTextEdit="1"/>
          </p:cNvSpPr>
          <p:nvPr/>
        </p:nvSpPr>
        <p:spPr bwMode="auto">
          <a:xfrm>
            <a:off x="1809750" y="579438"/>
            <a:ext cx="5524500" cy="6427787"/>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3" name="Rectangle 3"/>
          <p:cNvSpPr>
            <a:spLocks noChangeArrowheads="1"/>
          </p:cNvSpPr>
          <p:nvPr/>
        </p:nvSpPr>
        <p:spPr bwMode="auto">
          <a:xfrm>
            <a:off x="2089150" y="3509963"/>
            <a:ext cx="4965700" cy="3062287"/>
          </a:xfrm>
          <a:prstGeom prst="rect">
            <a:avLst/>
          </a:prstGeom>
          <a:solidFill>
            <a:schemeClr val="accent1"/>
          </a:solid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4" name="Freeform 4"/>
          <p:cNvSpPr>
            <a:spLocks/>
          </p:cNvSpPr>
          <p:nvPr/>
        </p:nvSpPr>
        <p:spPr bwMode="auto">
          <a:xfrm>
            <a:off x="1873250" y="3057525"/>
            <a:ext cx="5397500" cy="3536950"/>
          </a:xfrm>
          <a:custGeom>
            <a:avLst/>
            <a:gdLst>
              <a:gd name="T0" fmla="*/ 2147483647 w 6802"/>
              <a:gd name="T1" fmla="*/ 0 h 4896"/>
              <a:gd name="T2" fmla="*/ 0 w 6802"/>
              <a:gd name="T3" fmla="*/ 0 h 4896"/>
              <a:gd name="T4" fmla="*/ 0 w 6802"/>
              <a:gd name="T5" fmla="*/ 2147483647 h 4896"/>
              <a:gd name="T6" fmla="*/ 2147483647 w 6802"/>
              <a:gd name="T7" fmla="*/ 2147483647 h 4896"/>
              <a:gd name="T8" fmla="*/ 2147483647 w 6802"/>
              <a:gd name="T9" fmla="*/ 0 h 4896"/>
              <a:gd name="T10" fmla="*/ 2147483647 w 6802"/>
              <a:gd name="T11" fmla="*/ 0 h 4896"/>
              <a:gd name="T12" fmla="*/ 2147483647 w 6802"/>
              <a:gd name="T13" fmla="*/ 2147483647 h 4896"/>
              <a:gd name="T14" fmla="*/ 2147483647 w 6802"/>
              <a:gd name="T15" fmla="*/ 2147483647 h 4896"/>
              <a:gd name="T16" fmla="*/ 2147483647 w 6802"/>
              <a:gd name="T17" fmla="*/ 0 h 4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2"/>
              <a:gd name="T28" fmla="*/ 0 h 4896"/>
              <a:gd name="T29" fmla="*/ 6802 w 6802"/>
              <a:gd name="T30" fmla="*/ 4896 h 4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2" h="4896">
                <a:moveTo>
                  <a:pt x="272" y="0"/>
                </a:moveTo>
                <a:lnTo>
                  <a:pt x="0" y="0"/>
                </a:lnTo>
                <a:lnTo>
                  <a:pt x="0" y="4896"/>
                </a:lnTo>
                <a:lnTo>
                  <a:pt x="6802" y="4896"/>
                </a:lnTo>
                <a:lnTo>
                  <a:pt x="6802" y="0"/>
                </a:lnTo>
                <a:lnTo>
                  <a:pt x="6530" y="0"/>
                </a:lnTo>
                <a:lnTo>
                  <a:pt x="6530" y="4624"/>
                </a:lnTo>
                <a:lnTo>
                  <a:pt x="272" y="4624"/>
                </a:lnTo>
                <a:lnTo>
                  <a:pt x="272" y="0"/>
                </a:lnTo>
              </a:path>
            </a:pathLst>
          </a:custGeom>
          <a:solidFill>
            <a:schemeClr val="bg1">
              <a:lumMod val="50000"/>
            </a:schemeClr>
          </a:solidFill>
          <a:ln w="19050">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05" name="Rectangle 5"/>
          <p:cNvSpPr>
            <a:spLocks noChangeArrowheads="1"/>
          </p:cNvSpPr>
          <p:nvPr/>
        </p:nvSpPr>
        <p:spPr bwMode="auto">
          <a:xfrm>
            <a:off x="2963863" y="2420938"/>
            <a:ext cx="841375" cy="3648075"/>
          </a:xfrm>
          <a:prstGeom prst="rect">
            <a:avLst/>
          </a:prstGeom>
          <a:solidFill>
            <a:srgbClr val="C47500"/>
          </a:solidFill>
          <a:ln w="2222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6" name="Rectangle 6"/>
          <p:cNvSpPr>
            <a:spLocks noChangeArrowheads="1"/>
          </p:cNvSpPr>
          <p:nvPr/>
        </p:nvSpPr>
        <p:spPr bwMode="auto">
          <a:xfrm>
            <a:off x="5340350" y="2420938"/>
            <a:ext cx="839788" cy="3648075"/>
          </a:xfrm>
          <a:prstGeom prst="rect">
            <a:avLst/>
          </a:prstGeom>
          <a:solidFill>
            <a:schemeClr val="bg1">
              <a:lumMod val="75000"/>
            </a:schemeClr>
          </a:solidFill>
          <a:ln w="2222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7" name="Text Box 10"/>
          <p:cNvSpPr txBox="1">
            <a:spLocks noChangeArrowheads="1"/>
          </p:cNvSpPr>
          <p:nvPr/>
        </p:nvSpPr>
        <p:spPr bwMode="auto">
          <a:xfrm>
            <a:off x="2987675" y="3917950"/>
            <a:ext cx="9366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rPr>
              <a:t>Cu</a:t>
            </a:r>
          </a:p>
        </p:txBody>
      </p:sp>
      <p:sp>
        <p:nvSpPr>
          <p:cNvPr id="4108" name="Text Box 11"/>
          <p:cNvSpPr txBox="1">
            <a:spLocks noChangeArrowheads="1"/>
          </p:cNvSpPr>
          <p:nvPr/>
        </p:nvSpPr>
        <p:spPr bwMode="auto">
          <a:xfrm>
            <a:off x="5435600" y="3917950"/>
            <a:ext cx="9366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rPr>
              <a:t>Zn</a:t>
            </a:r>
          </a:p>
        </p:txBody>
      </p:sp>
      <p:sp>
        <p:nvSpPr>
          <p:cNvPr id="4109" name="Text Box 12"/>
          <p:cNvSpPr txBox="1">
            <a:spLocks noChangeArrowheads="1"/>
          </p:cNvSpPr>
          <p:nvPr/>
        </p:nvSpPr>
        <p:spPr bwMode="auto">
          <a:xfrm>
            <a:off x="4116388" y="5443538"/>
            <a:ext cx="938212"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333399"/>
                </a:solidFill>
              </a:rPr>
              <a:t>H</a:t>
            </a:r>
            <a:r>
              <a:rPr lang="es-ES" sz="2800" b="1" baseline="-25000">
                <a:solidFill>
                  <a:srgbClr val="333399"/>
                </a:solidFill>
              </a:rPr>
              <a:t>2</a:t>
            </a:r>
            <a:r>
              <a:rPr lang="es-ES" sz="2800" b="1">
                <a:solidFill>
                  <a:srgbClr val="333399"/>
                </a:solidFill>
              </a:rPr>
              <a:t>O</a:t>
            </a:r>
          </a:p>
        </p:txBody>
      </p:sp>
      <p:grpSp>
        <p:nvGrpSpPr>
          <p:cNvPr id="2" name="Group 17"/>
          <p:cNvGrpSpPr>
            <a:grpSpLocks/>
          </p:cNvGrpSpPr>
          <p:nvPr/>
        </p:nvGrpSpPr>
        <p:grpSpPr bwMode="auto">
          <a:xfrm>
            <a:off x="3067050" y="2157413"/>
            <a:ext cx="3659188" cy="1311275"/>
            <a:chOff x="1932" y="1129"/>
            <a:chExt cx="2305" cy="826"/>
          </a:xfrm>
        </p:grpSpPr>
        <p:sp>
          <p:nvSpPr>
            <p:cNvPr id="4148" name="Text Box 13"/>
            <p:cNvSpPr txBox="1">
              <a:spLocks noChangeArrowheads="1"/>
            </p:cNvSpPr>
            <p:nvPr/>
          </p:nvSpPr>
          <p:spPr bwMode="auto">
            <a:xfrm>
              <a:off x="1932" y="1326"/>
              <a:ext cx="804" cy="576"/>
            </a:xfrm>
            <a:prstGeom prst="rect">
              <a:avLst/>
            </a:prstGeom>
            <a:noFill/>
            <a:ln w="9525">
              <a:noFill/>
              <a:miter lim="800000"/>
              <a:headEnd/>
              <a:tailEnd/>
            </a:ln>
          </p:spPr>
          <p:txBody>
            <a:bodyPr>
              <a:spAutoFit/>
            </a:bodyPr>
            <a:lstStyle/>
            <a:p>
              <a:pPr fontAlgn="base">
                <a:spcBef>
                  <a:spcPct val="50000"/>
                </a:spcBef>
                <a:spcAft>
                  <a:spcPct val="0"/>
                </a:spcAft>
              </a:pPr>
              <a:r>
                <a:rPr lang="es-ES" sz="5400">
                  <a:solidFill>
                    <a:srgbClr val="FFFFFF"/>
                  </a:solidFill>
                </a:rPr>
                <a:t>+</a:t>
              </a:r>
            </a:p>
          </p:txBody>
        </p:sp>
        <p:sp>
          <p:nvSpPr>
            <p:cNvPr id="4149" name="Text Box 14"/>
            <p:cNvSpPr txBox="1">
              <a:spLocks noChangeArrowheads="1"/>
            </p:cNvSpPr>
            <p:nvPr/>
          </p:nvSpPr>
          <p:spPr bwMode="auto">
            <a:xfrm>
              <a:off x="3433" y="1129"/>
              <a:ext cx="804" cy="826"/>
            </a:xfrm>
            <a:prstGeom prst="rect">
              <a:avLst/>
            </a:prstGeom>
            <a:noFill/>
            <a:ln w="9525">
              <a:noFill/>
              <a:miter lim="800000"/>
              <a:headEnd/>
              <a:tailEnd/>
            </a:ln>
          </p:spPr>
          <p:txBody>
            <a:bodyPr>
              <a:spAutoFit/>
            </a:bodyPr>
            <a:lstStyle/>
            <a:p>
              <a:pPr fontAlgn="base">
                <a:spcBef>
                  <a:spcPct val="50000"/>
                </a:spcBef>
                <a:spcAft>
                  <a:spcPct val="0"/>
                </a:spcAft>
              </a:pPr>
              <a:r>
                <a:rPr lang="es-ES" sz="8000" dirty="0">
                  <a:solidFill>
                    <a:srgbClr val="FFFFFF"/>
                  </a:solidFill>
                </a:rPr>
                <a:t>-</a:t>
              </a:r>
            </a:p>
          </p:txBody>
        </p:sp>
      </p:grpSp>
      <p:sp>
        <p:nvSpPr>
          <p:cNvPr id="215055" name="Text Box 15"/>
          <p:cNvSpPr txBox="1">
            <a:spLocks noChangeArrowheads="1"/>
          </p:cNvSpPr>
          <p:nvPr/>
        </p:nvSpPr>
        <p:spPr bwMode="auto">
          <a:xfrm>
            <a:off x="3990975" y="1798638"/>
            <a:ext cx="12636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dirty="0">
                <a:solidFill>
                  <a:srgbClr val="FF3300"/>
                </a:solidFill>
              </a:rPr>
              <a:t>H</a:t>
            </a:r>
            <a:r>
              <a:rPr lang="es-ES" sz="2800" b="1" baseline="-25000" dirty="0">
                <a:solidFill>
                  <a:srgbClr val="FF3300"/>
                </a:solidFill>
              </a:rPr>
              <a:t>2</a:t>
            </a:r>
            <a:r>
              <a:rPr lang="es-ES" sz="2800" b="1" dirty="0">
                <a:solidFill>
                  <a:srgbClr val="FF3300"/>
                </a:solidFill>
              </a:rPr>
              <a:t>SO</a:t>
            </a:r>
            <a:r>
              <a:rPr lang="es-ES" sz="2800" b="1" baseline="-25000" dirty="0">
                <a:solidFill>
                  <a:srgbClr val="FF3300"/>
                </a:solidFill>
              </a:rPr>
              <a:t>4</a:t>
            </a:r>
            <a:endParaRPr lang="es-ES" sz="2800" b="1" dirty="0">
              <a:solidFill>
                <a:srgbClr val="FF3300"/>
              </a:solidFill>
            </a:endParaRPr>
          </a:p>
        </p:txBody>
      </p:sp>
      <p:grpSp>
        <p:nvGrpSpPr>
          <p:cNvPr id="3" name="17 Grupo"/>
          <p:cNvGrpSpPr>
            <a:grpSpLocks/>
          </p:cNvGrpSpPr>
          <p:nvPr/>
        </p:nvGrpSpPr>
        <p:grpSpPr bwMode="auto">
          <a:xfrm>
            <a:off x="4021138" y="400050"/>
            <a:ext cx="1193800" cy="1193800"/>
            <a:chOff x="5313363" y="1262063"/>
            <a:chExt cx="1193800" cy="1193800"/>
          </a:xfrm>
        </p:grpSpPr>
        <p:sp>
          <p:nvSpPr>
            <p:cNvPr id="4125" name="Rectangle 4"/>
            <p:cNvSpPr>
              <a:spLocks noChangeArrowheads="1"/>
            </p:cNvSpPr>
            <p:nvPr/>
          </p:nvSpPr>
          <p:spPr bwMode="auto">
            <a:xfrm>
              <a:off x="5322888" y="1271588"/>
              <a:ext cx="1184275" cy="11842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6" name="Rectangle 5"/>
            <p:cNvSpPr>
              <a:spLocks noChangeArrowheads="1"/>
            </p:cNvSpPr>
            <p:nvPr/>
          </p:nvSpPr>
          <p:spPr bwMode="auto">
            <a:xfrm>
              <a:off x="5322888" y="1271588"/>
              <a:ext cx="1163637" cy="1163637"/>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7" name="Rectangle 6"/>
            <p:cNvSpPr>
              <a:spLocks noChangeArrowheads="1"/>
            </p:cNvSpPr>
            <p:nvPr/>
          </p:nvSpPr>
          <p:spPr bwMode="auto">
            <a:xfrm>
              <a:off x="5322888" y="1271588"/>
              <a:ext cx="1184275" cy="11842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8" name="Freeform 7"/>
            <p:cNvSpPr>
              <a:spLocks/>
            </p:cNvSpPr>
            <p:nvPr/>
          </p:nvSpPr>
          <p:spPr bwMode="auto">
            <a:xfrm>
              <a:off x="5313363" y="1262063"/>
              <a:ext cx="20637" cy="1173162"/>
            </a:xfrm>
            <a:custGeom>
              <a:avLst/>
              <a:gdLst>
                <a:gd name="T0" fmla="*/ 2147483647 w 20"/>
                <a:gd name="T1" fmla="*/ 2147483647 h 1165"/>
                <a:gd name="T2" fmla="*/ 2147483647 w 20"/>
                <a:gd name="T3" fmla="*/ 2147483647 h 1165"/>
                <a:gd name="T4" fmla="*/ 0 w 20"/>
                <a:gd name="T5" fmla="*/ 2147483647 h 1165"/>
                <a:gd name="T6" fmla="*/ 0 w 20"/>
                <a:gd name="T7" fmla="*/ 0 h 1165"/>
                <a:gd name="T8" fmla="*/ 2147483647 w 20"/>
                <a:gd name="T9" fmla="*/ 0 h 1165"/>
                <a:gd name="T10" fmla="*/ 2147483647 w 20"/>
                <a:gd name="T11" fmla="*/ 2147483647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29" name="Rectangle 8"/>
            <p:cNvSpPr>
              <a:spLocks noChangeArrowheads="1"/>
            </p:cNvSpPr>
            <p:nvPr/>
          </p:nvSpPr>
          <p:spPr bwMode="auto">
            <a:xfrm>
              <a:off x="5405438" y="1354138"/>
              <a:ext cx="1009650" cy="706437"/>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30" name="Freeform 9"/>
            <p:cNvSpPr>
              <a:spLocks/>
            </p:cNvSpPr>
            <p:nvPr/>
          </p:nvSpPr>
          <p:spPr bwMode="auto">
            <a:xfrm>
              <a:off x="5394325" y="1343025"/>
              <a:ext cx="20638" cy="708025"/>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0"/>
            <p:cNvGrpSpPr>
              <a:grpSpLocks/>
            </p:cNvGrpSpPr>
            <p:nvPr/>
          </p:nvGrpSpPr>
          <p:grpSpPr bwMode="auto">
            <a:xfrm>
              <a:off x="5313363" y="1262063"/>
              <a:ext cx="1184275" cy="1184275"/>
              <a:chOff x="3695" y="769"/>
              <a:chExt cx="1175" cy="1175"/>
            </a:xfrm>
          </p:grpSpPr>
          <p:sp>
            <p:nvSpPr>
              <p:cNvPr id="4144" name="Freeform 11"/>
              <p:cNvSpPr>
                <a:spLocks/>
              </p:cNvSpPr>
              <p:nvPr/>
            </p:nvSpPr>
            <p:spPr bwMode="auto">
              <a:xfrm>
                <a:off x="3695" y="769"/>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5" name="Freeform 12"/>
              <p:cNvSpPr>
                <a:spLocks/>
              </p:cNvSpPr>
              <p:nvPr/>
            </p:nvSpPr>
            <p:spPr bwMode="auto">
              <a:xfrm>
                <a:off x="3776" y="850"/>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6" name="AutoShape 14"/>
              <p:cNvSpPr>
                <a:spLocks noChangeArrowheads="1"/>
              </p:cNvSpPr>
              <p:nvPr/>
            </p:nvSpPr>
            <p:spPr bwMode="auto">
              <a:xfrm>
                <a:off x="4491" y="1687"/>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47" name="AutoShape 13"/>
              <p:cNvSpPr>
                <a:spLocks noChangeArrowheads="1"/>
              </p:cNvSpPr>
              <p:nvPr/>
            </p:nvSpPr>
            <p:spPr bwMode="auto">
              <a:xfrm>
                <a:off x="3943" y="1687"/>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4132" name="Oval 31"/>
            <p:cNvSpPr>
              <a:spLocks noChangeArrowheads="1"/>
            </p:cNvSpPr>
            <p:nvPr/>
          </p:nvSpPr>
          <p:spPr bwMode="auto">
            <a:xfrm>
              <a:off x="5603875" y="2222500"/>
              <a:ext cx="57150" cy="55563"/>
            </a:xfrm>
            <a:prstGeom prst="ellipse">
              <a:avLst/>
            </a:prstGeom>
            <a:solidFill>
              <a:schemeClr val="folHlink"/>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3" name="Oval 32"/>
            <p:cNvSpPr>
              <a:spLocks noChangeArrowheads="1"/>
            </p:cNvSpPr>
            <p:nvPr/>
          </p:nvSpPr>
          <p:spPr bwMode="auto">
            <a:xfrm>
              <a:off x="6151563" y="2222500"/>
              <a:ext cx="57150" cy="55563"/>
            </a:xfrm>
            <a:prstGeom prst="ellipse">
              <a:avLst/>
            </a:prstGeom>
            <a:solidFill>
              <a:schemeClr val="folHlink"/>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4" name="Rectangle 33"/>
            <p:cNvSpPr>
              <a:spLocks noChangeArrowheads="1"/>
            </p:cNvSpPr>
            <p:nvPr/>
          </p:nvSpPr>
          <p:spPr bwMode="auto">
            <a:xfrm>
              <a:off x="5807075" y="2101850"/>
              <a:ext cx="1651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rPr>
                <a:t>A</a:t>
              </a:r>
            </a:p>
          </p:txBody>
        </p:sp>
        <p:sp>
          <p:nvSpPr>
            <p:cNvPr id="4135" name="Rectangle 39"/>
            <p:cNvSpPr>
              <a:spLocks noChangeArrowheads="1"/>
            </p:cNvSpPr>
            <p:nvPr/>
          </p:nvSpPr>
          <p:spPr bwMode="auto">
            <a:xfrm>
              <a:off x="5435600" y="1384300"/>
              <a:ext cx="9842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000000"/>
                  </a:solidFill>
                </a:rPr>
                <a:t>0</a:t>
              </a:r>
              <a:endParaRPr lang="es-ES" sz="1600">
                <a:solidFill>
                  <a:srgbClr val="000000"/>
                </a:solidFill>
              </a:endParaRPr>
            </a:p>
          </p:txBody>
        </p:sp>
        <p:grpSp>
          <p:nvGrpSpPr>
            <p:cNvPr id="5" name="Group 40"/>
            <p:cNvGrpSpPr>
              <a:grpSpLocks/>
            </p:cNvGrpSpPr>
            <p:nvPr/>
          </p:nvGrpSpPr>
          <p:grpSpPr bwMode="auto">
            <a:xfrm>
              <a:off x="5532438" y="1385888"/>
              <a:ext cx="700087" cy="544512"/>
              <a:chOff x="4627" y="510"/>
              <a:chExt cx="525" cy="408"/>
            </a:xfrm>
          </p:grpSpPr>
          <p:sp>
            <p:nvSpPr>
              <p:cNvPr id="4140" name="Freeform 41"/>
              <p:cNvSpPr>
                <a:spLocks/>
              </p:cNvSpPr>
              <p:nvPr/>
            </p:nvSpPr>
            <p:spPr bwMode="auto">
              <a:xfrm>
                <a:off x="4627" y="682"/>
                <a:ext cx="38" cy="24"/>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1" name="Freeform 42"/>
              <p:cNvSpPr>
                <a:spLocks/>
              </p:cNvSpPr>
              <p:nvPr/>
            </p:nvSpPr>
            <p:spPr bwMode="auto">
              <a:xfrm>
                <a:off x="5114" y="690"/>
                <a:ext cx="38" cy="31"/>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2" name="Arc 43"/>
              <p:cNvSpPr>
                <a:spLocks/>
              </p:cNvSpPr>
              <p:nvPr/>
            </p:nvSpPr>
            <p:spPr bwMode="auto">
              <a:xfrm rot="-2565060">
                <a:off x="4685" y="510"/>
                <a:ext cx="416"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43" name="Line 44"/>
              <p:cNvSpPr>
                <a:spLocks noChangeShapeType="1"/>
              </p:cNvSpPr>
              <p:nvPr/>
            </p:nvSpPr>
            <p:spPr bwMode="auto">
              <a:xfrm>
                <a:off x="4887" y="599"/>
                <a:ext cx="0" cy="39"/>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33" name="32 Elipse"/>
            <p:cNvSpPr/>
            <p:nvPr/>
          </p:nvSpPr>
          <p:spPr>
            <a:xfrm flipH="1">
              <a:off x="6153150" y="2220913"/>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2" name="31 Elipse"/>
            <p:cNvSpPr/>
            <p:nvPr/>
          </p:nvSpPr>
          <p:spPr>
            <a:xfrm flipH="1">
              <a:off x="5597525" y="2224088"/>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42" name="Line 44"/>
          <p:cNvSpPr>
            <a:spLocks noChangeShapeType="1"/>
          </p:cNvSpPr>
          <p:nvPr/>
        </p:nvSpPr>
        <p:spPr bwMode="auto">
          <a:xfrm flipH="1">
            <a:off x="4593431" y="776288"/>
            <a:ext cx="203994" cy="316706"/>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endParaRPr>
          </a:p>
        </p:txBody>
      </p:sp>
      <p:sp>
        <p:nvSpPr>
          <p:cNvPr id="43" name="Line 55"/>
          <p:cNvSpPr>
            <a:spLocks noChangeShapeType="1"/>
          </p:cNvSpPr>
          <p:nvPr/>
        </p:nvSpPr>
        <p:spPr bwMode="auto">
          <a:xfrm rot="296353">
            <a:off x="4311650" y="841375"/>
            <a:ext cx="279400" cy="234950"/>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endParaRPr>
          </a:p>
        </p:txBody>
      </p:sp>
      <p:sp>
        <p:nvSpPr>
          <p:cNvPr id="4115" name="Freeform 8"/>
          <p:cNvSpPr>
            <a:spLocks/>
          </p:cNvSpPr>
          <p:nvPr/>
        </p:nvSpPr>
        <p:spPr bwMode="auto">
          <a:xfrm>
            <a:off x="4935538" y="1382713"/>
            <a:ext cx="825500" cy="1047750"/>
          </a:xfrm>
          <a:custGeom>
            <a:avLst/>
            <a:gdLst>
              <a:gd name="T0" fmla="*/ 2147483647 w 816"/>
              <a:gd name="T1" fmla="*/ 2147483647 h 1632"/>
              <a:gd name="T2" fmla="*/ 2147483647 w 816"/>
              <a:gd name="T3" fmla="*/ 0 h 1632"/>
              <a:gd name="T4" fmla="*/ 0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816" y="1632"/>
                </a:moveTo>
                <a:lnTo>
                  <a:pt x="816" y="0"/>
                </a:lnTo>
                <a:lnTo>
                  <a:pt x="0" y="0"/>
                </a:lnTo>
              </a:path>
            </a:pathLst>
          </a:custGeom>
          <a:noFill/>
          <a:ln w="33338">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16" name="Freeform 7"/>
          <p:cNvSpPr>
            <a:spLocks/>
          </p:cNvSpPr>
          <p:nvPr/>
        </p:nvSpPr>
        <p:spPr bwMode="auto">
          <a:xfrm>
            <a:off x="3386138" y="1393825"/>
            <a:ext cx="914400" cy="1036638"/>
          </a:xfrm>
          <a:custGeom>
            <a:avLst/>
            <a:gdLst>
              <a:gd name="T0" fmla="*/ 0 w 816"/>
              <a:gd name="T1" fmla="*/ 2147483647 h 1632"/>
              <a:gd name="T2" fmla="*/ 0 w 816"/>
              <a:gd name="T3" fmla="*/ 0 h 1632"/>
              <a:gd name="T4" fmla="*/ 2147483647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0" y="1632"/>
                </a:moveTo>
                <a:lnTo>
                  <a:pt x="0" y="0"/>
                </a:lnTo>
                <a:lnTo>
                  <a:pt x="816" y="0"/>
                </a:lnTo>
              </a:path>
            </a:pathLst>
          </a:custGeom>
          <a:noFill/>
          <a:ln w="33338">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54 Grupo"/>
          <p:cNvGrpSpPr>
            <a:grpSpLocks/>
          </p:cNvGrpSpPr>
          <p:nvPr/>
        </p:nvGrpSpPr>
        <p:grpSpPr bwMode="auto">
          <a:xfrm>
            <a:off x="2720509" y="209719"/>
            <a:ext cx="577850" cy="1177925"/>
            <a:chOff x="3043238" y="166688"/>
            <a:chExt cx="577850" cy="1177925"/>
          </a:xfrm>
        </p:grpSpPr>
        <p:sp>
          <p:nvSpPr>
            <p:cNvPr id="45" name="44 Forma libre"/>
            <p:cNvSpPr/>
            <p:nvPr/>
          </p:nvSpPr>
          <p:spPr bwMode="auto">
            <a:xfrm rot="366822">
              <a:off x="3149600" y="360363"/>
              <a:ext cx="344488" cy="766762"/>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7" name="Group 2"/>
            <p:cNvGrpSpPr>
              <a:grpSpLocks/>
            </p:cNvGrpSpPr>
            <p:nvPr/>
          </p:nvGrpSpPr>
          <p:grpSpPr bwMode="auto">
            <a:xfrm rot="1080272">
              <a:off x="3043238" y="166688"/>
              <a:ext cx="577850" cy="1177925"/>
              <a:chOff x="1588" y="1253"/>
              <a:chExt cx="734" cy="1499"/>
            </a:xfrm>
          </p:grpSpPr>
          <p:sp>
            <p:nvSpPr>
              <p:cNvPr id="4120"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21"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22"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23"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24"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aphicFrame>
        <p:nvGraphicFramePr>
          <p:cNvPr id="53" name="Object 50"/>
          <p:cNvGraphicFramePr>
            <a:graphicFrameLocks noChangeAspect="1"/>
          </p:cNvGraphicFramePr>
          <p:nvPr/>
        </p:nvGraphicFramePr>
        <p:xfrm>
          <a:off x="4148138" y="3789363"/>
          <a:ext cx="836612" cy="557212"/>
        </p:xfrm>
        <a:graphic>
          <a:graphicData uri="http://schemas.openxmlformats.org/presentationml/2006/ole">
            <p:oleObj spid="_x0000_s29698" name="Equation" r:id="rId3" imgW="342720" imgH="228600" progId="Equation.DSMT4">
              <p:embed/>
            </p:oleObj>
          </a:graphicData>
        </a:graphic>
      </p:graphicFrame>
      <p:graphicFrame>
        <p:nvGraphicFramePr>
          <p:cNvPr id="54" name="Object 3"/>
          <p:cNvGraphicFramePr>
            <a:graphicFrameLocks noChangeAspect="1"/>
          </p:cNvGraphicFramePr>
          <p:nvPr/>
        </p:nvGraphicFramePr>
        <p:xfrm>
          <a:off x="4156075" y="4456113"/>
          <a:ext cx="774700" cy="463550"/>
        </p:xfrm>
        <a:graphic>
          <a:graphicData uri="http://schemas.openxmlformats.org/presentationml/2006/ole">
            <p:oleObj spid="_x0000_s29699" name="Ecuación" r:id="rId4" imgW="317160" imgH="190440" progId="Equation.3">
              <p:embed/>
            </p:oleObj>
          </a:graphicData>
        </a:graphic>
      </p:graphicFrame>
      <p:sp>
        <p:nvSpPr>
          <p:cNvPr id="55" name="Litebulb"/>
          <p:cNvSpPr>
            <a:spLocks noEditPoints="1" noChangeArrowheads="1"/>
          </p:cNvSpPr>
          <p:nvPr/>
        </p:nvSpPr>
        <p:spPr bwMode="auto">
          <a:xfrm rot="16200000">
            <a:off x="2796561" y="1404945"/>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6" name="55 CuadroTexto"/>
          <p:cNvSpPr txBox="1"/>
          <p:nvPr/>
        </p:nvSpPr>
        <p:spPr>
          <a:xfrm>
            <a:off x="6133172" y="747132"/>
            <a:ext cx="802888" cy="400110"/>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b="1" dirty="0" err="1">
                <a:solidFill>
                  <a:srgbClr val="000000"/>
                </a:solidFill>
              </a:rPr>
              <a:t>Click</a:t>
            </a:r>
            <a:endParaRPr lang="es-ES_tradnl" sz="2000" b="1" dirty="0">
              <a:solidFill>
                <a:srgbClr val="000000"/>
              </a:solidFill>
            </a:endParaRPr>
          </a:p>
        </p:txBody>
      </p:sp>
      <p:sp>
        <p:nvSpPr>
          <p:cNvPr id="57" name="56 Elipse"/>
          <p:cNvSpPr/>
          <p:nvPr/>
        </p:nvSpPr>
        <p:spPr>
          <a:xfrm>
            <a:off x="4560094" y="1062038"/>
            <a:ext cx="66675" cy="666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15055"/>
                                        </p:tgtEl>
                                        <p:attrNameLst>
                                          <p:attrName>style.visibility</p:attrName>
                                        </p:attrNameLst>
                                      </p:cBhvr>
                                      <p:to>
                                        <p:strVal val="visible"/>
                                      </p:to>
                                    </p:set>
                                  </p:childTnLst>
                                </p:cTn>
                              </p:par>
                              <p:par>
                                <p:cTn id="13" presetID="0" presetClass="path" presetSubtype="0" fill="hold" grpId="0" nodeType="withEffect">
                                  <p:stCondLst>
                                    <p:cond delay="0"/>
                                  </p:stCondLst>
                                  <p:childTnLst>
                                    <p:animMotion origin="layout" path="M -4.44444E-6 7.40741E-7 L -4.44444E-6 0.31921 " pathEditMode="relative" rAng="0" ptsTypes="AA">
                                      <p:cBhvr>
                                        <p:cTn id="14" dur="3000" fill="hold"/>
                                        <p:tgtEl>
                                          <p:spTgt spid="215055"/>
                                        </p:tgtEl>
                                        <p:attrNameLst>
                                          <p:attrName>ppt_x</p:attrName>
                                          <p:attrName>ppt_y</p:attrName>
                                        </p:attrNameLst>
                                      </p:cBhvr>
                                      <p:rCtr x="0" y="159"/>
                                    </p:animMotion>
                                  </p:childTnLst>
                                </p:cTn>
                              </p:par>
                            </p:childTnLst>
                          </p:cTn>
                        </p:par>
                        <p:par>
                          <p:cTn id="15" fill="hold">
                            <p:stCondLst>
                              <p:cond delay="3000"/>
                            </p:stCondLst>
                            <p:childTnLst>
                              <p:par>
                                <p:cTn id="16" presetID="10" presetClass="exit" presetSubtype="0" fill="hold" grpId="2" nodeType="afterEffect">
                                  <p:stCondLst>
                                    <p:cond delay="0"/>
                                  </p:stCondLst>
                                  <p:childTnLst>
                                    <p:animEffect transition="out" filter="fade">
                                      <p:cBhvr>
                                        <p:cTn id="17" dur="2000"/>
                                        <p:tgtEl>
                                          <p:spTgt spid="215055"/>
                                        </p:tgtEl>
                                      </p:cBhvr>
                                    </p:animEffect>
                                    <p:set>
                                      <p:cBhvr>
                                        <p:cTn id="18" dur="1" fill="hold">
                                          <p:stCondLst>
                                            <p:cond delay="1999"/>
                                          </p:stCondLst>
                                        </p:cTn>
                                        <p:tgtEl>
                                          <p:spTgt spid="21505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000"/>
                                        <p:tgtEl>
                                          <p:spTgt spid="53"/>
                                        </p:tgtEl>
                                      </p:cBhvr>
                                    </p:animEffect>
                                  </p:childTnLst>
                                </p:cTn>
                              </p:par>
                              <p:par>
                                <p:cTn id="22" presetID="10" presetClass="entr" presetSubtype="0" fill="hold" nodeType="withEffect">
                                  <p:stCondLst>
                                    <p:cond delay="150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2000"/>
                                        <p:tgtEl>
                                          <p:spTgt spid="54"/>
                                        </p:tgtEl>
                                      </p:cBhvr>
                                    </p:animEffect>
                                  </p:childTnLst>
                                </p:cTn>
                              </p:par>
                              <p:par>
                                <p:cTn id="25" presetID="10" presetClass="exit" presetSubtype="0" fill="hold" grpId="0" nodeType="withEffect">
                                  <p:stCondLst>
                                    <p:cond delay="1500"/>
                                  </p:stCondLst>
                                  <p:childTnLst>
                                    <p:animEffect transition="out" filter="fade">
                                      <p:cBhvr>
                                        <p:cTn id="26" dur="2000"/>
                                        <p:tgtEl>
                                          <p:spTgt spid="43"/>
                                        </p:tgtEl>
                                      </p:cBhvr>
                                    </p:animEffect>
                                    <p:set>
                                      <p:cBhvr>
                                        <p:cTn id="27" dur="1" fill="hold">
                                          <p:stCondLst>
                                            <p:cond delay="1999"/>
                                          </p:stCondLst>
                                        </p:cTn>
                                        <p:tgtEl>
                                          <p:spTgt spid="43"/>
                                        </p:tgtEl>
                                        <p:attrNameLst>
                                          <p:attrName>style.visibility</p:attrName>
                                        </p:attrNameLst>
                                      </p:cBhvr>
                                      <p:to>
                                        <p:strVal val="hidden"/>
                                      </p:to>
                                    </p:set>
                                  </p:childTnLst>
                                </p:cTn>
                              </p:par>
                              <p:par>
                                <p:cTn id="28" presetID="35" presetClass="emph" presetSubtype="0" repeatCount="indefinite" fill="hold" nodeType="withEffect">
                                  <p:stCondLst>
                                    <p:cond delay="1500"/>
                                  </p:stCondLst>
                                  <p:childTnLst>
                                    <p:anim calcmode="discrete" valueType="str">
                                      <p:cBhvr>
                                        <p:cTn id="29" dur="500" fill="hold"/>
                                        <p:tgtEl>
                                          <p:spTgt spid="6"/>
                                        </p:tgtEl>
                                        <p:attrNameLst>
                                          <p:attrName>style.visibility</p:attrName>
                                        </p:attrNameLst>
                                      </p:cBhvr>
                                      <p:tavLst>
                                        <p:tav tm="0">
                                          <p:val>
                                            <p:strVal val="hidden"/>
                                          </p:val>
                                        </p:tav>
                                        <p:tav tm="50000">
                                          <p:val>
                                            <p:strVal val="visible"/>
                                          </p:val>
                                        </p:tav>
                                      </p:tavLst>
                                    </p:anim>
                                  </p:childTnLst>
                                </p:cTn>
                              </p:par>
                              <p:par>
                                <p:cTn id="30" presetID="10" presetClass="entr" presetSubtype="0" fill="hold" grpId="0" nodeType="withEffect">
                                  <p:stCondLst>
                                    <p:cond delay="15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par>
                                <p:cTn id="33" presetID="1" presetClass="emph" presetSubtype="2" fill="hold" nodeType="withEffect">
                                  <p:stCondLst>
                                    <p:cond delay="1500"/>
                                  </p:stCondLst>
                                  <p:childTnLst>
                                    <p:animClr clrSpc="rgb">
                                      <p:cBhvr>
                                        <p:cTn id="34" dur="500" fill="hold"/>
                                        <p:tgtEl>
                                          <p:spTgt spid="55"/>
                                        </p:tgtEl>
                                        <p:attrNameLst>
                                          <p:attrName>fillcolor</p:attrName>
                                        </p:attrNameLst>
                                      </p:cBhvr>
                                      <p:to>
                                        <a:srgbClr val="FFFF00"/>
                                      </p:to>
                                    </p:animClr>
                                    <p:set>
                                      <p:cBhvr>
                                        <p:cTn id="35" dur="500" fill="hold"/>
                                        <p:tgtEl>
                                          <p:spTgt spid="55"/>
                                        </p:tgtEl>
                                        <p:attrNameLst>
                                          <p:attrName>fill.type</p:attrName>
                                        </p:attrNameLst>
                                      </p:cBhvr>
                                      <p:to>
                                        <p:strVal val="solid"/>
                                      </p:to>
                                    </p:set>
                                    <p:set>
                                      <p:cBhvr>
                                        <p:cTn id="36" dur="500" fill="hold"/>
                                        <p:tgtEl>
                                          <p:spTgt spid="55"/>
                                        </p:tgtEl>
                                        <p:attrNameLst>
                                          <p:attrName>fill.on</p:attrName>
                                        </p:attrNameLst>
                                      </p:cBhvr>
                                      <p:to>
                                        <p:strVal val="true"/>
                                      </p:to>
                                    </p:set>
                                  </p:childTnLst>
                                </p:cTn>
                              </p:par>
                              <p:par>
                                <p:cTn id="37" presetID="10" presetClass="entr" presetSubtype="0" fill="hold" nodeType="withEffect">
                                  <p:stCondLst>
                                    <p:cond delay="15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5" grpId="0"/>
      <p:bldP spid="215055" grpId="1"/>
      <p:bldP spid="215055" grpId="2"/>
      <p:bldP spid="42" grpId="0" animBg="1"/>
      <p:bldP spid="43" grpId="0" animBg="1"/>
      <p:bldP spid="56" grpId="0" animBg="1"/>
      <p:bldP spid="56"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35" name="34 Grupo"/>
          <p:cNvGrpSpPr/>
          <p:nvPr/>
        </p:nvGrpSpPr>
        <p:grpSpPr>
          <a:xfrm>
            <a:off x="529389" y="336884"/>
            <a:ext cx="8229600" cy="5931569"/>
            <a:chOff x="529389" y="336884"/>
            <a:chExt cx="8229600" cy="5931569"/>
          </a:xfrm>
        </p:grpSpPr>
        <p:grpSp>
          <p:nvGrpSpPr>
            <p:cNvPr id="2" name="36 Grupo"/>
            <p:cNvGrpSpPr/>
            <p:nvPr/>
          </p:nvGrpSpPr>
          <p:grpSpPr>
            <a:xfrm>
              <a:off x="529389" y="336884"/>
              <a:ext cx="8229600" cy="5931569"/>
              <a:chOff x="529389" y="336884"/>
              <a:chExt cx="8229600" cy="5931569"/>
            </a:xfrm>
          </p:grpSpPr>
          <p:sp>
            <p:nvSpPr>
              <p:cNvPr id="36" name="35 Rectángulo"/>
              <p:cNvSpPr/>
              <p:nvPr/>
            </p:nvSpPr>
            <p:spPr>
              <a:xfrm>
                <a:off x="529389" y="336884"/>
                <a:ext cx="8229600" cy="5931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3" name="33 Grupo"/>
              <p:cNvGrpSpPr/>
              <p:nvPr/>
            </p:nvGrpSpPr>
            <p:grpSpPr>
              <a:xfrm>
                <a:off x="649705" y="348916"/>
                <a:ext cx="7892716" cy="5775659"/>
                <a:chOff x="649705" y="348916"/>
                <a:chExt cx="7892716" cy="5775659"/>
              </a:xfrm>
            </p:grpSpPr>
            <p:pic>
              <p:nvPicPr>
                <p:cNvPr id="201731" name="Picture 2"/>
                <p:cNvPicPr>
                  <a:picLocks noChangeAspect="1" noChangeArrowheads="1"/>
                </p:cNvPicPr>
                <p:nvPr/>
              </p:nvPicPr>
              <p:blipFill>
                <a:blip r:embed="rId2" cstate="print"/>
                <a:srcRect l="23605" t="16432" r="24609" b="17615"/>
                <a:stretch>
                  <a:fillRect/>
                </a:stretch>
              </p:blipFill>
              <p:spPr bwMode="auto">
                <a:xfrm>
                  <a:off x="649705" y="384271"/>
                  <a:ext cx="7892716" cy="5654579"/>
                </a:xfrm>
                <a:prstGeom prst="rect">
                  <a:avLst/>
                </a:prstGeom>
                <a:noFill/>
                <a:ln w="9525">
                  <a:noFill/>
                  <a:miter lim="800000"/>
                  <a:headEnd/>
                  <a:tailEnd/>
                </a:ln>
              </p:spPr>
            </p:pic>
            <p:sp>
              <p:nvSpPr>
                <p:cNvPr id="5" name="4 Rectángulo"/>
                <p:cNvSpPr/>
                <p:nvPr/>
              </p:nvSpPr>
              <p:spPr bwMode="auto">
                <a:xfrm>
                  <a:off x="8013700" y="408322"/>
                  <a:ext cx="492125" cy="38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6" name="5 Rectángulo"/>
                <p:cNvSpPr/>
                <p:nvPr/>
              </p:nvSpPr>
              <p:spPr>
                <a:xfrm>
                  <a:off x="8229600" y="1227221"/>
                  <a:ext cx="168442" cy="2358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7" name="6 Rectángulo"/>
                <p:cNvSpPr/>
                <p:nvPr/>
              </p:nvSpPr>
              <p:spPr>
                <a:xfrm>
                  <a:off x="8313821" y="4078706"/>
                  <a:ext cx="84221" cy="61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8" name="7 Rectángulo"/>
                <p:cNvSpPr/>
                <p:nvPr/>
              </p:nvSpPr>
              <p:spPr>
                <a:xfrm>
                  <a:off x="8313821" y="4920917"/>
                  <a:ext cx="192505" cy="1082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9" name="8 Rectángulo"/>
                <p:cNvSpPr/>
                <p:nvPr/>
              </p:nvSpPr>
              <p:spPr>
                <a:xfrm>
                  <a:off x="8277726" y="348916"/>
                  <a:ext cx="108286" cy="74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0" name="9 Rectángulo"/>
                <p:cNvSpPr/>
                <p:nvPr/>
              </p:nvSpPr>
              <p:spPr>
                <a:xfrm>
                  <a:off x="908460" y="383381"/>
                  <a:ext cx="51184" cy="62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1" name="10 Rectángulo"/>
                <p:cNvSpPr/>
                <p:nvPr/>
              </p:nvSpPr>
              <p:spPr>
                <a:xfrm>
                  <a:off x="921543" y="2802733"/>
                  <a:ext cx="61913" cy="30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2" name="11 Rectángulo"/>
                <p:cNvSpPr/>
                <p:nvPr/>
              </p:nvSpPr>
              <p:spPr>
                <a:xfrm>
                  <a:off x="921543" y="3257552"/>
                  <a:ext cx="61913"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3" name="12 Rectángulo"/>
                <p:cNvSpPr/>
                <p:nvPr/>
              </p:nvSpPr>
              <p:spPr>
                <a:xfrm>
                  <a:off x="921543" y="5586415"/>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4" name="13 Rectángulo"/>
                <p:cNvSpPr/>
                <p:nvPr/>
              </p:nvSpPr>
              <p:spPr>
                <a:xfrm>
                  <a:off x="921543" y="593884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5" name="14 Rectángulo"/>
                <p:cNvSpPr/>
                <p:nvPr/>
              </p:nvSpPr>
              <p:spPr>
                <a:xfrm rot="5400000">
                  <a:off x="840580" y="576739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6" name="15 Rectángulo"/>
                <p:cNvSpPr/>
                <p:nvPr/>
              </p:nvSpPr>
              <p:spPr>
                <a:xfrm rot="5400000">
                  <a:off x="840580" y="532924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7" name="16 Rectángulo"/>
                <p:cNvSpPr/>
                <p:nvPr/>
              </p:nvSpPr>
              <p:spPr>
                <a:xfrm rot="5400000">
                  <a:off x="840580" y="5426871"/>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8" name="17 Rectángulo"/>
                <p:cNvSpPr/>
                <p:nvPr/>
              </p:nvSpPr>
              <p:spPr>
                <a:xfrm rot="5400000">
                  <a:off x="8317330" y="3762377"/>
                  <a:ext cx="123822"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9" name="18 Rectángulo"/>
                <p:cNvSpPr/>
                <p:nvPr/>
              </p:nvSpPr>
              <p:spPr>
                <a:xfrm rot="5400000">
                  <a:off x="7993668" y="3695513"/>
                  <a:ext cx="50003" cy="20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0" name="19 Rectángulo"/>
                <p:cNvSpPr/>
                <p:nvPr/>
              </p:nvSpPr>
              <p:spPr>
                <a:xfrm rot="5400000">
                  <a:off x="8297278" y="4944479"/>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1" name="20 Rectángulo"/>
                <p:cNvSpPr/>
                <p:nvPr/>
              </p:nvSpPr>
              <p:spPr>
                <a:xfrm rot="5400000">
                  <a:off x="8297278" y="4734931"/>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2" name="21 Rectángulo"/>
                <p:cNvSpPr/>
                <p:nvPr/>
              </p:nvSpPr>
              <p:spPr>
                <a:xfrm rot="10800000">
                  <a:off x="5481638" y="4574635"/>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3" name="22 Rectángulo"/>
                <p:cNvSpPr/>
                <p:nvPr/>
              </p:nvSpPr>
              <p:spPr>
                <a:xfrm rot="10800000">
                  <a:off x="5891213" y="4574635"/>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4" name="23 Rectángulo"/>
                <p:cNvSpPr/>
                <p:nvPr/>
              </p:nvSpPr>
              <p:spPr>
                <a:xfrm rot="10800000">
                  <a:off x="6072187" y="4574634"/>
                  <a:ext cx="280987" cy="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rot="10800000">
                  <a:off x="5017290" y="5498558"/>
                  <a:ext cx="516733"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6" name="25 Rectángulo"/>
                <p:cNvSpPr/>
                <p:nvPr/>
              </p:nvSpPr>
              <p:spPr>
                <a:xfrm rot="10800000">
                  <a:off x="6043612" y="5498557"/>
                  <a:ext cx="257173"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7" name="26 Rectángulo"/>
                <p:cNvSpPr/>
                <p:nvPr/>
              </p:nvSpPr>
              <p:spPr>
                <a:xfrm rot="10800000">
                  <a:off x="4914899" y="5881937"/>
                  <a:ext cx="261935"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8" name="27 Rectángulo"/>
                <p:cNvSpPr/>
                <p:nvPr/>
              </p:nvSpPr>
              <p:spPr>
                <a:xfrm rot="10800000">
                  <a:off x="4088606" y="5881937"/>
                  <a:ext cx="438148"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9" name="28 Rectángulo"/>
                <p:cNvSpPr/>
                <p:nvPr/>
              </p:nvSpPr>
              <p:spPr>
                <a:xfrm rot="10800000">
                  <a:off x="3852862" y="5881935"/>
                  <a:ext cx="66675"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0" name="29 Rectángulo"/>
                <p:cNvSpPr/>
                <p:nvPr/>
              </p:nvSpPr>
              <p:spPr>
                <a:xfrm rot="10800000">
                  <a:off x="3779044" y="5881936"/>
                  <a:ext cx="52387"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1" name="30 Rectángulo"/>
                <p:cNvSpPr/>
                <p:nvPr/>
              </p:nvSpPr>
              <p:spPr>
                <a:xfrm>
                  <a:off x="4500563" y="2647950"/>
                  <a:ext cx="142875"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grpSp>
        <p:sp>
          <p:nvSpPr>
            <p:cNvPr id="34" name="33 Rectángulo"/>
            <p:cNvSpPr/>
            <p:nvPr/>
          </p:nvSpPr>
          <p:spPr>
            <a:xfrm>
              <a:off x="4767072" y="1548384"/>
              <a:ext cx="85344" cy="15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32 CuadroTexto"/>
            <p:cNvSpPr txBox="1"/>
            <p:nvPr/>
          </p:nvSpPr>
          <p:spPr>
            <a:xfrm>
              <a:off x="4604957" y="1399413"/>
              <a:ext cx="463296" cy="369332"/>
            </a:xfrm>
            <a:prstGeom prst="rect">
              <a:avLst/>
            </a:prstGeom>
            <a:noFill/>
          </p:spPr>
          <p:txBody>
            <a:bodyPr wrap="square" rtlCol="0">
              <a:spAutoFit/>
            </a:bodyPr>
            <a:lstStyle/>
            <a:p>
              <a:r>
                <a:rPr lang="es-ES_tradnl" dirty="0" smtClean="0"/>
                <a:t>.</a:t>
              </a:r>
              <a:endParaRPr lang="es-ES_tradnl" dirty="0"/>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52" name="51 Grupo"/>
          <p:cNvGrpSpPr/>
          <p:nvPr/>
        </p:nvGrpSpPr>
        <p:grpSpPr>
          <a:xfrm>
            <a:off x="433137" y="613611"/>
            <a:ext cx="8205537" cy="5257799"/>
            <a:chOff x="433137" y="613611"/>
            <a:chExt cx="8205537" cy="5257799"/>
          </a:xfrm>
        </p:grpSpPr>
        <p:grpSp>
          <p:nvGrpSpPr>
            <p:cNvPr id="2" name="51 Grupo"/>
            <p:cNvGrpSpPr/>
            <p:nvPr/>
          </p:nvGrpSpPr>
          <p:grpSpPr>
            <a:xfrm>
              <a:off x="433137" y="613611"/>
              <a:ext cx="8205537" cy="5257799"/>
              <a:chOff x="433137" y="613611"/>
              <a:chExt cx="8205537" cy="5257799"/>
            </a:xfrm>
          </p:grpSpPr>
          <p:sp>
            <p:nvSpPr>
              <p:cNvPr id="51" name="50 Rectángulo"/>
              <p:cNvSpPr/>
              <p:nvPr/>
            </p:nvSpPr>
            <p:spPr>
              <a:xfrm>
                <a:off x="433137" y="613611"/>
                <a:ext cx="8205537" cy="5257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4" name="49 Grupo"/>
              <p:cNvGrpSpPr/>
              <p:nvPr/>
            </p:nvGrpSpPr>
            <p:grpSpPr>
              <a:xfrm>
                <a:off x="463970" y="685799"/>
                <a:ext cx="8097250" cy="5161551"/>
                <a:chOff x="463970" y="685799"/>
                <a:chExt cx="8097250" cy="5161551"/>
              </a:xfrm>
            </p:grpSpPr>
            <p:pic>
              <p:nvPicPr>
                <p:cNvPr id="202755" name="Picture 3"/>
                <p:cNvPicPr>
                  <a:picLocks noChangeAspect="1" noChangeArrowheads="1"/>
                </p:cNvPicPr>
                <p:nvPr/>
              </p:nvPicPr>
              <p:blipFill>
                <a:blip r:embed="rId2" cstate="print"/>
                <a:srcRect l="24154" t="27100" r="24682" b="14523"/>
                <a:stretch>
                  <a:fillRect/>
                </a:stretch>
              </p:blipFill>
              <p:spPr bwMode="auto">
                <a:xfrm>
                  <a:off x="589547" y="787400"/>
                  <a:ext cx="7796464" cy="5005388"/>
                </a:xfrm>
                <a:prstGeom prst="rect">
                  <a:avLst/>
                </a:prstGeom>
                <a:solidFill>
                  <a:schemeClr val="bg1"/>
                </a:solidFill>
                <a:ln w="9525">
                  <a:noFill/>
                  <a:miter lim="800000"/>
                  <a:headEnd/>
                  <a:tailEnd/>
                </a:ln>
              </p:spPr>
            </p:pic>
            <p:sp>
              <p:nvSpPr>
                <p:cNvPr id="3" name="2 Rectángulo"/>
                <p:cNvSpPr/>
                <p:nvPr/>
              </p:nvSpPr>
              <p:spPr bwMode="auto">
                <a:xfrm>
                  <a:off x="2417763" y="3441700"/>
                  <a:ext cx="1408112" cy="433388"/>
                </a:xfrm>
                <a:prstGeom prst="rect">
                  <a:avLst/>
                </a:prstGeom>
                <a:solidFill>
                  <a:srgbClr val="FFFF00">
                    <a:alpha val="3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prstClr val="white"/>
                    </a:solidFill>
                  </a:endParaRPr>
                </a:p>
              </p:txBody>
            </p:sp>
            <p:sp>
              <p:nvSpPr>
                <p:cNvPr id="5" name="4 Rectángulo"/>
                <p:cNvSpPr/>
                <p:nvPr/>
              </p:nvSpPr>
              <p:spPr>
                <a:xfrm>
                  <a:off x="709863" y="697832"/>
                  <a:ext cx="168442" cy="129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6" name="5 Rectángulo"/>
                <p:cNvSpPr/>
                <p:nvPr/>
              </p:nvSpPr>
              <p:spPr>
                <a:xfrm>
                  <a:off x="709863" y="2803359"/>
                  <a:ext cx="168442" cy="129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7" name="6 Rectángulo"/>
                <p:cNvSpPr/>
                <p:nvPr/>
              </p:nvSpPr>
              <p:spPr>
                <a:xfrm flipH="1">
                  <a:off x="8157408" y="3296653"/>
                  <a:ext cx="96255" cy="110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8" name="7 Rectángulo"/>
                <p:cNvSpPr/>
                <p:nvPr/>
              </p:nvSpPr>
              <p:spPr>
                <a:xfrm flipH="1">
                  <a:off x="8073185" y="685799"/>
                  <a:ext cx="228604"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9" name="8 Rectángulo"/>
                <p:cNvSpPr/>
                <p:nvPr/>
              </p:nvSpPr>
              <p:spPr>
                <a:xfrm flipH="1">
                  <a:off x="8157408" y="5329990"/>
                  <a:ext cx="60160"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0" name="9 Rectángulo"/>
                <p:cNvSpPr/>
                <p:nvPr/>
              </p:nvSpPr>
              <p:spPr>
                <a:xfrm rot="16200000" flipH="1">
                  <a:off x="8290133" y="3029328"/>
                  <a:ext cx="157165"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1" name="10 Rectángulo"/>
                <p:cNvSpPr/>
                <p:nvPr/>
              </p:nvSpPr>
              <p:spPr>
                <a:xfrm rot="16200000" flipH="1">
                  <a:off x="585788" y="2203284"/>
                  <a:ext cx="430129"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2" name="11 Rectángulo"/>
                <p:cNvSpPr/>
                <p:nvPr/>
              </p:nvSpPr>
              <p:spPr>
                <a:xfrm rot="16200000" flipH="1">
                  <a:off x="531647" y="4242637"/>
                  <a:ext cx="369970"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3" name="12 Rectángulo"/>
                <p:cNvSpPr/>
                <p:nvPr/>
              </p:nvSpPr>
              <p:spPr>
                <a:xfrm rot="16200000" flipH="1">
                  <a:off x="513600" y="5511970"/>
                  <a:ext cx="285750"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4" name="13 Rectángulo"/>
                <p:cNvSpPr/>
                <p:nvPr/>
              </p:nvSpPr>
              <p:spPr>
                <a:xfrm rot="16200000" flipH="1">
                  <a:off x="729795" y="4998499"/>
                  <a:ext cx="14137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5" name="14 Rectángulo"/>
                <p:cNvSpPr/>
                <p:nvPr/>
              </p:nvSpPr>
              <p:spPr>
                <a:xfrm rot="16200000" flipH="1">
                  <a:off x="727414" y="5255674"/>
                  <a:ext cx="14137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6" name="15 Rectángulo"/>
                <p:cNvSpPr/>
                <p:nvPr/>
              </p:nvSpPr>
              <p:spPr>
                <a:xfrm rot="16200000" flipH="1">
                  <a:off x="684988" y="5125266"/>
                  <a:ext cx="5001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7" name="16 Rectángulo"/>
                <p:cNvSpPr/>
                <p:nvPr/>
              </p:nvSpPr>
              <p:spPr>
                <a:xfrm rot="10800000" flipH="1">
                  <a:off x="756425" y="5396728"/>
                  <a:ext cx="5001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8" name="17 Rectángulo"/>
                <p:cNvSpPr/>
                <p:nvPr/>
              </p:nvSpPr>
              <p:spPr>
                <a:xfrm rot="16200000" flipH="1">
                  <a:off x="8152589" y="4994295"/>
                  <a:ext cx="150019"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9" name="18 Rectángulo"/>
                <p:cNvSpPr/>
                <p:nvPr/>
              </p:nvSpPr>
              <p:spPr>
                <a:xfrm rot="16200000" flipH="1" flipV="1">
                  <a:off x="8199978" y="5290903"/>
                  <a:ext cx="457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0" name="19 Rectángulo"/>
                <p:cNvSpPr/>
                <p:nvPr/>
              </p:nvSpPr>
              <p:spPr>
                <a:xfrm rot="16200000" flipH="1" flipV="1">
                  <a:off x="8202359" y="4952766"/>
                  <a:ext cx="457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1" name="20 Rectángulo"/>
                <p:cNvSpPr/>
                <p:nvPr/>
              </p:nvSpPr>
              <p:spPr>
                <a:xfrm rot="16200000" flipH="1" flipV="1">
                  <a:off x="8143350" y="4809601"/>
                  <a:ext cx="135731" cy="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2" name="21 Rectángulo"/>
                <p:cNvSpPr/>
                <p:nvPr/>
              </p:nvSpPr>
              <p:spPr>
                <a:xfrm rot="16200000" flipH="1" flipV="1">
                  <a:off x="8100487" y="4592907"/>
                  <a:ext cx="221456" cy="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3" name="22 Rectángulo"/>
                <p:cNvSpPr/>
                <p:nvPr/>
              </p:nvSpPr>
              <p:spPr>
                <a:xfrm rot="16200000" flipH="1" flipV="1">
                  <a:off x="8181066" y="4419746"/>
                  <a:ext cx="116679" cy="64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a:off x="3231732" y="2471864"/>
                  <a:ext cx="383005"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6" name="25 Rectángulo"/>
                <p:cNvSpPr/>
                <p:nvPr/>
              </p:nvSpPr>
              <p:spPr>
                <a:xfrm>
                  <a:off x="3255169" y="2459958"/>
                  <a:ext cx="78580"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7" name="26 Rectángulo"/>
                <p:cNvSpPr/>
                <p:nvPr/>
              </p:nvSpPr>
              <p:spPr>
                <a:xfrm>
                  <a:off x="3779044" y="2457450"/>
                  <a:ext cx="557212" cy="9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8" name="27 Rectángulo"/>
                <p:cNvSpPr/>
                <p:nvPr/>
              </p:nvSpPr>
              <p:spPr>
                <a:xfrm>
                  <a:off x="3657600" y="3019552"/>
                  <a:ext cx="121444"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9" name="28 Rectángulo"/>
                <p:cNvSpPr/>
                <p:nvPr/>
              </p:nvSpPr>
              <p:spPr>
                <a:xfrm>
                  <a:off x="4021930" y="3028950"/>
                  <a:ext cx="359570" cy="9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0" name="29 Rectángulo"/>
                <p:cNvSpPr/>
                <p:nvPr/>
              </p:nvSpPr>
              <p:spPr>
                <a:xfrm>
                  <a:off x="3390900" y="216217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1" name="30 Rectángulo"/>
                <p:cNvSpPr/>
                <p:nvPr/>
              </p:nvSpPr>
              <p:spPr>
                <a:xfrm>
                  <a:off x="4376738" y="214312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2" name="31 Rectángulo"/>
                <p:cNvSpPr/>
                <p:nvPr/>
              </p:nvSpPr>
              <p:spPr>
                <a:xfrm>
                  <a:off x="5138738" y="214312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3" name="32 Rectángulo"/>
                <p:cNvSpPr/>
                <p:nvPr/>
              </p:nvSpPr>
              <p:spPr>
                <a:xfrm>
                  <a:off x="5229226" y="2455070"/>
                  <a:ext cx="552449"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4" name="33 Rectángulo"/>
                <p:cNvSpPr/>
                <p:nvPr/>
              </p:nvSpPr>
              <p:spPr>
                <a:xfrm>
                  <a:off x="4726782" y="2455070"/>
                  <a:ext cx="10239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5" name="34 Rectángulo"/>
                <p:cNvSpPr/>
                <p:nvPr/>
              </p:nvSpPr>
              <p:spPr>
                <a:xfrm>
                  <a:off x="4748213" y="3017045"/>
                  <a:ext cx="195262"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6" name="35 Rectángulo"/>
                <p:cNvSpPr/>
                <p:nvPr/>
              </p:nvSpPr>
              <p:spPr>
                <a:xfrm>
                  <a:off x="1400175" y="2140744"/>
                  <a:ext cx="128588" cy="5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7" name="36 Rectángulo"/>
                <p:cNvSpPr/>
                <p:nvPr/>
              </p:nvSpPr>
              <p:spPr>
                <a:xfrm rot="16200000">
                  <a:off x="3362804" y="2161699"/>
                  <a:ext cx="128588" cy="8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8" name="37 Rectángulo"/>
                <p:cNvSpPr/>
                <p:nvPr/>
              </p:nvSpPr>
              <p:spPr>
                <a:xfrm rot="16200000">
                  <a:off x="4012409" y="2990852"/>
                  <a:ext cx="55720" cy="10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cxnSp>
              <p:nvCxnSpPr>
                <p:cNvPr id="44" name="43 Conector recto"/>
                <p:cNvCxnSpPr/>
                <p:nvPr/>
              </p:nvCxnSpPr>
              <p:spPr>
                <a:xfrm>
                  <a:off x="4136231"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4183856"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4367212"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3764756"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4950618"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9" name="48 Rectángulo"/>
            <p:cNvSpPr/>
            <p:nvPr/>
          </p:nvSpPr>
          <p:spPr>
            <a:xfrm>
              <a:off x="7083552" y="3133344"/>
              <a:ext cx="1304544"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49 CuadroTexto"/>
            <p:cNvSpPr txBox="1"/>
            <p:nvPr/>
          </p:nvSpPr>
          <p:spPr>
            <a:xfrm>
              <a:off x="7010400" y="3035808"/>
              <a:ext cx="1487424" cy="369332"/>
            </a:xfrm>
            <a:prstGeom prst="rect">
              <a:avLst/>
            </a:prstGeom>
            <a:noFill/>
          </p:spPr>
          <p:txBody>
            <a:bodyPr wrap="square" rtlCol="0">
              <a:spAutoFit/>
            </a:bodyPr>
            <a:lstStyle/>
            <a:p>
              <a:r>
                <a:rPr lang="el-GR" dirty="0" smtClean="0">
                  <a:latin typeface="Times New Roman" pitchFamily="18" charset="0"/>
                  <a:cs typeface="Times New Roman" pitchFamily="18" charset="0"/>
                </a:rPr>
                <a:t>α</a:t>
              </a:r>
              <a:r>
                <a:rPr lang="es-ES_tradnl" baseline="-25000" dirty="0" smtClean="0">
                  <a:latin typeface="Times New Roman" pitchFamily="18" charset="0"/>
                  <a:cs typeface="Times New Roman" pitchFamily="18" charset="0"/>
                </a:rPr>
                <a:t>0</a:t>
              </a:r>
              <a:r>
                <a:rPr lang="es-ES_tradnl" dirty="0" smtClean="0">
                  <a:latin typeface="Times New Roman" pitchFamily="18" charset="0"/>
                  <a:cs typeface="Times New Roman" pitchFamily="18" charset="0"/>
                </a:rPr>
                <a:t> = 0, </a:t>
              </a:r>
              <a:r>
                <a:rPr lang="es-ES_tradnl" sz="1600" dirty="0" smtClean="0">
                  <a:latin typeface="Times New Roman" pitchFamily="18" charset="0"/>
                  <a:cs typeface="Times New Roman" pitchFamily="18" charset="0"/>
                </a:rPr>
                <a:t>queda</a:t>
              </a:r>
              <a:endParaRPr lang="es-ES_tradnl" sz="1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24246E"/>
        </a:solidFill>
        <a:effectLst/>
      </p:bgPr>
    </p:bg>
    <p:spTree>
      <p:nvGrpSpPr>
        <p:cNvPr id="1" name=""/>
        <p:cNvGrpSpPr/>
        <p:nvPr/>
      </p:nvGrpSpPr>
      <p:grpSpPr>
        <a:xfrm>
          <a:off x="0" y="0"/>
          <a:ext cx="0" cy="0"/>
          <a:chOff x="0" y="0"/>
          <a:chExt cx="0" cy="0"/>
        </a:xfrm>
      </p:grpSpPr>
      <p:sp>
        <p:nvSpPr>
          <p:cNvPr id="203778" name="Rectangle 7"/>
          <p:cNvSpPr>
            <a:spLocks noChangeArrowheads="1"/>
          </p:cNvSpPr>
          <p:nvPr/>
        </p:nvSpPr>
        <p:spPr bwMode="auto">
          <a:xfrm>
            <a:off x="0" y="1900238"/>
            <a:ext cx="9144000" cy="1287462"/>
          </a:xfrm>
          <a:prstGeom prst="rect">
            <a:avLst/>
          </a:prstGeom>
          <a:noFill/>
          <a:ln w="9525">
            <a:noFill/>
            <a:miter lim="800000"/>
            <a:headEnd/>
            <a:tailEnd/>
          </a:ln>
        </p:spPr>
        <p:txBody>
          <a:bodyPr wrap="none" anchor="ctr"/>
          <a:lstStyle/>
          <a:p>
            <a:pPr algn="ctr" fontAlgn="base">
              <a:spcBef>
                <a:spcPct val="0"/>
              </a:spcBef>
              <a:spcAft>
                <a:spcPct val="0"/>
              </a:spcAft>
            </a:pPr>
            <a:r>
              <a:rPr lang="es-ES" sz="3600" b="1">
                <a:solidFill>
                  <a:srgbClr val="FFFFFF"/>
                </a:solidFill>
                <a:latin typeface="Times New Roman" pitchFamily="18" charset="0"/>
                <a:cs typeface="Times New Roman" pitchFamily="18" charset="0"/>
              </a:rPr>
              <a:t>FUERZA ELECTRO-MOTRIZ</a:t>
            </a:r>
          </a:p>
          <a:p>
            <a:pPr algn="ctr" fontAlgn="base">
              <a:spcBef>
                <a:spcPct val="0"/>
              </a:spcBef>
              <a:spcAft>
                <a:spcPct val="0"/>
              </a:spcAft>
            </a:pPr>
            <a:r>
              <a:rPr lang="es-ES" sz="3600" b="1">
                <a:solidFill>
                  <a:srgbClr val="FFFFFF"/>
                </a:solidFill>
                <a:latin typeface="Times New Roman" pitchFamily="18" charset="0"/>
                <a:cs typeface="Times New Roman" pitchFamily="18" charset="0"/>
              </a:rPr>
              <a:t>INDUCIDA</a:t>
            </a:r>
          </a:p>
        </p:txBody>
      </p:sp>
      <p:sp>
        <p:nvSpPr>
          <p:cNvPr id="203779" name="2 CuadroTexto"/>
          <p:cNvSpPr txBox="1">
            <a:spLocks noChangeArrowheads="1"/>
          </p:cNvSpPr>
          <p:nvPr/>
        </p:nvSpPr>
        <p:spPr bwMode="auto">
          <a:xfrm>
            <a:off x="2466975" y="3814763"/>
            <a:ext cx="4017963" cy="1076325"/>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FFFF00"/>
                </a:solidFill>
              </a:rPr>
              <a:t>Tomando: </a:t>
            </a:r>
          </a:p>
          <a:p>
            <a:pPr algn="ctr" fontAlgn="base">
              <a:spcBef>
                <a:spcPct val="0"/>
              </a:spcBef>
              <a:spcAft>
                <a:spcPct val="0"/>
              </a:spcAft>
            </a:pPr>
            <a:r>
              <a:rPr lang="el-GR" sz="2800" b="1">
                <a:solidFill>
                  <a:srgbClr val="FFFF00"/>
                </a:solidFill>
                <a:latin typeface="Times New Roman" pitchFamily="18" charset="0"/>
                <a:cs typeface="Times New Roman" pitchFamily="18" charset="0"/>
              </a:rPr>
              <a:t>ε</a:t>
            </a:r>
            <a:r>
              <a:rPr lang="es-ES" sz="2800" b="1">
                <a:solidFill>
                  <a:srgbClr val="FFFF00"/>
                </a:solidFill>
                <a:latin typeface="Times New Roman" pitchFamily="18" charset="0"/>
                <a:cs typeface="Times New Roman" pitchFamily="18" charset="0"/>
              </a:rPr>
              <a:t> = </a:t>
            </a:r>
            <a:r>
              <a:rPr lang="el-GR" sz="2800" b="1">
                <a:solidFill>
                  <a:srgbClr val="FFFF00"/>
                </a:solidFill>
                <a:latin typeface="Times New Roman" pitchFamily="18" charset="0"/>
                <a:cs typeface="Times New Roman" pitchFamily="18" charset="0"/>
              </a:rPr>
              <a:t>ε</a:t>
            </a:r>
            <a:r>
              <a:rPr lang="es-ES" sz="2800" b="1" baseline="-25000">
                <a:solidFill>
                  <a:srgbClr val="FFFF00"/>
                </a:solidFill>
                <a:latin typeface="Times New Roman" pitchFamily="18" charset="0"/>
                <a:cs typeface="Times New Roman" pitchFamily="18" charset="0"/>
              </a:rPr>
              <a:t>0</a:t>
            </a:r>
            <a:r>
              <a:rPr lang="es-ES" sz="2800" b="1">
                <a:solidFill>
                  <a:srgbClr val="FFFF00"/>
                </a:solidFill>
                <a:latin typeface="Times New Roman" pitchFamily="18" charset="0"/>
                <a:cs typeface="Times New Roman" pitchFamily="18" charset="0"/>
              </a:rPr>
              <a:t>.sen </a:t>
            </a:r>
            <a:r>
              <a:rPr lang="el-GR" sz="2800" b="1">
                <a:solidFill>
                  <a:srgbClr val="FFFF00"/>
                </a:solidFill>
                <a:latin typeface="Times New Roman" pitchFamily="18" charset="0"/>
                <a:cs typeface="Times New Roman" pitchFamily="18" charset="0"/>
              </a:rPr>
              <a:t>ω</a:t>
            </a:r>
            <a:r>
              <a:rPr lang="es-ES" sz="2800" b="1">
                <a:solidFill>
                  <a:srgbClr val="FFFF00"/>
                </a:solidFill>
                <a:latin typeface="Times New Roman" pitchFamily="18" charset="0"/>
                <a:cs typeface="Times New Roman" pitchFamily="18" charset="0"/>
              </a:rPr>
              <a:t>t </a:t>
            </a:r>
            <a:endParaRPr lang="el-GR" sz="2800" b="1">
              <a:solidFill>
                <a:srgbClr val="FFFF00"/>
              </a:solidFill>
              <a:latin typeface="Times New Roman" pitchFamily="18" charset="0"/>
              <a:cs typeface="Times New Roman" pitchFamily="18" charset="0"/>
            </a:endParaRPr>
          </a:p>
          <a:p>
            <a:pPr algn="ctr" fontAlgn="base">
              <a:spcBef>
                <a:spcPct val="0"/>
              </a:spcBef>
              <a:spcAft>
                <a:spcPct val="0"/>
              </a:spcAft>
            </a:pPr>
            <a:r>
              <a:rPr lang="es-ES_tradnl">
                <a:solidFill>
                  <a:srgbClr val="FFFF00"/>
                </a:solidFill>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720975" y="776923"/>
            <a:ext cx="6137275"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6748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84973"/>
            <a:ext cx="3929062" cy="1795462"/>
            <a:chOff x="1622" y="466"/>
            <a:chExt cx="2475" cy="1131"/>
          </a:xfrm>
        </p:grpSpPr>
        <p:sp>
          <p:nvSpPr>
            <p:cNvPr id="1051"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2"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3"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4"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5"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032" name="Line 24"/>
          <p:cNvSpPr>
            <a:spLocks noChangeShapeType="1"/>
          </p:cNvSpPr>
          <p:nvPr/>
        </p:nvSpPr>
        <p:spPr bwMode="auto">
          <a:xfrm>
            <a:off x="3429000" y="355028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033" name="Line 25"/>
          <p:cNvSpPr>
            <a:spLocks noChangeShapeType="1"/>
          </p:cNvSpPr>
          <p:nvPr/>
        </p:nvSpPr>
        <p:spPr bwMode="auto">
          <a:xfrm>
            <a:off x="3429000" y="406463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1026" name="Object 33"/>
          <p:cNvGraphicFramePr>
            <a:graphicFrameLocks noChangeAspect="1"/>
          </p:cNvGraphicFramePr>
          <p:nvPr/>
        </p:nvGraphicFramePr>
        <p:xfrm>
          <a:off x="8039100" y="2270760"/>
          <a:ext cx="457200" cy="549275"/>
        </p:xfrm>
        <a:graphic>
          <a:graphicData uri="http://schemas.openxmlformats.org/presentationml/2006/ole">
            <p:oleObj spid="_x0000_s112642" name="Ecuación" r:id="rId4" imgW="177480" imgH="215640" progId="Equation.3">
              <p:embed/>
            </p:oleObj>
          </a:graphicData>
        </a:graphic>
      </p:graphicFrame>
      <p:sp>
        <p:nvSpPr>
          <p:cNvPr id="1034" name="Line 34"/>
          <p:cNvSpPr>
            <a:spLocks noChangeShapeType="1"/>
          </p:cNvSpPr>
          <p:nvPr/>
        </p:nvSpPr>
        <p:spPr bwMode="auto">
          <a:xfrm>
            <a:off x="3429000" y="497903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35" name="Line 35"/>
          <p:cNvSpPr>
            <a:spLocks noChangeShapeType="1"/>
          </p:cNvSpPr>
          <p:nvPr/>
        </p:nvSpPr>
        <p:spPr bwMode="auto">
          <a:xfrm>
            <a:off x="3429000" y="589978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36" name="Text Box 36"/>
          <p:cNvSpPr txBox="1">
            <a:spLocks noChangeArrowheads="1"/>
          </p:cNvSpPr>
          <p:nvPr/>
        </p:nvSpPr>
        <p:spPr bwMode="auto">
          <a:xfrm>
            <a:off x="3244850" y="301529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037" name="Text Box 37"/>
          <p:cNvSpPr txBox="1">
            <a:spLocks noChangeArrowheads="1"/>
          </p:cNvSpPr>
          <p:nvPr/>
        </p:nvSpPr>
        <p:spPr bwMode="auto">
          <a:xfrm>
            <a:off x="2863850" y="370586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38" name="Text Box 38"/>
          <p:cNvSpPr txBox="1">
            <a:spLocks noChangeArrowheads="1"/>
          </p:cNvSpPr>
          <p:nvPr/>
        </p:nvSpPr>
        <p:spPr bwMode="auto">
          <a:xfrm>
            <a:off x="2751138" y="559022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39" name="Text Box 39"/>
          <p:cNvSpPr txBox="1">
            <a:spLocks noChangeArrowheads="1"/>
          </p:cNvSpPr>
          <p:nvPr/>
        </p:nvSpPr>
        <p:spPr bwMode="auto">
          <a:xfrm>
            <a:off x="8467725" y="469011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1040" name="Rectangle 40"/>
          <p:cNvSpPr>
            <a:spLocks noChangeArrowheads="1"/>
          </p:cNvSpPr>
          <p:nvPr/>
        </p:nvSpPr>
        <p:spPr bwMode="auto">
          <a:xfrm>
            <a:off x="0" y="1"/>
            <a:ext cx="9144000" cy="548639"/>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2155825"/>
            <a:ext cx="2036762" cy="461963"/>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70711" name="Oval 55"/>
          <p:cNvSpPr>
            <a:spLocks noChangeArrowheads="1"/>
          </p:cNvSpPr>
          <p:nvPr/>
        </p:nvSpPr>
        <p:spPr bwMode="auto">
          <a:xfrm>
            <a:off x="3389313" y="4936173"/>
            <a:ext cx="77787" cy="79375"/>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43" name="Text Box 37"/>
          <p:cNvSpPr txBox="1">
            <a:spLocks noChangeArrowheads="1"/>
          </p:cNvSpPr>
          <p:nvPr/>
        </p:nvSpPr>
        <p:spPr bwMode="auto">
          <a:xfrm>
            <a:off x="3046413" y="472344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789238"/>
            <a:ext cx="800100" cy="646112"/>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0</a:t>
            </a:r>
          </a:p>
          <a:p>
            <a:pPr algn="ctr" fontAlgn="base">
              <a:spcBef>
                <a:spcPct val="0"/>
              </a:spcBef>
              <a:spcAft>
                <a:spcPct val="0"/>
              </a:spcAft>
            </a:pPr>
            <a:r>
              <a:rPr lang="el-GR">
                <a:solidFill>
                  <a:srgbClr val="000000"/>
                </a:solidFill>
                <a:latin typeface="Times New Roman" pitchFamily="18" charset="0"/>
                <a:cs typeface="Times New Roman" pitchFamily="18" charset="0"/>
              </a:rPr>
              <a:t>ω</a:t>
            </a:r>
            <a:r>
              <a:rPr lang="es-ES_tradnl">
                <a:solidFill>
                  <a:srgbClr val="000000"/>
                </a:solidFill>
                <a:latin typeface="Times New Roman" pitchFamily="18" charset="0"/>
                <a:cs typeface="Times New Roman" pitchFamily="18" charset="0"/>
              </a:rPr>
              <a:t>t = 0</a:t>
            </a:r>
          </a:p>
        </p:txBody>
      </p:sp>
      <p:cxnSp>
        <p:nvCxnSpPr>
          <p:cNvPr id="39" name="38 Conector recto de flecha"/>
          <p:cNvCxnSpPr/>
          <p:nvPr/>
        </p:nvCxnSpPr>
        <p:spPr>
          <a:xfrm>
            <a:off x="1325563" y="2732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3" name="28 Grupo"/>
          <p:cNvGrpSpPr>
            <a:grpSpLocks/>
          </p:cNvGrpSpPr>
          <p:nvPr/>
        </p:nvGrpSpPr>
        <p:grpSpPr bwMode="auto">
          <a:xfrm>
            <a:off x="5500688" y="840423"/>
            <a:ext cx="457200" cy="1741487"/>
            <a:chOff x="1711158" y="1612315"/>
            <a:chExt cx="457200" cy="1740487"/>
          </a:xfrm>
        </p:grpSpPr>
        <p:sp>
          <p:nvSpPr>
            <p:cNvPr id="1050"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7" name="Object 10"/>
            <p:cNvGraphicFramePr>
              <a:graphicFrameLocks noChangeAspect="1"/>
            </p:cNvGraphicFramePr>
            <p:nvPr/>
          </p:nvGraphicFramePr>
          <p:xfrm>
            <a:off x="1711158" y="1612315"/>
            <a:ext cx="457200" cy="581025"/>
          </p:xfrm>
          <a:graphic>
            <a:graphicData uri="http://schemas.openxmlformats.org/presentationml/2006/ole">
              <p:oleObj spid="_x0000_s112643" name="Ecuación" r:id="rId5" imgW="177480" imgH="228600" progId="Equation.3">
                <p:embed/>
              </p:oleObj>
            </a:graphicData>
          </a:graphic>
        </p:graphicFrame>
      </p:grpSp>
      <p:sp>
        <p:nvSpPr>
          <p:cNvPr id="32" name="Text Box 52"/>
          <p:cNvSpPr txBox="1">
            <a:spLocks noChangeArrowheads="1"/>
          </p:cNvSpPr>
          <p:nvPr/>
        </p:nvSpPr>
        <p:spPr bwMode="auto">
          <a:xfrm>
            <a:off x="881063" y="5045075"/>
            <a:ext cx="82232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3" name="Text Box 50"/>
          <p:cNvSpPr txBox="1">
            <a:spLocks noChangeArrowheads="1"/>
          </p:cNvSpPr>
          <p:nvPr/>
        </p:nvSpPr>
        <p:spPr bwMode="auto">
          <a:xfrm>
            <a:off x="420688" y="35512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 = 0</a:t>
            </a:r>
            <a:endParaRPr lang="el-GR" sz="2400" b="1">
              <a:solidFill>
                <a:srgbClr val="000000"/>
              </a:solidFill>
              <a:latin typeface="Times New Roman" pitchFamily="18" charset="0"/>
              <a:cs typeface="Times New Roman" pitchFamily="18" charset="0"/>
            </a:endParaRPr>
          </a:p>
        </p:txBody>
      </p:sp>
      <p:cxnSp>
        <p:nvCxnSpPr>
          <p:cNvPr id="34" name="33 Conector recto de flecha"/>
          <p:cNvCxnSpPr/>
          <p:nvPr/>
        </p:nvCxnSpPr>
        <p:spPr>
          <a:xfrm>
            <a:off x="1325563" y="41275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000"/>
                                        <p:tgtEl>
                                          <p:spTgt spid="39"/>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711"/>
                                        </p:tgtEl>
                                        <p:attrNameLst>
                                          <p:attrName>style.visibility</p:attrName>
                                        </p:attrNameLst>
                                      </p:cBhvr>
                                      <p:to>
                                        <p:strVal val="visible"/>
                                      </p:to>
                                    </p:set>
                                  </p:childTnLst>
                                </p:cTn>
                              </p:par>
                              <p:par>
                                <p:cTn id="37" presetID="35" presetClass="emph" presetSubtype="0" repeatCount="indefinite" fill="hold" grpId="1" nodeType="withEffect">
                                  <p:stCondLst>
                                    <p:cond delay="0"/>
                                  </p:stCondLst>
                                  <p:childTnLst>
                                    <p:anim calcmode="discrete" valueType="str">
                                      <p:cBhvr>
                                        <p:cTn id="38" dur="500" fill="hold"/>
                                        <p:tgtEl>
                                          <p:spTgt spid="707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70711" grpId="0" animBg="1"/>
      <p:bldP spid="70711" grpId="1" animBg="1"/>
      <p:bldP spid="38" grpId="0"/>
      <p:bldP spid="32" grpId="0" animBg="1"/>
      <p:bldP spid="3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720975" y="754063"/>
            <a:ext cx="6137275"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4462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62113"/>
            <a:ext cx="3929062" cy="1795462"/>
            <a:chOff x="1622" y="466"/>
            <a:chExt cx="2475" cy="1131"/>
          </a:xfrm>
        </p:grpSpPr>
        <p:sp>
          <p:nvSpPr>
            <p:cNvPr id="2082"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3"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4"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5"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6"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2058" name="Line 24"/>
          <p:cNvSpPr>
            <a:spLocks noChangeShapeType="1"/>
          </p:cNvSpPr>
          <p:nvPr/>
        </p:nvSpPr>
        <p:spPr bwMode="auto">
          <a:xfrm>
            <a:off x="3429000" y="352742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059" name="Line 25"/>
          <p:cNvSpPr>
            <a:spLocks noChangeShapeType="1"/>
          </p:cNvSpPr>
          <p:nvPr/>
        </p:nvSpPr>
        <p:spPr bwMode="auto">
          <a:xfrm>
            <a:off x="3429000" y="404177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2050" name="Object 33"/>
          <p:cNvGraphicFramePr>
            <a:graphicFrameLocks noChangeAspect="1"/>
          </p:cNvGraphicFramePr>
          <p:nvPr/>
        </p:nvGraphicFramePr>
        <p:xfrm>
          <a:off x="8039100" y="2247900"/>
          <a:ext cx="457200" cy="549275"/>
        </p:xfrm>
        <a:graphic>
          <a:graphicData uri="http://schemas.openxmlformats.org/presentationml/2006/ole">
            <p:oleObj spid="_x0000_s113666" name="Ecuación" r:id="rId4" imgW="177480" imgH="215640" progId="Equation.3">
              <p:embed/>
            </p:oleObj>
          </a:graphicData>
        </a:graphic>
      </p:graphicFrame>
      <p:sp>
        <p:nvSpPr>
          <p:cNvPr id="2060" name="Line 34"/>
          <p:cNvSpPr>
            <a:spLocks noChangeShapeType="1"/>
          </p:cNvSpPr>
          <p:nvPr/>
        </p:nvSpPr>
        <p:spPr bwMode="auto">
          <a:xfrm>
            <a:off x="3429000" y="495617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61" name="Line 35"/>
          <p:cNvSpPr>
            <a:spLocks noChangeShapeType="1"/>
          </p:cNvSpPr>
          <p:nvPr/>
        </p:nvSpPr>
        <p:spPr bwMode="auto">
          <a:xfrm>
            <a:off x="3429000" y="587692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62" name="Text Box 36"/>
          <p:cNvSpPr txBox="1">
            <a:spLocks noChangeArrowheads="1"/>
          </p:cNvSpPr>
          <p:nvPr/>
        </p:nvSpPr>
        <p:spPr bwMode="auto">
          <a:xfrm>
            <a:off x="3244850" y="299243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2063" name="Text Box 37"/>
          <p:cNvSpPr txBox="1">
            <a:spLocks noChangeArrowheads="1"/>
          </p:cNvSpPr>
          <p:nvPr/>
        </p:nvSpPr>
        <p:spPr bwMode="auto">
          <a:xfrm>
            <a:off x="2863850" y="368300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4" name="Text Box 38"/>
          <p:cNvSpPr txBox="1">
            <a:spLocks noChangeArrowheads="1"/>
          </p:cNvSpPr>
          <p:nvPr/>
        </p:nvSpPr>
        <p:spPr bwMode="auto">
          <a:xfrm>
            <a:off x="2751138" y="556736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5" name="Text Box 39"/>
          <p:cNvSpPr txBox="1">
            <a:spLocks noChangeArrowheads="1"/>
          </p:cNvSpPr>
          <p:nvPr/>
        </p:nvSpPr>
        <p:spPr bwMode="auto">
          <a:xfrm>
            <a:off x="8467725" y="466725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2066" name="Rectangle 40"/>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1063" y="5862638"/>
            <a:ext cx="92551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_tradnl"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9" name="Text Box 37"/>
          <p:cNvSpPr txBox="1">
            <a:spLocks noChangeArrowheads="1"/>
          </p:cNvSpPr>
          <p:nvPr/>
        </p:nvSpPr>
        <p:spPr bwMode="auto">
          <a:xfrm>
            <a:off x="3046413" y="470058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T/4</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617538" y="2947988"/>
          <a:ext cx="1489075" cy="606425"/>
        </p:xfrm>
        <a:graphic>
          <a:graphicData uri="http://schemas.openxmlformats.org/presentationml/2006/ole">
            <p:oleObj spid="_x0000_s113667" name="Ecuación" r:id="rId5" imgW="96516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63538" y="4487863"/>
            <a:ext cx="2116137"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/2)</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Freeform 68"/>
          <p:cNvSpPr>
            <a:spLocks/>
          </p:cNvSpPr>
          <p:nvPr/>
        </p:nvSpPr>
        <p:spPr bwMode="auto">
          <a:xfrm flipH="1">
            <a:off x="3443288" y="406717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35" name="Line 25"/>
          <p:cNvSpPr>
            <a:spLocks noChangeShapeType="1"/>
          </p:cNvSpPr>
          <p:nvPr/>
        </p:nvSpPr>
        <p:spPr bwMode="auto">
          <a:xfrm rot="5400000">
            <a:off x="412988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6" name="35 CuadroTexto"/>
          <p:cNvSpPr txBox="1">
            <a:spLocks noChangeArrowheads="1"/>
          </p:cNvSpPr>
          <p:nvPr/>
        </p:nvSpPr>
        <p:spPr bwMode="auto">
          <a:xfrm>
            <a:off x="4114800"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grpSp>
        <p:nvGrpSpPr>
          <p:cNvPr id="3" name="36 Grupo"/>
          <p:cNvGrpSpPr>
            <a:grpSpLocks/>
          </p:cNvGrpSpPr>
          <p:nvPr/>
        </p:nvGrpSpPr>
        <p:grpSpPr bwMode="auto">
          <a:xfrm>
            <a:off x="4165600" y="2201863"/>
            <a:ext cx="1573213" cy="581025"/>
            <a:chOff x="2228515" y="2430463"/>
            <a:chExt cx="1573212" cy="581025"/>
          </a:xfrm>
        </p:grpSpPr>
        <p:sp>
          <p:nvSpPr>
            <p:cNvPr id="2081" name="Line 9"/>
            <p:cNvSpPr>
              <a:spLocks noChangeShapeType="1"/>
            </p:cNvSpPr>
            <p:nvPr/>
          </p:nvSpPr>
          <p:spPr bwMode="auto">
            <a:xfrm rot="16200000" flipV="1">
              <a:off x="3231815"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2053" name="Object 10"/>
            <p:cNvGraphicFramePr>
              <a:graphicFrameLocks noChangeAspect="1"/>
            </p:cNvGraphicFramePr>
            <p:nvPr/>
          </p:nvGraphicFramePr>
          <p:xfrm>
            <a:off x="2228515" y="2430463"/>
            <a:ext cx="457200" cy="581025"/>
          </p:xfrm>
          <a:graphic>
            <a:graphicData uri="http://schemas.openxmlformats.org/presentationml/2006/ole">
              <p:oleObj spid="_x0000_s113669" name="Ecuación" r:id="rId6" imgW="177480" imgH="228600" progId="Equation.3">
                <p:embed/>
              </p:oleObj>
            </a:graphicData>
          </a:graphic>
        </p:graphicFrame>
      </p:grpSp>
      <p:grpSp>
        <p:nvGrpSpPr>
          <p:cNvPr id="4" name="42 Grupo"/>
          <p:cNvGrpSpPr>
            <a:grpSpLocks/>
          </p:cNvGrpSpPr>
          <p:nvPr/>
        </p:nvGrpSpPr>
        <p:grpSpPr bwMode="auto">
          <a:xfrm>
            <a:off x="5500688" y="830263"/>
            <a:ext cx="457200" cy="1739900"/>
            <a:chOff x="1711158" y="1612315"/>
            <a:chExt cx="457200" cy="1740487"/>
          </a:xfrm>
        </p:grpSpPr>
        <p:sp>
          <p:nvSpPr>
            <p:cNvPr id="2080"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2052" name="Object 5"/>
            <p:cNvGraphicFramePr>
              <a:graphicFrameLocks noChangeAspect="1"/>
            </p:cNvGraphicFramePr>
            <p:nvPr/>
          </p:nvGraphicFramePr>
          <p:xfrm>
            <a:off x="1711158" y="1612315"/>
            <a:ext cx="457200" cy="581025"/>
          </p:xfrm>
          <a:graphic>
            <a:graphicData uri="http://schemas.openxmlformats.org/presentationml/2006/ole">
              <p:oleObj spid="_x0000_s113668"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2000" fill="hold"/>
                                        <p:tgtEl>
                                          <p:spTgt spid="70688"/>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2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2000"/>
                                        <p:tgtEl>
                                          <p:spTgt spid="34"/>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1000"/>
                                        <p:tgtEl>
                                          <p:spTgt spid="35"/>
                                        </p:tgtEl>
                                      </p:cBhvr>
                                    </p:animEffec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707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1000"/>
                                        <p:tgtEl>
                                          <p:spTgt spid="39"/>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1000"/>
                                        <p:tgtEl>
                                          <p:spTgt spid="33"/>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64" grpId="0" animBg="1"/>
      <p:bldP spid="38" grpId="0"/>
      <p:bldP spid="32" grpId="0" animBg="1"/>
      <p:bldP spid="34" grpId="0" animBg="1"/>
      <p:bldP spid="35" grpId="0" animBg="1"/>
      <p:bldP spid="36"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51125" y="73120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10800000">
            <a:off x="5549900" y="1420178"/>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39253"/>
            <a:ext cx="3929062" cy="1795462"/>
            <a:chOff x="1622" y="466"/>
            <a:chExt cx="2475" cy="1131"/>
          </a:xfrm>
        </p:grpSpPr>
        <p:sp>
          <p:nvSpPr>
            <p:cNvPr id="3109"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0"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1"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2"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3"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3082" name="Line 24"/>
          <p:cNvSpPr>
            <a:spLocks noChangeShapeType="1"/>
          </p:cNvSpPr>
          <p:nvPr/>
        </p:nvSpPr>
        <p:spPr bwMode="auto">
          <a:xfrm>
            <a:off x="3429000" y="350456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3083" name="Line 25"/>
          <p:cNvSpPr>
            <a:spLocks noChangeShapeType="1"/>
          </p:cNvSpPr>
          <p:nvPr/>
        </p:nvSpPr>
        <p:spPr bwMode="auto">
          <a:xfrm>
            <a:off x="3429000" y="401891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3074" name="Object 33"/>
          <p:cNvGraphicFramePr>
            <a:graphicFrameLocks noChangeAspect="1"/>
          </p:cNvGraphicFramePr>
          <p:nvPr/>
        </p:nvGraphicFramePr>
        <p:xfrm>
          <a:off x="8039100" y="2225040"/>
          <a:ext cx="457200" cy="549275"/>
        </p:xfrm>
        <a:graphic>
          <a:graphicData uri="http://schemas.openxmlformats.org/presentationml/2006/ole">
            <p:oleObj spid="_x0000_s114690" name="Ecuación" r:id="rId4" imgW="177480" imgH="215640" progId="Equation.3">
              <p:embed/>
            </p:oleObj>
          </a:graphicData>
        </a:graphic>
      </p:graphicFrame>
      <p:sp>
        <p:nvSpPr>
          <p:cNvPr id="3084" name="Line 34"/>
          <p:cNvSpPr>
            <a:spLocks noChangeShapeType="1"/>
          </p:cNvSpPr>
          <p:nvPr/>
        </p:nvSpPr>
        <p:spPr bwMode="auto">
          <a:xfrm>
            <a:off x="3429000" y="493331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085" name="Line 35"/>
          <p:cNvSpPr>
            <a:spLocks noChangeShapeType="1"/>
          </p:cNvSpPr>
          <p:nvPr/>
        </p:nvSpPr>
        <p:spPr bwMode="auto">
          <a:xfrm>
            <a:off x="3429000" y="585406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086" name="Text Box 36"/>
          <p:cNvSpPr txBox="1">
            <a:spLocks noChangeArrowheads="1"/>
          </p:cNvSpPr>
          <p:nvPr/>
        </p:nvSpPr>
        <p:spPr bwMode="auto">
          <a:xfrm>
            <a:off x="3244850" y="296957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3087" name="Text Box 37"/>
          <p:cNvSpPr txBox="1">
            <a:spLocks noChangeArrowheads="1"/>
          </p:cNvSpPr>
          <p:nvPr/>
        </p:nvSpPr>
        <p:spPr bwMode="auto">
          <a:xfrm>
            <a:off x="2863850" y="366014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88" name="Text Box 38"/>
          <p:cNvSpPr txBox="1">
            <a:spLocks noChangeArrowheads="1"/>
          </p:cNvSpPr>
          <p:nvPr/>
        </p:nvSpPr>
        <p:spPr bwMode="auto">
          <a:xfrm>
            <a:off x="2751138" y="554450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89" name="Text Box 39"/>
          <p:cNvSpPr txBox="1">
            <a:spLocks noChangeArrowheads="1"/>
          </p:cNvSpPr>
          <p:nvPr/>
        </p:nvSpPr>
        <p:spPr bwMode="auto">
          <a:xfrm>
            <a:off x="8467725" y="464439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3090" name="Rectangle 40"/>
          <p:cNvSpPr>
            <a:spLocks noChangeArrowheads="1"/>
          </p:cNvSpPr>
          <p:nvPr/>
        </p:nvSpPr>
        <p:spPr bwMode="auto">
          <a:xfrm>
            <a:off x="0" y="1"/>
            <a:ext cx="9144000" cy="52578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1063" y="5862638"/>
            <a:ext cx="92551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93" name="Text Box 37"/>
          <p:cNvSpPr txBox="1">
            <a:spLocks noChangeArrowheads="1"/>
          </p:cNvSpPr>
          <p:nvPr/>
        </p:nvSpPr>
        <p:spPr bwMode="auto">
          <a:xfrm>
            <a:off x="3046413" y="467772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T/2</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636588" y="2947988"/>
          <a:ext cx="1449387" cy="606425"/>
        </p:xfrm>
        <a:graphic>
          <a:graphicData uri="http://schemas.openxmlformats.org/presentationml/2006/ole">
            <p:oleObj spid="_x0000_s114691" name="Ecuación" r:id="rId5" imgW="93960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63538" y="4487863"/>
            <a:ext cx="1946275"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99" name="Freeform 68"/>
          <p:cNvSpPr>
            <a:spLocks/>
          </p:cNvSpPr>
          <p:nvPr/>
        </p:nvSpPr>
        <p:spPr bwMode="auto">
          <a:xfrm flipH="1">
            <a:off x="3443288" y="404431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3100" name="Line 25"/>
          <p:cNvSpPr>
            <a:spLocks noChangeShapeType="1"/>
          </p:cNvSpPr>
          <p:nvPr/>
        </p:nvSpPr>
        <p:spPr bwMode="auto">
          <a:xfrm rot="5400000">
            <a:off x="4129881" y="448008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101" name="35 CuadroTexto"/>
          <p:cNvSpPr txBox="1">
            <a:spLocks noChangeArrowheads="1"/>
          </p:cNvSpPr>
          <p:nvPr/>
        </p:nvSpPr>
        <p:spPr bwMode="auto">
          <a:xfrm>
            <a:off x="4114800" y="501745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37" name="Freeform 65"/>
          <p:cNvSpPr>
            <a:spLocks/>
          </p:cNvSpPr>
          <p:nvPr/>
        </p:nvSpPr>
        <p:spPr bwMode="auto">
          <a:xfrm>
            <a:off x="4576763" y="404749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 name="Line 25"/>
          <p:cNvSpPr>
            <a:spLocks noChangeShapeType="1"/>
          </p:cNvSpPr>
          <p:nvPr/>
        </p:nvSpPr>
        <p:spPr bwMode="auto">
          <a:xfrm rot="5400000">
            <a:off x="5261769" y="448008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2" name="41 CuadroTexto"/>
          <p:cNvSpPr txBox="1">
            <a:spLocks noChangeArrowheads="1"/>
          </p:cNvSpPr>
          <p:nvPr/>
        </p:nvSpPr>
        <p:spPr bwMode="auto">
          <a:xfrm>
            <a:off x="5246688" y="501745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grpSp>
        <p:nvGrpSpPr>
          <p:cNvPr id="3" name="42 Grupo"/>
          <p:cNvGrpSpPr>
            <a:grpSpLocks/>
          </p:cNvGrpSpPr>
          <p:nvPr/>
        </p:nvGrpSpPr>
        <p:grpSpPr bwMode="auto">
          <a:xfrm>
            <a:off x="5500688" y="2526665"/>
            <a:ext cx="457200" cy="1628775"/>
            <a:chOff x="4213726" y="2212977"/>
            <a:chExt cx="457200" cy="1628689"/>
          </a:xfrm>
        </p:grpSpPr>
        <p:sp>
          <p:nvSpPr>
            <p:cNvPr id="3108" name="Line 9"/>
            <p:cNvSpPr>
              <a:spLocks noChangeShapeType="1"/>
            </p:cNvSpPr>
            <p:nvPr/>
          </p:nvSpPr>
          <p:spPr bwMode="auto">
            <a:xfrm>
              <a:off x="4422941"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3077" name="Object 10"/>
            <p:cNvGraphicFramePr>
              <a:graphicFrameLocks noChangeAspect="1"/>
            </p:cNvGraphicFramePr>
            <p:nvPr/>
          </p:nvGraphicFramePr>
          <p:xfrm>
            <a:off x="4213726" y="3260641"/>
            <a:ext cx="457200" cy="581025"/>
          </p:xfrm>
          <a:graphic>
            <a:graphicData uri="http://schemas.openxmlformats.org/presentationml/2006/ole">
              <p:oleObj spid="_x0000_s114693" name="Ecuación" r:id="rId6" imgW="177480" imgH="228600" progId="Equation.3">
                <p:embed/>
              </p:oleObj>
            </a:graphicData>
          </a:graphic>
        </p:graphicFrame>
      </p:grpSp>
      <p:grpSp>
        <p:nvGrpSpPr>
          <p:cNvPr id="4" name="48 Grupo"/>
          <p:cNvGrpSpPr>
            <a:grpSpLocks/>
          </p:cNvGrpSpPr>
          <p:nvPr/>
        </p:nvGrpSpPr>
        <p:grpSpPr bwMode="auto">
          <a:xfrm>
            <a:off x="4152900" y="2179003"/>
            <a:ext cx="1573213" cy="581025"/>
            <a:chOff x="2228515" y="2430463"/>
            <a:chExt cx="1573212" cy="581025"/>
          </a:xfrm>
        </p:grpSpPr>
        <p:sp>
          <p:nvSpPr>
            <p:cNvPr id="3107" name="Line 9"/>
            <p:cNvSpPr>
              <a:spLocks noChangeShapeType="1"/>
            </p:cNvSpPr>
            <p:nvPr/>
          </p:nvSpPr>
          <p:spPr bwMode="auto">
            <a:xfrm rot="16200000" flipV="1">
              <a:off x="3231815"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3076" name="Object 5"/>
            <p:cNvGraphicFramePr>
              <a:graphicFrameLocks noChangeAspect="1"/>
            </p:cNvGraphicFramePr>
            <p:nvPr/>
          </p:nvGraphicFramePr>
          <p:xfrm>
            <a:off x="2228515" y="2430463"/>
            <a:ext cx="457200" cy="581025"/>
          </p:xfrm>
          <a:graphic>
            <a:graphicData uri="http://schemas.openxmlformats.org/presentationml/2006/ole">
              <p:oleObj spid="_x0000_s114692"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2000" fill="hold"/>
                                        <p:tgtEl>
                                          <p:spTgt spid="70688"/>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2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000"/>
                                        <p:tgtEl>
                                          <p:spTgt spid="37"/>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1000"/>
                                        <p:tgtEl>
                                          <p:spTgt spid="41"/>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7070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1000"/>
                                        <p:tgtEl>
                                          <p:spTgt spid="33"/>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64" grpId="0" animBg="1"/>
      <p:bldP spid="38" grpId="0"/>
      <p:bldP spid="32" grpId="0" animBg="1"/>
      <p:bldP spid="37" grpId="0" animBg="1"/>
      <p:bldP spid="41" grpId="0" animBg="1"/>
      <p:bldP spid="42" grpId="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51125" y="74263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3319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50683"/>
            <a:ext cx="3929062" cy="1795462"/>
            <a:chOff x="1622" y="466"/>
            <a:chExt cx="2475" cy="1131"/>
          </a:xfrm>
        </p:grpSpPr>
        <p:sp>
          <p:nvSpPr>
            <p:cNvPr id="4139"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0"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1"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2"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3"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4106" name="Line 24"/>
          <p:cNvSpPr>
            <a:spLocks noChangeShapeType="1"/>
          </p:cNvSpPr>
          <p:nvPr/>
        </p:nvSpPr>
        <p:spPr bwMode="auto">
          <a:xfrm>
            <a:off x="3429000" y="351599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4107" name="Line 25"/>
          <p:cNvSpPr>
            <a:spLocks noChangeShapeType="1"/>
          </p:cNvSpPr>
          <p:nvPr/>
        </p:nvSpPr>
        <p:spPr bwMode="auto">
          <a:xfrm>
            <a:off x="3429000" y="403034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4098" name="Object 33"/>
          <p:cNvGraphicFramePr>
            <a:graphicFrameLocks noChangeAspect="1"/>
          </p:cNvGraphicFramePr>
          <p:nvPr/>
        </p:nvGraphicFramePr>
        <p:xfrm>
          <a:off x="8039100" y="2236470"/>
          <a:ext cx="457200" cy="549275"/>
        </p:xfrm>
        <a:graphic>
          <a:graphicData uri="http://schemas.openxmlformats.org/presentationml/2006/ole">
            <p:oleObj spid="_x0000_s115714" name="Ecuación" r:id="rId4" imgW="177480" imgH="215640" progId="Equation.3">
              <p:embed/>
            </p:oleObj>
          </a:graphicData>
        </a:graphic>
      </p:graphicFrame>
      <p:sp>
        <p:nvSpPr>
          <p:cNvPr id="4108" name="Line 34"/>
          <p:cNvSpPr>
            <a:spLocks noChangeShapeType="1"/>
          </p:cNvSpPr>
          <p:nvPr/>
        </p:nvSpPr>
        <p:spPr bwMode="auto">
          <a:xfrm>
            <a:off x="3429000" y="494474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09" name="Line 35"/>
          <p:cNvSpPr>
            <a:spLocks noChangeShapeType="1"/>
          </p:cNvSpPr>
          <p:nvPr/>
        </p:nvSpPr>
        <p:spPr bwMode="auto">
          <a:xfrm>
            <a:off x="3429000" y="586549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10" name="Text Box 36"/>
          <p:cNvSpPr txBox="1">
            <a:spLocks noChangeArrowheads="1"/>
          </p:cNvSpPr>
          <p:nvPr/>
        </p:nvSpPr>
        <p:spPr bwMode="auto">
          <a:xfrm>
            <a:off x="3244850" y="298100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4111" name="Text Box 37"/>
          <p:cNvSpPr txBox="1">
            <a:spLocks noChangeArrowheads="1"/>
          </p:cNvSpPr>
          <p:nvPr/>
        </p:nvSpPr>
        <p:spPr bwMode="auto">
          <a:xfrm>
            <a:off x="2863850" y="367157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2" name="Text Box 38"/>
          <p:cNvSpPr txBox="1">
            <a:spLocks noChangeArrowheads="1"/>
          </p:cNvSpPr>
          <p:nvPr/>
        </p:nvSpPr>
        <p:spPr bwMode="auto">
          <a:xfrm>
            <a:off x="2751138" y="555593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3" name="Text Box 39"/>
          <p:cNvSpPr txBox="1">
            <a:spLocks noChangeArrowheads="1"/>
          </p:cNvSpPr>
          <p:nvPr/>
        </p:nvSpPr>
        <p:spPr bwMode="auto">
          <a:xfrm>
            <a:off x="8467725" y="465582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4114" name="Rectangle 40"/>
          <p:cNvSpPr>
            <a:spLocks noChangeArrowheads="1"/>
          </p:cNvSpPr>
          <p:nvPr/>
        </p:nvSpPr>
        <p:spPr bwMode="auto">
          <a:xfrm>
            <a:off x="0" y="1"/>
            <a:ext cx="9144000" cy="53721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35025" y="5897563"/>
            <a:ext cx="1016000"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7" name="Text Box 37"/>
          <p:cNvSpPr txBox="1">
            <a:spLocks noChangeArrowheads="1"/>
          </p:cNvSpPr>
          <p:nvPr/>
        </p:nvSpPr>
        <p:spPr bwMode="auto">
          <a:xfrm>
            <a:off x="3046413" y="468915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3T/4</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479425" y="2947988"/>
          <a:ext cx="1762125" cy="606425"/>
        </p:xfrm>
        <a:graphic>
          <a:graphicData uri="http://schemas.openxmlformats.org/presentationml/2006/ole">
            <p:oleObj spid="_x0000_s115715" name="Ecuación" r:id="rId5" imgW="114300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225425" y="4487863"/>
            <a:ext cx="228917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(3</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/2)</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3" name="Freeform 68"/>
          <p:cNvSpPr>
            <a:spLocks/>
          </p:cNvSpPr>
          <p:nvPr/>
        </p:nvSpPr>
        <p:spPr bwMode="auto">
          <a:xfrm flipH="1">
            <a:off x="3443288" y="405574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24" name="Line 25"/>
          <p:cNvSpPr>
            <a:spLocks noChangeShapeType="1"/>
          </p:cNvSpPr>
          <p:nvPr/>
        </p:nvSpPr>
        <p:spPr bwMode="auto">
          <a:xfrm rot="5400000">
            <a:off x="4129881"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25" name="35 CuadroTexto"/>
          <p:cNvSpPr txBox="1">
            <a:spLocks noChangeArrowheads="1"/>
          </p:cNvSpPr>
          <p:nvPr/>
        </p:nvSpPr>
        <p:spPr bwMode="auto">
          <a:xfrm>
            <a:off x="4114800" y="502888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4126" name="Freeform 65"/>
          <p:cNvSpPr>
            <a:spLocks/>
          </p:cNvSpPr>
          <p:nvPr/>
        </p:nvSpPr>
        <p:spPr bwMode="auto">
          <a:xfrm>
            <a:off x="4576763" y="405892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27" name="Line 25"/>
          <p:cNvSpPr>
            <a:spLocks noChangeShapeType="1"/>
          </p:cNvSpPr>
          <p:nvPr/>
        </p:nvSpPr>
        <p:spPr bwMode="auto">
          <a:xfrm rot="5400000">
            <a:off x="5261769"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28" name="41 CuadroTexto"/>
          <p:cNvSpPr txBox="1">
            <a:spLocks noChangeArrowheads="1"/>
          </p:cNvSpPr>
          <p:nvPr/>
        </p:nvSpPr>
        <p:spPr bwMode="auto">
          <a:xfrm>
            <a:off x="5246688" y="502888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sp>
        <p:nvSpPr>
          <p:cNvPr id="43" name="Line 25"/>
          <p:cNvSpPr>
            <a:spLocks noChangeShapeType="1"/>
          </p:cNvSpPr>
          <p:nvPr/>
        </p:nvSpPr>
        <p:spPr bwMode="auto">
          <a:xfrm rot="5400000">
            <a:off x="6369844"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4" name="43 CuadroTexto"/>
          <p:cNvSpPr txBox="1">
            <a:spLocks noChangeArrowheads="1"/>
          </p:cNvSpPr>
          <p:nvPr/>
        </p:nvSpPr>
        <p:spPr bwMode="auto">
          <a:xfrm>
            <a:off x="6354763" y="502888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3T/4</a:t>
            </a:r>
          </a:p>
        </p:txBody>
      </p:sp>
      <p:sp>
        <p:nvSpPr>
          <p:cNvPr id="45" name="Freeform 66"/>
          <p:cNvSpPr>
            <a:spLocks/>
          </p:cNvSpPr>
          <p:nvPr/>
        </p:nvSpPr>
        <p:spPr bwMode="auto">
          <a:xfrm>
            <a:off x="5715000" y="4955858"/>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7" name="Line 25"/>
          <p:cNvSpPr>
            <a:spLocks noChangeShapeType="1"/>
          </p:cNvSpPr>
          <p:nvPr/>
        </p:nvSpPr>
        <p:spPr bwMode="auto">
          <a:xfrm rot="5400000">
            <a:off x="6597650"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33" name="Line 25"/>
          <p:cNvSpPr>
            <a:spLocks noChangeShapeType="1"/>
          </p:cNvSpPr>
          <p:nvPr/>
        </p:nvSpPr>
        <p:spPr bwMode="auto">
          <a:xfrm rot="5400000">
            <a:off x="5489575"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34" name="Line 25"/>
          <p:cNvSpPr>
            <a:spLocks noChangeShapeType="1"/>
          </p:cNvSpPr>
          <p:nvPr/>
        </p:nvSpPr>
        <p:spPr bwMode="auto">
          <a:xfrm rot="5400000">
            <a:off x="4368800"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3" name="45 Grupo"/>
          <p:cNvGrpSpPr>
            <a:grpSpLocks/>
          </p:cNvGrpSpPr>
          <p:nvPr/>
        </p:nvGrpSpPr>
        <p:grpSpPr bwMode="auto">
          <a:xfrm>
            <a:off x="5670550" y="2226945"/>
            <a:ext cx="1635125" cy="581025"/>
            <a:chOff x="6560134" y="2454525"/>
            <a:chExt cx="1636046" cy="581025"/>
          </a:xfrm>
        </p:grpSpPr>
        <p:sp>
          <p:nvSpPr>
            <p:cNvPr id="4138" name="Line 9"/>
            <p:cNvSpPr>
              <a:spLocks noChangeShapeType="1"/>
            </p:cNvSpPr>
            <p:nvPr/>
          </p:nvSpPr>
          <p:spPr bwMode="auto">
            <a:xfrm rot="5400000" flipV="1">
              <a:off x="7130047"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4101" name="Object 10"/>
            <p:cNvGraphicFramePr>
              <a:graphicFrameLocks noChangeAspect="1"/>
            </p:cNvGraphicFramePr>
            <p:nvPr/>
          </p:nvGraphicFramePr>
          <p:xfrm>
            <a:off x="7738980" y="2454525"/>
            <a:ext cx="457200" cy="581025"/>
          </p:xfrm>
          <a:graphic>
            <a:graphicData uri="http://schemas.openxmlformats.org/presentationml/2006/ole">
              <p:oleObj spid="_x0000_s115717" name="Ecuación" r:id="rId6" imgW="177480" imgH="228600" progId="Equation.3">
                <p:embed/>
              </p:oleObj>
            </a:graphicData>
          </a:graphic>
        </p:graphicFrame>
      </p:grpSp>
      <p:grpSp>
        <p:nvGrpSpPr>
          <p:cNvPr id="4" name="49 Grupo"/>
          <p:cNvGrpSpPr>
            <a:grpSpLocks/>
          </p:cNvGrpSpPr>
          <p:nvPr/>
        </p:nvGrpSpPr>
        <p:grpSpPr bwMode="auto">
          <a:xfrm>
            <a:off x="5476875" y="2538095"/>
            <a:ext cx="457200" cy="1628775"/>
            <a:chOff x="4213726" y="2212977"/>
            <a:chExt cx="457200" cy="1628689"/>
          </a:xfrm>
        </p:grpSpPr>
        <p:sp>
          <p:nvSpPr>
            <p:cNvPr id="4137" name="Line 9"/>
            <p:cNvSpPr>
              <a:spLocks noChangeShapeType="1"/>
            </p:cNvSpPr>
            <p:nvPr/>
          </p:nvSpPr>
          <p:spPr bwMode="auto">
            <a:xfrm>
              <a:off x="4422941"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4100" name="Object 5"/>
            <p:cNvGraphicFramePr>
              <a:graphicFrameLocks noChangeAspect="1"/>
            </p:cNvGraphicFramePr>
            <p:nvPr/>
          </p:nvGraphicFramePr>
          <p:xfrm>
            <a:off x="4213726" y="3260641"/>
            <a:ext cx="457200" cy="581025"/>
          </p:xfrm>
          <a:graphic>
            <a:graphicData uri="http://schemas.openxmlformats.org/presentationml/2006/ole">
              <p:oleObj spid="_x0000_s115716"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5400000">
                                      <p:cBhvr>
                                        <p:cTn id="12" dur="2000" fill="hold"/>
                                        <p:tgtEl>
                                          <p:spTgt spid="70688"/>
                                        </p:tgtEl>
                                        <p:attrNameLst>
                                          <p:attrName>r</p:attrName>
                                        </p:attrNameLst>
                                      </p:cBhvr>
                                    </p:animRo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000"/>
                                        <p:tgtEl>
                                          <p:spTgt spid="45"/>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1000"/>
                                        <p:tgtEl>
                                          <p:spTgt spid="43"/>
                                        </p:tgtEl>
                                      </p:cBhvr>
                                    </p:animEffec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70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1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1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1000"/>
                                        <p:tgtEl>
                                          <p:spTgt spid="33"/>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P spid="70706" grpId="0" animBg="1"/>
      <p:bldP spid="64" grpId="0" animBg="1"/>
      <p:bldP spid="38" grpId="0"/>
      <p:bldP spid="32" grpId="0" animBg="1"/>
      <p:bldP spid="43" grpId="0" animBg="1"/>
      <p:bldP spid="44" grpId="0"/>
      <p:bldP spid="45" grpId="0" animBg="1"/>
      <p:bldP spid="4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32075" y="75406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a:off x="5549900" y="1443038"/>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62113"/>
            <a:ext cx="3929062" cy="1795462"/>
            <a:chOff x="1622" y="466"/>
            <a:chExt cx="2475" cy="1131"/>
          </a:xfrm>
        </p:grpSpPr>
        <p:sp>
          <p:nvSpPr>
            <p:cNvPr id="5167"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68"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69"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70"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71"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5130" name="Line 24"/>
          <p:cNvSpPr>
            <a:spLocks noChangeShapeType="1"/>
          </p:cNvSpPr>
          <p:nvPr/>
        </p:nvSpPr>
        <p:spPr bwMode="auto">
          <a:xfrm>
            <a:off x="3429000" y="352742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5131" name="Line 25"/>
          <p:cNvSpPr>
            <a:spLocks noChangeShapeType="1"/>
          </p:cNvSpPr>
          <p:nvPr/>
        </p:nvSpPr>
        <p:spPr bwMode="auto">
          <a:xfrm>
            <a:off x="3429000" y="404177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5122" name="Object 33"/>
          <p:cNvGraphicFramePr>
            <a:graphicFrameLocks noChangeAspect="1"/>
          </p:cNvGraphicFramePr>
          <p:nvPr/>
        </p:nvGraphicFramePr>
        <p:xfrm>
          <a:off x="8039100" y="2247900"/>
          <a:ext cx="457200" cy="549275"/>
        </p:xfrm>
        <a:graphic>
          <a:graphicData uri="http://schemas.openxmlformats.org/presentationml/2006/ole">
            <p:oleObj spid="_x0000_s116738" name="Ecuación" r:id="rId4" imgW="177480" imgH="215640" progId="Equation.3">
              <p:embed/>
            </p:oleObj>
          </a:graphicData>
        </a:graphic>
      </p:graphicFrame>
      <p:sp>
        <p:nvSpPr>
          <p:cNvPr id="5132" name="Line 34"/>
          <p:cNvSpPr>
            <a:spLocks noChangeShapeType="1"/>
          </p:cNvSpPr>
          <p:nvPr/>
        </p:nvSpPr>
        <p:spPr bwMode="auto">
          <a:xfrm>
            <a:off x="3429000" y="495617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33" name="Line 35"/>
          <p:cNvSpPr>
            <a:spLocks noChangeShapeType="1"/>
          </p:cNvSpPr>
          <p:nvPr/>
        </p:nvSpPr>
        <p:spPr bwMode="auto">
          <a:xfrm>
            <a:off x="3429000" y="587692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34" name="Text Box 36"/>
          <p:cNvSpPr txBox="1">
            <a:spLocks noChangeArrowheads="1"/>
          </p:cNvSpPr>
          <p:nvPr/>
        </p:nvSpPr>
        <p:spPr bwMode="auto">
          <a:xfrm>
            <a:off x="3244850" y="299243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5135" name="Text Box 37"/>
          <p:cNvSpPr txBox="1">
            <a:spLocks noChangeArrowheads="1"/>
          </p:cNvSpPr>
          <p:nvPr/>
        </p:nvSpPr>
        <p:spPr bwMode="auto">
          <a:xfrm>
            <a:off x="2863850" y="368300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5136" name="Text Box 38"/>
          <p:cNvSpPr txBox="1">
            <a:spLocks noChangeArrowheads="1"/>
          </p:cNvSpPr>
          <p:nvPr/>
        </p:nvSpPr>
        <p:spPr bwMode="auto">
          <a:xfrm>
            <a:off x="2751138" y="556736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5137" name="Text Box 39"/>
          <p:cNvSpPr txBox="1">
            <a:spLocks noChangeArrowheads="1"/>
          </p:cNvSpPr>
          <p:nvPr/>
        </p:nvSpPr>
        <p:spPr bwMode="auto">
          <a:xfrm>
            <a:off x="8467725" y="466725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5138" name="Rectangle 40"/>
          <p:cNvSpPr>
            <a:spLocks noChangeArrowheads="1"/>
          </p:cNvSpPr>
          <p:nvPr/>
        </p:nvSpPr>
        <p:spPr bwMode="auto">
          <a:xfrm>
            <a:off x="0" y="1"/>
            <a:ext cx="9144000" cy="548639"/>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2650" y="5849938"/>
            <a:ext cx="898525"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0</a:t>
            </a:r>
            <a:endParaRPr lang="el-GR" sz="2400" b="1">
              <a:solidFill>
                <a:srgbClr val="000000"/>
              </a:solidFill>
              <a:latin typeface="Times New Roman" pitchFamily="18" charset="0"/>
              <a:cs typeface="Times New Roman" pitchFamily="18" charset="0"/>
            </a:endParaRPr>
          </a:p>
        </p:txBody>
      </p:sp>
      <p:sp>
        <p:nvSpPr>
          <p:cNvPr id="5141" name="Text Box 37"/>
          <p:cNvSpPr txBox="1">
            <a:spLocks noChangeArrowheads="1"/>
          </p:cNvSpPr>
          <p:nvPr/>
        </p:nvSpPr>
        <p:spPr bwMode="auto">
          <a:xfrm>
            <a:off x="3046413" y="470058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3"/>
          <p:cNvGraphicFramePr>
            <a:graphicFrameLocks noChangeAspect="1"/>
          </p:cNvGraphicFramePr>
          <p:nvPr/>
        </p:nvGraphicFramePr>
        <p:xfrm>
          <a:off x="576263" y="2947988"/>
          <a:ext cx="1566862" cy="606425"/>
        </p:xfrm>
        <a:graphic>
          <a:graphicData uri="http://schemas.openxmlformats.org/presentationml/2006/ole">
            <p:oleObj spid="_x0000_s116739" name="Ecuación" r:id="rId5" imgW="101592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09563" y="4500563"/>
            <a:ext cx="206057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(2</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147" name="Freeform 68"/>
          <p:cNvSpPr>
            <a:spLocks/>
          </p:cNvSpPr>
          <p:nvPr/>
        </p:nvSpPr>
        <p:spPr bwMode="auto">
          <a:xfrm flipH="1">
            <a:off x="3443288" y="406717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48" name="Line 25"/>
          <p:cNvSpPr>
            <a:spLocks noChangeShapeType="1"/>
          </p:cNvSpPr>
          <p:nvPr/>
        </p:nvSpPr>
        <p:spPr bwMode="auto">
          <a:xfrm rot="5400000">
            <a:off x="412988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49" name="35 CuadroTexto"/>
          <p:cNvSpPr txBox="1">
            <a:spLocks noChangeArrowheads="1"/>
          </p:cNvSpPr>
          <p:nvPr/>
        </p:nvSpPr>
        <p:spPr bwMode="auto">
          <a:xfrm>
            <a:off x="4114800"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5150" name="Freeform 65"/>
          <p:cNvSpPr>
            <a:spLocks/>
          </p:cNvSpPr>
          <p:nvPr/>
        </p:nvSpPr>
        <p:spPr bwMode="auto">
          <a:xfrm>
            <a:off x="4576763" y="407035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51" name="Line 25"/>
          <p:cNvSpPr>
            <a:spLocks noChangeShapeType="1"/>
          </p:cNvSpPr>
          <p:nvPr/>
        </p:nvSpPr>
        <p:spPr bwMode="auto">
          <a:xfrm rot="5400000">
            <a:off x="5261769"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2" name="41 CuadroTexto"/>
          <p:cNvSpPr txBox="1">
            <a:spLocks noChangeArrowheads="1"/>
          </p:cNvSpPr>
          <p:nvPr/>
        </p:nvSpPr>
        <p:spPr bwMode="auto">
          <a:xfrm>
            <a:off x="5246688" y="504031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sp>
        <p:nvSpPr>
          <p:cNvPr id="5153" name="Line 25"/>
          <p:cNvSpPr>
            <a:spLocks noChangeShapeType="1"/>
          </p:cNvSpPr>
          <p:nvPr/>
        </p:nvSpPr>
        <p:spPr bwMode="auto">
          <a:xfrm rot="5400000">
            <a:off x="7493794"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4" name="43 CuadroTexto"/>
          <p:cNvSpPr txBox="1">
            <a:spLocks noChangeArrowheads="1"/>
          </p:cNvSpPr>
          <p:nvPr/>
        </p:nvSpPr>
        <p:spPr bwMode="auto">
          <a:xfrm>
            <a:off x="7478713" y="504031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a:t>
            </a:r>
          </a:p>
        </p:txBody>
      </p:sp>
      <p:sp>
        <p:nvSpPr>
          <p:cNvPr id="5155" name="Freeform 66"/>
          <p:cNvSpPr>
            <a:spLocks/>
          </p:cNvSpPr>
          <p:nvPr/>
        </p:nvSpPr>
        <p:spPr bwMode="auto">
          <a:xfrm>
            <a:off x="5715000" y="4967288"/>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56" name="Line 25"/>
          <p:cNvSpPr>
            <a:spLocks noChangeShapeType="1"/>
          </p:cNvSpPr>
          <p:nvPr/>
        </p:nvSpPr>
        <p:spPr bwMode="auto">
          <a:xfrm rot="5400000">
            <a:off x="7721600"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7" name="Line 25"/>
          <p:cNvSpPr>
            <a:spLocks noChangeShapeType="1"/>
          </p:cNvSpPr>
          <p:nvPr/>
        </p:nvSpPr>
        <p:spPr bwMode="auto">
          <a:xfrm rot="5400000">
            <a:off x="5489575"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8" name="Line 25"/>
          <p:cNvSpPr>
            <a:spLocks noChangeShapeType="1"/>
          </p:cNvSpPr>
          <p:nvPr/>
        </p:nvSpPr>
        <p:spPr bwMode="auto">
          <a:xfrm rot="5400000">
            <a:off x="4368800"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8"/>
          <p:cNvGrpSpPr>
            <a:grpSpLocks/>
          </p:cNvGrpSpPr>
          <p:nvPr/>
        </p:nvGrpSpPr>
        <p:grpSpPr bwMode="auto">
          <a:xfrm>
            <a:off x="5741988" y="2201863"/>
            <a:ext cx="1624012" cy="581025"/>
            <a:chOff x="1278" y="1063"/>
            <a:chExt cx="1023" cy="366"/>
          </a:xfrm>
        </p:grpSpPr>
        <p:sp>
          <p:nvSpPr>
            <p:cNvPr id="5166" name="Line 9"/>
            <p:cNvSpPr>
              <a:spLocks noChangeShapeType="1"/>
            </p:cNvSpPr>
            <p:nvPr/>
          </p:nvSpPr>
          <p:spPr bwMode="auto">
            <a:xfrm rot="5400000" flipV="1">
              <a:off x="1637" y="926"/>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5125" name="Object 10"/>
            <p:cNvGraphicFramePr>
              <a:graphicFrameLocks noChangeAspect="1"/>
            </p:cNvGraphicFramePr>
            <p:nvPr/>
          </p:nvGraphicFramePr>
          <p:xfrm>
            <a:off x="2013" y="1063"/>
            <a:ext cx="288" cy="366"/>
          </p:xfrm>
          <a:graphic>
            <a:graphicData uri="http://schemas.openxmlformats.org/presentationml/2006/ole">
              <p:oleObj spid="_x0000_s116741" name="Ecuación" r:id="rId6" imgW="177480" imgH="228600" progId="Equation.3">
                <p:embed/>
              </p:oleObj>
            </a:graphicData>
          </a:graphic>
        </p:graphicFrame>
      </p:grpSp>
      <p:sp>
        <p:nvSpPr>
          <p:cNvPr id="52" name="Freeform 67"/>
          <p:cNvSpPr>
            <a:spLocks/>
          </p:cNvSpPr>
          <p:nvPr/>
        </p:nvSpPr>
        <p:spPr bwMode="auto">
          <a:xfrm>
            <a:off x="6831013" y="4972050"/>
            <a:ext cx="1117600" cy="9144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61" name="Line 25"/>
          <p:cNvSpPr>
            <a:spLocks noChangeShapeType="1"/>
          </p:cNvSpPr>
          <p:nvPr/>
        </p:nvSpPr>
        <p:spPr bwMode="auto">
          <a:xfrm rot="5400000">
            <a:off x="639683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62" name="53 CuadroTexto"/>
          <p:cNvSpPr txBox="1">
            <a:spLocks noChangeArrowheads="1"/>
          </p:cNvSpPr>
          <p:nvPr/>
        </p:nvSpPr>
        <p:spPr bwMode="auto">
          <a:xfrm>
            <a:off x="6380163"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3T/4</a:t>
            </a:r>
          </a:p>
        </p:txBody>
      </p:sp>
      <p:sp>
        <p:nvSpPr>
          <p:cNvPr id="5163" name="Line 25"/>
          <p:cNvSpPr>
            <a:spLocks noChangeShapeType="1"/>
          </p:cNvSpPr>
          <p:nvPr/>
        </p:nvSpPr>
        <p:spPr bwMode="auto">
          <a:xfrm rot="5400000">
            <a:off x="6624637"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4" name="47 Grupo"/>
          <p:cNvGrpSpPr>
            <a:grpSpLocks/>
          </p:cNvGrpSpPr>
          <p:nvPr/>
        </p:nvGrpSpPr>
        <p:grpSpPr bwMode="auto">
          <a:xfrm>
            <a:off x="5513388" y="817563"/>
            <a:ext cx="457200" cy="1741487"/>
            <a:chOff x="1711158" y="1612315"/>
            <a:chExt cx="457200" cy="1740487"/>
          </a:xfrm>
        </p:grpSpPr>
        <p:sp>
          <p:nvSpPr>
            <p:cNvPr id="5165"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5124" name="Object 5"/>
            <p:cNvGraphicFramePr>
              <a:graphicFrameLocks noChangeAspect="1"/>
            </p:cNvGraphicFramePr>
            <p:nvPr/>
          </p:nvGraphicFramePr>
          <p:xfrm>
            <a:off x="1711158" y="1612315"/>
            <a:ext cx="457200" cy="581025"/>
          </p:xfrm>
          <a:graphic>
            <a:graphicData uri="http://schemas.openxmlformats.org/presentationml/2006/ole">
              <p:oleObj spid="_x0000_s116740"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1" nodeType="clickEffect">
                                  <p:stCondLst>
                                    <p:cond delay="0"/>
                                  </p:stCondLst>
                                  <p:childTnLst>
                                    <p:animRot by="-5400000">
                                      <p:cBhvr>
                                        <p:cTn id="13" dur="2000" fill="hold"/>
                                        <p:tgtEl>
                                          <p:spTgt spid="70688"/>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2000"/>
                                        <p:tgtEl>
                                          <p:spTgt spid="52"/>
                                        </p:tgtEl>
                                      </p:cBhvr>
                                    </p:animEffec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70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1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1000"/>
                                        <p:tgtEl>
                                          <p:spTgt spid="33"/>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P spid="70706" grpId="0" animBg="1"/>
      <p:bldP spid="64" grpId="0" animBg="1"/>
      <p:bldP spid="38" grpId="0"/>
      <p:bldP spid="32" grpId="0" animBg="1"/>
      <p:bldP spid="5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161" name="Rectangle 104"/>
          <p:cNvSpPr>
            <a:spLocks noChangeArrowheads="1"/>
          </p:cNvSpPr>
          <p:nvPr/>
        </p:nvSpPr>
        <p:spPr bwMode="auto">
          <a:xfrm>
            <a:off x="1413510" y="3571875"/>
            <a:ext cx="5992813" cy="287496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41986" name="Group 2"/>
          <p:cNvGraphicFramePr>
            <a:graphicFrameLocks noGrp="1"/>
          </p:cNvGraphicFramePr>
          <p:nvPr/>
        </p:nvGraphicFramePr>
        <p:xfrm>
          <a:off x="1991043" y="167958"/>
          <a:ext cx="4891087" cy="3249614"/>
        </p:xfrm>
        <a:graphic>
          <a:graphicData uri="http://schemas.openxmlformats.org/drawingml/2006/table">
            <a:tbl>
              <a:tblPr/>
              <a:tblGrid>
                <a:gridCol w="792162"/>
                <a:gridCol w="1436688"/>
                <a:gridCol w="1050925"/>
                <a:gridCol w="1611312"/>
              </a:tblGrid>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dirty="0" err="1" smtClean="0">
                          <a:ln>
                            <a:noFill/>
                          </a:ln>
                          <a:solidFill>
                            <a:schemeClr val="tx1"/>
                          </a:solidFill>
                          <a:effectLst/>
                          <a:latin typeface="Times New Roman" pitchFamily="18" charset="0"/>
                          <a:cs typeface="Arial" charset="0"/>
                        </a:rPr>
                        <a:t>sen</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l-GR" sz="2000" b="0" i="1" u="none" strike="noStrike" cap="none" normalizeH="0" baseline="0" dirty="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dirty="0" smtClean="0">
                          <a:ln>
                            <a:noFill/>
                          </a:ln>
                          <a:solidFill>
                            <a:schemeClr val="tx1"/>
                          </a:solidFill>
                          <a:effectLst/>
                          <a:latin typeface="Times New Roman" pitchFamily="18" charset="0"/>
                          <a:cs typeface="Arial" charset="0"/>
                        </a:rPr>
                        <a:t>t</a:t>
                      </a:r>
                      <a:endParaRPr kumimoji="0" lang="es-ES" sz="2000" b="0" i="1"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0" dirty="0" smtClean="0">
                          <a:ln>
                            <a:noFill/>
                          </a:ln>
                          <a:solidFill>
                            <a:schemeClr val="tx1"/>
                          </a:solidFill>
                          <a:effectLst/>
                          <a:latin typeface="Times New Roman" pitchFamily="18" charset="0"/>
                          <a:cs typeface="Arial" charset="0"/>
                        </a:rPr>
                        <a:t> = </a:t>
                      </a: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25000" dirty="0" smtClean="0">
                          <a:ln>
                            <a:noFill/>
                          </a:ln>
                          <a:solidFill>
                            <a:schemeClr val="tx1"/>
                          </a:solidFill>
                          <a:effectLst/>
                          <a:latin typeface="Times New Roman" pitchFamily="18" charset="0"/>
                          <a:cs typeface="Arial" charset="0"/>
                        </a:rPr>
                        <a:t>0</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s-MX" sz="2000" b="0" i="0" u="none" strike="noStrike" cap="none" normalizeH="0" baseline="0" dirty="0" err="1" smtClean="0">
                          <a:ln>
                            <a:noFill/>
                          </a:ln>
                          <a:solidFill>
                            <a:schemeClr val="tx1"/>
                          </a:solidFill>
                          <a:effectLst/>
                          <a:latin typeface="Times New Roman" pitchFamily="18" charset="0"/>
                          <a:cs typeface="Arial" charset="0"/>
                        </a:rPr>
                        <a:t>sen</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l-GR" sz="2000" b="0" i="1" u="none" strike="noStrike" cap="none" normalizeH="0" baseline="0" dirty="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dirty="0" smtClean="0">
                          <a:ln>
                            <a:noFill/>
                          </a:ln>
                          <a:solidFill>
                            <a:schemeClr val="tx1"/>
                          </a:solidFill>
                          <a:effectLst/>
                          <a:latin typeface="Times New Roman" pitchFamily="18" charset="0"/>
                          <a:cs typeface="Arial" charset="0"/>
                        </a:rPr>
                        <a:t>t</a:t>
                      </a:r>
                      <a:endParaRPr kumimoji="0" lang="es-ES" sz="2000" b="0" i="1"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2500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6" name="Object 39"/>
          <p:cNvGraphicFramePr>
            <a:graphicFrameLocks noChangeAspect="1"/>
          </p:cNvGraphicFramePr>
          <p:nvPr/>
        </p:nvGraphicFramePr>
        <p:xfrm>
          <a:off x="2943543" y="220345"/>
          <a:ext cx="906462" cy="452438"/>
        </p:xfrm>
        <a:graphic>
          <a:graphicData uri="http://schemas.openxmlformats.org/presentationml/2006/ole">
            <p:oleObj spid="_x0000_s117762" name="Equation" r:id="rId4" imgW="787320" imgH="393480" progId="Equation.COEE2">
              <p:embed/>
            </p:oleObj>
          </a:graphicData>
        </a:graphic>
      </p:graphicFrame>
      <p:graphicFrame>
        <p:nvGraphicFramePr>
          <p:cNvPr id="42024" name="Object 40"/>
          <p:cNvGraphicFramePr>
            <a:graphicFrameLocks noChangeAspect="1"/>
          </p:cNvGraphicFramePr>
          <p:nvPr/>
        </p:nvGraphicFramePr>
        <p:xfrm>
          <a:off x="2951480" y="1309370"/>
          <a:ext cx="1017588" cy="333375"/>
        </p:xfrm>
        <a:graphic>
          <a:graphicData uri="http://schemas.openxmlformats.org/presentationml/2006/ole">
            <p:oleObj spid="_x0000_s117763" name="Equation" r:id="rId5" imgW="1320480" imgH="431640" progId="Equation.COEE2">
              <p:embed/>
            </p:oleObj>
          </a:graphicData>
        </a:graphic>
      </p:graphicFrame>
      <p:graphicFrame>
        <p:nvGraphicFramePr>
          <p:cNvPr id="42025" name="Object 41"/>
          <p:cNvGraphicFramePr>
            <a:graphicFrameLocks noChangeAspect="1"/>
          </p:cNvGraphicFramePr>
          <p:nvPr/>
        </p:nvGraphicFramePr>
        <p:xfrm>
          <a:off x="2854643" y="2352358"/>
          <a:ext cx="1262062" cy="331787"/>
        </p:xfrm>
        <a:graphic>
          <a:graphicData uri="http://schemas.openxmlformats.org/presentationml/2006/ole">
            <p:oleObj spid="_x0000_s117764" name="Equation" r:id="rId6" imgW="1638000" imgH="431640" progId="Equation.COEE2">
              <p:embed/>
            </p:oleObj>
          </a:graphicData>
        </a:graphic>
      </p:graphicFrame>
      <p:graphicFrame>
        <p:nvGraphicFramePr>
          <p:cNvPr id="42026" name="Object 42"/>
          <p:cNvGraphicFramePr>
            <a:graphicFrameLocks noChangeAspect="1"/>
          </p:cNvGraphicFramePr>
          <p:nvPr/>
        </p:nvGraphicFramePr>
        <p:xfrm>
          <a:off x="2927668" y="2928620"/>
          <a:ext cx="1154112" cy="333375"/>
        </p:xfrm>
        <a:graphic>
          <a:graphicData uri="http://schemas.openxmlformats.org/presentationml/2006/ole">
            <p:oleObj spid="_x0000_s117765" name="Equation" r:id="rId7" imgW="1498320" imgH="431640" progId="Equation.COEE2">
              <p:embed/>
            </p:oleObj>
          </a:graphicData>
        </a:graphic>
      </p:graphicFrame>
      <p:graphicFrame>
        <p:nvGraphicFramePr>
          <p:cNvPr id="42027" name="Object 43"/>
          <p:cNvGraphicFramePr>
            <a:graphicFrameLocks noChangeAspect="1"/>
          </p:cNvGraphicFramePr>
          <p:nvPr/>
        </p:nvGraphicFramePr>
        <p:xfrm>
          <a:off x="2262505" y="1330008"/>
          <a:ext cx="157163" cy="317500"/>
        </p:xfrm>
        <a:graphic>
          <a:graphicData uri="http://schemas.openxmlformats.org/presentationml/2006/ole">
            <p:oleObj spid="_x0000_s117766" name="Equation" r:id="rId8" imgW="215640" imgH="431640" progId="Equation.COEE2">
              <p:embed/>
            </p:oleObj>
          </a:graphicData>
        </a:graphic>
      </p:graphicFrame>
      <p:graphicFrame>
        <p:nvGraphicFramePr>
          <p:cNvPr id="42028" name="Object 44"/>
          <p:cNvGraphicFramePr>
            <a:graphicFrameLocks noChangeAspect="1"/>
          </p:cNvGraphicFramePr>
          <p:nvPr/>
        </p:nvGraphicFramePr>
        <p:xfrm>
          <a:off x="2135505" y="1849120"/>
          <a:ext cx="519113" cy="333375"/>
        </p:xfrm>
        <a:graphic>
          <a:graphicData uri="http://schemas.openxmlformats.org/presentationml/2006/ole">
            <p:oleObj spid="_x0000_s117767" name="Equation" r:id="rId9" imgW="672840" imgH="431640" progId="Equation.COEE2">
              <p:embed/>
            </p:oleObj>
          </a:graphicData>
        </a:graphic>
      </p:graphicFrame>
      <p:graphicFrame>
        <p:nvGraphicFramePr>
          <p:cNvPr id="42029" name="Object 45"/>
          <p:cNvGraphicFramePr>
            <a:graphicFrameLocks noChangeAspect="1"/>
          </p:cNvGraphicFramePr>
          <p:nvPr/>
        </p:nvGraphicFramePr>
        <p:xfrm>
          <a:off x="2279968" y="2352358"/>
          <a:ext cx="234950" cy="331787"/>
        </p:xfrm>
        <a:graphic>
          <a:graphicData uri="http://schemas.openxmlformats.org/presentationml/2006/ole">
            <p:oleObj spid="_x0000_s117768" name="Equation" r:id="rId10" imgW="304560" imgH="431640" progId="Equation.COEE2">
              <p:embed/>
            </p:oleObj>
          </a:graphicData>
        </a:graphic>
      </p:graphicFrame>
      <p:graphicFrame>
        <p:nvGraphicFramePr>
          <p:cNvPr id="42030" name="Object 46"/>
          <p:cNvGraphicFramePr>
            <a:graphicFrameLocks noChangeAspect="1"/>
          </p:cNvGraphicFramePr>
          <p:nvPr/>
        </p:nvGraphicFramePr>
        <p:xfrm>
          <a:off x="2135505" y="2941320"/>
          <a:ext cx="498475" cy="333375"/>
        </p:xfrm>
        <a:graphic>
          <a:graphicData uri="http://schemas.openxmlformats.org/presentationml/2006/ole">
            <p:oleObj spid="_x0000_s117769" name="Equation" r:id="rId11" imgW="647640" imgH="431640" progId="Equation.COEE2">
              <p:embed/>
            </p:oleObj>
          </a:graphicData>
        </a:graphic>
      </p:graphicFrame>
      <p:sp>
        <p:nvSpPr>
          <p:cNvPr id="6199" name="Line 47"/>
          <p:cNvSpPr>
            <a:spLocks noChangeShapeType="1"/>
          </p:cNvSpPr>
          <p:nvPr/>
        </p:nvSpPr>
        <p:spPr bwMode="auto">
          <a:xfrm>
            <a:off x="2067560" y="3794125"/>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6200" name="Line 48"/>
          <p:cNvSpPr>
            <a:spLocks noChangeShapeType="1"/>
          </p:cNvSpPr>
          <p:nvPr/>
        </p:nvSpPr>
        <p:spPr bwMode="auto">
          <a:xfrm>
            <a:off x="2077085" y="4262438"/>
            <a:ext cx="423227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1" name="Line 53"/>
          <p:cNvSpPr>
            <a:spLocks noChangeShapeType="1"/>
          </p:cNvSpPr>
          <p:nvPr/>
        </p:nvSpPr>
        <p:spPr bwMode="auto">
          <a:xfrm>
            <a:off x="2077085" y="5095875"/>
            <a:ext cx="479266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202" name="Line 54"/>
          <p:cNvSpPr>
            <a:spLocks noChangeShapeType="1"/>
          </p:cNvSpPr>
          <p:nvPr/>
        </p:nvSpPr>
        <p:spPr bwMode="auto">
          <a:xfrm>
            <a:off x="2077085" y="5935663"/>
            <a:ext cx="424338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3" name="Text Box 55"/>
          <p:cNvSpPr txBox="1">
            <a:spLocks noChangeArrowheads="1"/>
          </p:cNvSpPr>
          <p:nvPr/>
        </p:nvSpPr>
        <p:spPr bwMode="auto">
          <a:xfrm>
            <a:off x="1715135" y="3486150"/>
            <a:ext cx="385763"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6204" name="Text Box 56"/>
          <p:cNvSpPr txBox="1">
            <a:spLocks noChangeArrowheads="1"/>
          </p:cNvSpPr>
          <p:nvPr/>
        </p:nvSpPr>
        <p:spPr bwMode="auto">
          <a:xfrm>
            <a:off x="1562735" y="3935413"/>
            <a:ext cx="538163"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6205" name="Text Box 57"/>
          <p:cNvSpPr txBox="1">
            <a:spLocks noChangeArrowheads="1"/>
          </p:cNvSpPr>
          <p:nvPr/>
        </p:nvSpPr>
        <p:spPr bwMode="auto">
          <a:xfrm>
            <a:off x="1459548" y="56530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6206" name="Text Box 58"/>
          <p:cNvSpPr txBox="1">
            <a:spLocks noChangeArrowheads="1"/>
          </p:cNvSpPr>
          <p:nvPr/>
        </p:nvSpPr>
        <p:spPr bwMode="auto">
          <a:xfrm>
            <a:off x="6931660" y="4808538"/>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aphicFrame>
        <p:nvGraphicFramePr>
          <p:cNvPr id="42043" name="Object 59"/>
          <p:cNvGraphicFramePr>
            <a:graphicFrameLocks noChangeAspect="1"/>
          </p:cNvGraphicFramePr>
          <p:nvPr/>
        </p:nvGraphicFramePr>
        <p:xfrm>
          <a:off x="2927668" y="1849120"/>
          <a:ext cx="1076325" cy="333375"/>
        </p:xfrm>
        <a:graphic>
          <a:graphicData uri="http://schemas.openxmlformats.org/presentationml/2006/ole">
            <p:oleObj spid="_x0000_s117770" name="Equation" r:id="rId12" imgW="1396800" imgH="431640" progId="Equation.COEE2">
              <p:embed/>
            </p:oleObj>
          </a:graphicData>
        </a:graphic>
      </p:graphicFrame>
      <p:graphicFrame>
        <p:nvGraphicFramePr>
          <p:cNvPr id="42045" name="Object 61"/>
          <p:cNvGraphicFramePr>
            <a:graphicFrameLocks noChangeAspect="1"/>
          </p:cNvGraphicFramePr>
          <p:nvPr/>
        </p:nvGraphicFramePr>
        <p:xfrm>
          <a:off x="3392805" y="853758"/>
          <a:ext cx="131763" cy="188912"/>
        </p:xfrm>
        <a:graphic>
          <a:graphicData uri="http://schemas.openxmlformats.org/presentationml/2006/ole">
            <p:oleObj spid="_x0000_s117771" name="Equation" r:id="rId13" imgW="177480" imgH="253800" progId="Equation.COEE2">
              <p:embed/>
            </p:oleObj>
          </a:graphicData>
        </a:graphic>
      </p:graphicFrame>
      <p:graphicFrame>
        <p:nvGraphicFramePr>
          <p:cNvPr id="42046" name="Object 62"/>
          <p:cNvGraphicFramePr>
            <a:graphicFrameLocks noChangeAspect="1"/>
          </p:cNvGraphicFramePr>
          <p:nvPr/>
        </p:nvGraphicFramePr>
        <p:xfrm>
          <a:off x="2286318" y="853758"/>
          <a:ext cx="131762" cy="188912"/>
        </p:xfrm>
        <a:graphic>
          <a:graphicData uri="http://schemas.openxmlformats.org/presentationml/2006/ole">
            <p:oleObj spid="_x0000_s117772" name="Equation" r:id="rId14" imgW="177480" imgH="253800" progId="Equation.COEE2">
              <p:embed/>
            </p:oleObj>
          </a:graphicData>
        </a:graphic>
      </p:graphicFrame>
      <p:graphicFrame>
        <p:nvGraphicFramePr>
          <p:cNvPr id="42051" name="Object 67"/>
          <p:cNvGraphicFramePr>
            <a:graphicFrameLocks noChangeAspect="1"/>
          </p:cNvGraphicFramePr>
          <p:nvPr/>
        </p:nvGraphicFramePr>
        <p:xfrm>
          <a:off x="5958205" y="1879283"/>
          <a:ext cx="131763" cy="188912"/>
        </p:xfrm>
        <a:graphic>
          <a:graphicData uri="http://schemas.openxmlformats.org/presentationml/2006/ole">
            <p:oleObj spid="_x0000_s117773" name="Equation" r:id="rId15" imgW="177480" imgH="253800" progId="Equation.COEE2">
              <p:embed/>
            </p:oleObj>
          </a:graphicData>
        </a:graphic>
      </p:graphicFrame>
      <p:graphicFrame>
        <p:nvGraphicFramePr>
          <p:cNvPr id="42053" name="Object 69"/>
          <p:cNvGraphicFramePr>
            <a:graphicFrameLocks noChangeAspect="1"/>
          </p:cNvGraphicFramePr>
          <p:nvPr/>
        </p:nvGraphicFramePr>
        <p:xfrm>
          <a:off x="5829618" y="2399983"/>
          <a:ext cx="368300" cy="284162"/>
        </p:xfrm>
        <a:graphic>
          <a:graphicData uri="http://schemas.openxmlformats.org/presentationml/2006/ole">
            <p:oleObj spid="_x0000_s117774" name="Equation" r:id="rId16" imgW="495000" imgH="380880" progId="Equation.COEE2">
              <p:embed/>
            </p:oleObj>
          </a:graphicData>
        </a:graphic>
      </p:graphicFrame>
      <p:graphicFrame>
        <p:nvGraphicFramePr>
          <p:cNvPr id="42055" name="Object 71"/>
          <p:cNvGraphicFramePr>
            <a:graphicFrameLocks noChangeAspect="1"/>
          </p:cNvGraphicFramePr>
          <p:nvPr/>
        </p:nvGraphicFramePr>
        <p:xfrm>
          <a:off x="5888355" y="1320483"/>
          <a:ext cx="227013" cy="284162"/>
        </p:xfrm>
        <a:graphic>
          <a:graphicData uri="http://schemas.openxmlformats.org/presentationml/2006/ole">
            <p:oleObj spid="_x0000_s117775" name="Equation" r:id="rId17" imgW="304560" imgH="380880" progId="Equation.COEE2">
              <p:embed/>
            </p:oleObj>
          </a:graphicData>
        </a:graphic>
      </p:graphicFrame>
      <p:sp>
        <p:nvSpPr>
          <p:cNvPr id="6207" name="Line 72"/>
          <p:cNvSpPr>
            <a:spLocks noChangeShapeType="1"/>
          </p:cNvSpPr>
          <p:nvPr/>
        </p:nvSpPr>
        <p:spPr bwMode="auto">
          <a:xfrm flipV="1">
            <a:off x="313594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8" name="Line 73"/>
          <p:cNvSpPr>
            <a:spLocks noChangeShapeType="1"/>
          </p:cNvSpPr>
          <p:nvPr/>
        </p:nvSpPr>
        <p:spPr bwMode="auto">
          <a:xfrm flipV="1">
            <a:off x="418369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9" name="Line 74"/>
          <p:cNvSpPr>
            <a:spLocks noChangeShapeType="1"/>
          </p:cNvSpPr>
          <p:nvPr/>
        </p:nvSpPr>
        <p:spPr bwMode="auto">
          <a:xfrm flipV="1">
            <a:off x="523144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10" name="Line 75"/>
          <p:cNvSpPr>
            <a:spLocks noChangeShapeType="1"/>
          </p:cNvSpPr>
          <p:nvPr/>
        </p:nvSpPr>
        <p:spPr bwMode="auto">
          <a:xfrm flipV="1">
            <a:off x="6307773"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11" name="Rectangle 76"/>
          <p:cNvSpPr>
            <a:spLocks noChangeArrowheads="1"/>
          </p:cNvSpPr>
          <p:nvPr/>
        </p:nvSpPr>
        <p:spPr bwMode="auto">
          <a:xfrm>
            <a:off x="2993073" y="3908425"/>
            <a:ext cx="300037"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6212" name="Rectangle 77"/>
          <p:cNvSpPr>
            <a:spLocks noChangeArrowheads="1"/>
          </p:cNvSpPr>
          <p:nvPr/>
        </p:nvSpPr>
        <p:spPr bwMode="auto">
          <a:xfrm>
            <a:off x="4026535" y="3921125"/>
            <a:ext cx="30003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6213" name="Rectangle 78"/>
          <p:cNvSpPr>
            <a:spLocks noChangeArrowheads="1"/>
          </p:cNvSpPr>
          <p:nvPr/>
        </p:nvSpPr>
        <p:spPr bwMode="auto">
          <a:xfrm>
            <a:off x="5045710" y="3932238"/>
            <a:ext cx="40798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6214" name="Rectangle 79"/>
          <p:cNvSpPr>
            <a:spLocks noChangeArrowheads="1"/>
          </p:cNvSpPr>
          <p:nvPr/>
        </p:nvSpPr>
        <p:spPr bwMode="auto">
          <a:xfrm>
            <a:off x="6220460" y="3932238"/>
            <a:ext cx="131763"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sp>
        <p:nvSpPr>
          <p:cNvPr id="6215" name="Rectangle 82"/>
          <p:cNvSpPr>
            <a:spLocks noChangeArrowheads="1"/>
          </p:cNvSpPr>
          <p:nvPr/>
        </p:nvSpPr>
        <p:spPr bwMode="auto">
          <a:xfrm>
            <a:off x="3042285"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6" name="Rectangle 83"/>
          <p:cNvSpPr>
            <a:spLocks noChangeArrowheads="1"/>
          </p:cNvSpPr>
          <p:nvPr/>
        </p:nvSpPr>
        <p:spPr bwMode="auto">
          <a:xfrm>
            <a:off x="4085273"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7" name="Rectangle 84"/>
          <p:cNvSpPr>
            <a:spLocks noChangeArrowheads="1"/>
          </p:cNvSpPr>
          <p:nvPr/>
        </p:nvSpPr>
        <p:spPr bwMode="auto">
          <a:xfrm>
            <a:off x="6293485"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8" name="Rectangle 85"/>
          <p:cNvSpPr>
            <a:spLocks noChangeArrowheads="1"/>
          </p:cNvSpPr>
          <p:nvPr/>
        </p:nvSpPr>
        <p:spPr bwMode="auto">
          <a:xfrm>
            <a:off x="3234373" y="6065838"/>
            <a:ext cx="1778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6219" name="Rectangle 86"/>
          <p:cNvSpPr>
            <a:spLocks noChangeArrowheads="1"/>
          </p:cNvSpPr>
          <p:nvPr/>
        </p:nvSpPr>
        <p:spPr bwMode="auto">
          <a:xfrm>
            <a:off x="5050473" y="6065838"/>
            <a:ext cx="46355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3   /2</a:t>
            </a:r>
            <a:endParaRPr lang="es-ES">
              <a:solidFill>
                <a:srgbClr val="000000"/>
              </a:solidFill>
            </a:endParaRPr>
          </a:p>
        </p:txBody>
      </p:sp>
      <p:sp>
        <p:nvSpPr>
          <p:cNvPr id="6220" name="Rectangle 87"/>
          <p:cNvSpPr>
            <a:spLocks noChangeArrowheads="1"/>
          </p:cNvSpPr>
          <p:nvPr/>
        </p:nvSpPr>
        <p:spPr bwMode="auto">
          <a:xfrm>
            <a:off x="6179185" y="6057900"/>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6221" name="Rectangle 90"/>
          <p:cNvSpPr>
            <a:spLocks noChangeArrowheads="1"/>
          </p:cNvSpPr>
          <p:nvPr/>
        </p:nvSpPr>
        <p:spPr bwMode="auto">
          <a:xfrm>
            <a:off x="5133023"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42084" name="Freeform 100"/>
          <p:cNvSpPr>
            <a:spLocks/>
          </p:cNvSpPr>
          <p:nvPr/>
        </p:nvSpPr>
        <p:spPr bwMode="auto">
          <a:xfrm flipV="1">
            <a:off x="2062798" y="4249738"/>
            <a:ext cx="1058862" cy="8445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5" name="Freeform 101"/>
          <p:cNvSpPr>
            <a:spLocks/>
          </p:cNvSpPr>
          <p:nvPr/>
        </p:nvSpPr>
        <p:spPr bwMode="auto">
          <a:xfrm flipV="1">
            <a:off x="3108960" y="4249738"/>
            <a:ext cx="1058863" cy="8382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6" name="Freeform 102"/>
          <p:cNvSpPr>
            <a:spLocks/>
          </p:cNvSpPr>
          <p:nvPr/>
        </p:nvSpPr>
        <p:spPr bwMode="auto">
          <a:xfrm flipH="1" flipV="1">
            <a:off x="4169410" y="5087938"/>
            <a:ext cx="1082675" cy="8318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8" name="Freeform 99"/>
          <p:cNvSpPr>
            <a:spLocks/>
          </p:cNvSpPr>
          <p:nvPr/>
        </p:nvSpPr>
        <p:spPr bwMode="auto">
          <a:xfrm flipV="1">
            <a:off x="5239385" y="5091113"/>
            <a:ext cx="1063625" cy="8318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6226" name="Text Box 58"/>
          <p:cNvSpPr txBox="1">
            <a:spLocks noChangeArrowheads="1"/>
          </p:cNvSpPr>
          <p:nvPr/>
        </p:nvSpPr>
        <p:spPr bwMode="auto">
          <a:xfrm>
            <a:off x="1673860" y="4832350"/>
            <a:ext cx="268288" cy="461963"/>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0</a:t>
            </a:r>
          </a:p>
        </p:txBody>
      </p:sp>
      <p:sp>
        <p:nvSpPr>
          <p:cNvPr id="6227" name="60 CuadroTexto"/>
          <p:cNvSpPr txBox="1">
            <a:spLocks noChangeArrowheads="1"/>
          </p:cNvSpPr>
          <p:nvPr/>
        </p:nvSpPr>
        <p:spPr bwMode="auto">
          <a:xfrm>
            <a:off x="5840730" y="777558"/>
            <a:ext cx="45720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Times New Roman" pitchFamily="18" charset="0"/>
                <a:cs typeface="Times New Roman" pitchFamily="18" charset="0"/>
              </a:rPr>
              <a:t>0</a:t>
            </a:r>
          </a:p>
        </p:txBody>
      </p:sp>
      <p:sp>
        <p:nvSpPr>
          <p:cNvPr id="62" name="61 Rectángulo"/>
          <p:cNvSpPr/>
          <p:nvPr/>
        </p:nvSpPr>
        <p:spPr>
          <a:xfrm>
            <a:off x="2022793"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3" name="62 Rectángulo"/>
          <p:cNvSpPr/>
          <p:nvPr/>
        </p:nvSpPr>
        <p:spPr>
          <a:xfrm>
            <a:off x="3132455"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6" name="65 Rectángulo"/>
          <p:cNvSpPr/>
          <p:nvPr/>
        </p:nvSpPr>
        <p:spPr>
          <a:xfrm>
            <a:off x="4389755"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7" name="66 Rectángulo"/>
          <p:cNvSpPr/>
          <p:nvPr/>
        </p:nvSpPr>
        <p:spPr>
          <a:xfrm>
            <a:off x="5601018"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8" name="67 Rectángulo"/>
          <p:cNvSpPr/>
          <p:nvPr/>
        </p:nvSpPr>
        <p:spPr>
          <a:xfrm>
            <a:off x="2033905"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9" name="68 Rectángulo"/>
          <p:cNvSpPr/>
          <p:nvPr/>
        </p:nvSpPr>
        <p:spPr>
          <a:xfrm>
            <a:off x="2961005" y="1280795"/>
            <a:ext cx="106203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 name="69 Rectángulo"/>
          <p:cNvSpPr/>
          <p:nvPr/>
        </p:nvSpPr>
        <p:spPr>
          <a:xfrm>
            <a:off x="4458018"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2" name="71 Rectángulo"/>
          <p:cNvSpPr/>
          <p:nvPr/>
        </p:nvSpPr>
        <p:spPr>
          <a:xfrm>
            <a:off x="5715318"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3" name="72 Rectángulo"/>
          <p:cNvSpPr/>
          <p:nvPr/>
        </p:nvSpPr>
        <p:spPr>
          <a:xfrm>
            <a:off x="2091055"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4" name="73 Rectángulo"/>
          <p:cNvSpPr/>
          <p:nvPr/>
        </p:nvSpPr>
        <p:spPr>
          <a:xfrm>
            <a:off x="2937193" y="1782445"/>
            <a:ext cx="11207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5" name="74 Rectángulo"/>
          <p:cNvSpPr/>
          <p:nvPr/>
        </p:nvSpPr>
        <p:spPr>
          <a:xfrm>
            <a:off x="4434205"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6" name="75 Rectángulo"/>
          <p:cNvSpPr/>
          <p:nvPr/>
        </p:nvSpPr>
        <p:spPr>
          <a:xfrm>
            <a:off x="5783580"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7" name="76 Rectángulo"/>
          <p:cNvSpPr/>
          <p:nvPr/>
        </p:nvSpPr>
        <p:spPr>
          <a:xfrm>
            <a:off x="2079943"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8" name="77 Rectángulo"/>
          <p:cNvSpPr/>
          <p:nvPr/>
        </p:nvSpPr>
        <p:spPr>
          <a:xfrm>
            <a:off x="2868930" y="2296795"/>
            <a:ext cx="124618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9" name="78 Rectángulo"/>
          <p:cNvSpPr/>
          <p:nvPr/>
        </p:nvSpPr>
        <p:spPr>
          <a:xfrm>
            <a:off x="4389755"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79 Rectángulo"/>
          <p:cNvSpPr/>
          <p:nvPr/>
        </p:nvSpPr>
        <p:spPr>
          <a:xfrm>
            <a:off x="5680393"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1" name="80 Rectángulo"/>
          <p:cNvSpPr/>
          <p:nvPr/>
        </p:nvSpPr>
        <p:spPr>
          <a:xfrm>
            <a:off x="2046605"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2" name="81 Rectángulo"/>
          <p:cNvSpPr/>
          <p:nvPr/>
        </p:nvSpPr>
        <p:spPr>
          <a:xfrm>
            <a:off x="2948305" y="2903220"/>
            <a:ext cx="11430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3" name="82 Rectángulo"/>
          <p:cNvSpPr/>
          <p:nvPr/>
        </p:nvSpPr>
        <p:spPr>
          <a:xfrm>
            <a:off x="4480243"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247" name="84 CuadroTexto"/>
          <p:cNvSpPr txBox="1">
            <a:spLocks noChangeArrowheads="1"/>
          </p:cNvSpPr>
          <p:nvPr/>
        </p:nvSpPr>
        <p:spPr bwMode="auto">
          <a:xfrm>
            <a:off x="5886768" y="2892108"/>
            <a:ext cx="45720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Times New Roman" pitchFamily="18" charset="0"/>
                <a:cs typeface="Times New Roman" pitchFamily="18" charset="0"/>
              </a:rPr>
              <a:t>0</a:t>
            </a:r>
          </a:p>
        </p:txBody>
      </p:sp>
      <p:sp>
        <p:nvSpPr>
          <p:cNvPr id="87" name="86 Rectángulo"/>
          <p:cNvSpPr/>
          <p:nvPr/>
        </p:nvSpPr>
        <p:spPr>
          <a:xfrm>
            <a:off x="5761355"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8" name="87 Elipse"/>
          <p:cNvSpPr/>
          <p:nvPr/>
        </p:nvSpPr>
        <p:spPr>
          <a:xfrm>
            <a:off x="2034223" y="5040313"/>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3"/>
                                        </p:tgtEl>
                                      </p:cBhvr>
                                    </p:animEffect>
                                    <p:set>
                                      <p:cBhvr>
                                        <p:cTn id="12" dur="1" fill="hold">
                                          <p:stCondLst>
                                            <p:cond delay="1999"/>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6"/>
                                        </p:tgtEl>
                                      </p:cBhvr>
                                    </p:animEffect>
                                    <p:set>
                                      <p:cBhvr>
                                        <p:cTn id="17" dur="1" fill="hold">
                                          <p:stCondLst>
                                            <p:cond delay="1999"/>
                                          </p:stCondLst>
                                        </p:cTn>
                                        <p:tgtEl>
                                          <p:spTgt spid="6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67"/>
                                        </p:tgtEl>
                                      </p:cBhvr>
                                    </p:animEffect>
                                    <p:set>
                                      <p:cBhvr>
                                        <p:cTn id="22" dur="1" fill="hold">
                                          <p:stCondLst>
                                            <p:cond delay="1999"/>
                                          </p:stCondLst>
                                        </p:cTn>
                                        <p:tgtEl>
                                          <p:spTgt spid="6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2000"/>
                                        <p:tgtEl>
                                          <p:spTgt spid="68"/>
                                        </p:tgtEl>
                                      </p:cBhvr>
                                    </p:animEffect>
                                    <p:set>
                                      <p:cBhvr>
                                        <p:cTn id="29" dur="1" fill="hold">
                                          <p:stCondLst>
                                            <p:cond delay="1999"/>
                                          </p:stCondLst>
                                        </p:cTn>
                                        <p:tgtEl>
                                          <p:spTgt spid="6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69"/>
                                        </p:tgtEl>
                                      </p:cBhvr>
                                    </p:animEffect>
                                    <p:set>
                                      <p:cBhvr>
                                        <p:cTn id="34" dur="1" fill="hold">
                                          <p:stCondLst>
                                            <p:cond delay="1999"/>
                                          </p:stCondLst>
                                        </p:cTn>
                                        <p:tgtEl>
                                          <p:spTgt spid="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2000"/>
                                        <p:tgtEl>
                                          <p:spTgt spid="70"/>
                                        </p:tgtEl>
                                      </p:cBhvr>
                                    </p:animEffect>
                                    <p:set>
                                      <p:cBhvr>
                                        <p:cTn id="39" dur="1" fill="hold">
                                          <p:stCondLst>
                                            <p:cond delay="1999"/>
                                          </p:stCondLst>
                                        </p:cTn>
                                        <p:tgtEl>
                                          <p:spTgt spid="7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2000"/>
                                        <p:tgtEl>
                                          <p:spTgt spid="72"/>
                                        </p:tgtEl>
                                      </p:cBhvr>
                                    </p:animEffect>
                                    <p:set>
                                      <p:cBhvr>
                                        <p:cTn id="44" dur="1" fill="hold">
                                          <p:stCondLst>
                                            <p:cond delay="1999"/>
                                          </p:stCondLst>
                                        </p:cTn>
                                        <p:tgtEl>
                                          <p:spTgt spid="72"/>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42084"/>
                                        </p:tgtEl>
                                        <p:attrNameLst>
                                          <p:attrName>style.visibility</p:attrName>
                                        </p:attrNameLst>
                                      </p:cBhvr>
                                      <p:to>
                                        <p:strVal val="visible"/>
                                      </p:to>
                                    </p:set>
                                    <p:animEffect transition="in" filter="wipe(left)">
                                      <p:cBhvr>
                                        <p:cTn id="47" dur="2000"/>
                                        <p:tgtEl>
                                          <p:spTgt spid="42084"/>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8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2000"/>
                                        <p:tgtEl>
                                          <p:spTgt spid="73"/>
                                        </p:tgtEl>
                                      </p:cBhvr>
                                    </p:animEffect>
                                    <p:set>
                                      <p:cBhvr>
                                        <p:cTn id="54" dur="1" fill="hold">
                                          <p:stCondLst>
                                            <p:cond delay="1999"/>
                                          </p:stCondLst>
                                        </p:cTn>
                                        <p:tgtEl>
                                          <p:spTgt spid="7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2000"/>
                                        <p:tgtEl>
                                          <p:spTgt spid="74"/>
                                        </p:tgtEl>
                                      </p:cBhvr>
                                    </p:animEffect>
                                    <p:set>
                                      <p:cBhvr>
                                        <p:cTn id="59" dur="1" fill="hold">
                                          <p:stCondLst>
                                            <p:cond delay="1999"/>
                                          </p:stCondLst>
                                        </p:cTn>
                                        <p:tgtEl>
                                          <p:spTgt spid="7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2000"/>
                                        <p:tgtEl>
                                          <p:spTgt spid="75"/>
                                        </p:tgtEl>
                                      </p:cBhvr>
                                    </p:animEffect>
                                    <p:set>
                                      <p:cBhvr>
                                        <p:cTn id="64" dur="1" fill="hold">
                                          <p:stCondLst>
                                            <p:cond delay="1999"/>
                                          </p:stCondLst>
                                        </p:cTn>
                                        <p:tgtEl>
                                          <p:spTgt spid="7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2000"/>
                                        <p:tgtEl>
                                          <p:spTgt spid="76"/>
                                        </p:tgtEl>
                                      </p:cBhvr>
                                    </p:animEffect>
                                    <p:set>
                                      <p:cBhvr>
                                        <p:cTn id="69" dur="1" fill="hold">
                                          <p:stCondLst>
                                            <p:cond delay="1999"/>
                                          </p:stCondLst>
                                        </p:cTn>
                                        <p:tgtEl>
                                          <p:spTgt spid="76"/>
                                        </p:tgtEl>
                                        <p:attrNameLst>
                                          <p:attrName>style.visibility</p:attrName>
                                        </p:attrNameLst>
                                      </p:cBhvr>
                                      <p:to>
                                        <p:strVal val="hidden"/>
                                      </p:to>
                                    </p:set>
                                  </p:childTnLst>
                                </p:cTn>
                              </p:par>
                              <p:par>
                                <p:cTn id="70" presetID="22" presetClass="entr" presetSubtype="8" fill="hold" grpId="0" nodeType="withEffect">
                                  <p:stCondLst>
                                    <p:cond delay="0"/>
                                  </p:stCondLst>
                                  <p:childTnLst>
                                    <p:set>
                                      <p:cBhvr>
                                        <p:cTn id="71" dur="1" fill="hold">
                                          <p:stCondLst>
                                            <p:cond delay="0"/>
                                          </p:stCondLst>
                                        </p:cTn>
                                        <p:tgtEl>
                                          <p:spTgt spid="42085"/>
                                        </p:tgtEl>
                                        <p:attrNameLst>
                                          <p:attrName>style.visibility</p:attrName>
                                        </p:attrNameLst>
                                      </p:cBhvr>
                                      <p:to>
                                        <p:strVal val="visible"/>
                                      </p:to>
                                    </p:set>
                                    <p:animEffect transition="in" filter="wipe(left)">
                                      <p:cBhvr>
                                        <p:cTn id="72" dur="2000"/>
                                        <p:tgtEl>
                                          <p:spTgt spid="4208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2000"/>
                                        <p:tgtEl>
                                          <p:spTgt spid="77"/>
                                        </p:tgtEl>
                                      </p:cBhvr>
                                    </p:animEffect>
                                    <p:set>
                                      <p:cBhvr>
                                        <p:cTn id="77" dur="1" fill="hold">
                                          <p:stCondLst>
                                            <p:cond delay="1999"/>
                                          </p:stCondLst>
                                        </p:cTn>
                                        <p:tgtEl>
                                          <p:spTgt spid="7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2000"/>
                                        <p:tgtEl>
                                          <p:spTgt spid="78"/>
                                        </p:tgtEl>
                                      </p:cBhvr>
                                    </p:animEffect>
                                    <p:set>
                                      <p:cBhvr>
                                        <p:cTn id="82" dur="1" fill="hold">
                                          <p:stCondLst>
                                            <p:cond delay="1999"/>
                                          </p:stCondLst>
                                        </p:cTn>
                                        <p:tgtEl>
                                          <p:spTgt spid="7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2000"/>
                                        <p:tgtEl>
                                          <p:spTgt spid="79"/>
                                        </p:tgtEl>
                                      </p:cBhvr>
                                    </p:animEffect>
                                    <p:set>
                                      <p:cBhvr>
                                        <p:cTn id="87" dur="1" fill="hold">
                                          <p:stCondLst>
                                            <p:cond delay="1999"/>
                                          </p:stCondLst>
                                        </p:cTn>
                                        <p:tgtEl>
                                          <p:spTgt spid="7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2000"/>
                                        <p:tgtEl>
                                          <p:spTgt spid="80"/>
                                        </p:tgtEl>
                                      </p:cBhvr>
                                    </p:animEffect>
                                    <p:set>
                                      <p:cBhvr>
                                        <p:cTn id="92" dur="1" fill="hold">
                                          <p:stCondLst>
                                            <p:cond delay="1999"/>
                                          </p:stCondLst>
                                        </p:cTn>
                                        <p:tgtEl>
                                          <p:spTgt spid="80"/>
                                        </p:tgtEl>
                                        <p:attrNameLst>
                                          <p:attrName>style.visibility</p:attrName>
                                        </p:attrNameLst>
                                      </p:cBhvr>
                                      <p:to>
                                        <p:strVal val="hidden"/>
                                      </p:to>
                                    </p:set>
                                  </p:childTnLst>
                                </p:cTn>
                              </p:par>
                              <p:par>
                                <p:cTn id="93" presetID="22" presetClass="entr" presetSubtype="8" fill="hold" grpId="0" nodeType="withEffect">
                                  <p:stCondLst>
                                    <p:cond delay="0"/>
                                  </p:stCondLst>
                                  <p:childTnLst>
                                    <p:set>
                                      <p:cBhvr>
                                        <p:cTn id="94" dur="1" fill="hold">
                                          <p:stCondLst>
                                            <p:cond delay="0"/>
                                          </p:stCondLst>
                                        </p:cTn>
                                        <p:tgtEl>
                                          <p:spTgt spid="42086"/>
                                        </p:tgtEl>
                                        <p:attrNameLst>
                                          <p:attrName>style.visibility</p:attrName>
                                        </p:attrNameLst>
                                      </p:cBhvr>
                                      <p:to>
                                        <p:strVal val="visible"/>
                                      </p:to>
                                    </p:set>
                                    <p:animEffect transition="in" filter="wipe(left)">
                                      <p:cBhvr>
                                        <p:cTn id="95" dur="2000"/>
                                        <p:tgtEl>
                                          <p:spTgt spid="4208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2000"/>
                                        <p:tgtEl>
                                          <p:spTgt spid="81"/>
                                        </p:tgtEl>
                                      </p:cBhvr>
                                    </p:animEffect>
                                    <p:set>
                                      <p:cBhvr>
                                        <p:cTn id="100" dur="1" fill="hold">
                                          <p:stCondLst>
                                            <p:cond delay="1999"/>
                                          </p:stCondLst>
                                        </p:cTn>
                                        <p:tgtEl>
                                          <p:spTgt spid="8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2000"/>
                                        <p:tgtEl>
                                          <p:spTgt spid="82"/>
                                        </p:tgtEl>
                                      </p:cBhvr>
                                    </p:animEffect>
                                    <p:set>
                                      <p:cBhvr>
                                        <p:cTn id="105" dur="1" fill="hold">
                                          <p:stCondLst>
                                            <p:cond delay="1999"/>
                                          </p:stCondLst>
                                        </p:cTn>
                                        <p:tgtEl>
                                          <p:spTgt spid="8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2000"/>
                                        <p:tgtEl>
                                          <p:spTgt spid="83"/>
                                        </p:tgtEl>
                                      </p:cBhvr>
                                    </p:animEffect>
                                    <p:set>
                                      <p:cBhvr>
                                        <p:cTn id="110" dur="1" fill="hold">
                                          <p:stCondLst>
                                            <p:cond delay="1999"/>
                                          </p:stCondLst>
                                        </p:cTn>
                                        <p:tgtEl>
                                          <p:spTgt spid="8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2000"/>
                                        <p:tgtEl>
                                          <p:spTgt spid="87"/>
                                        </p:tgtEl>
                                      </p:cBhvr>
                                    </p:animEffect>
                                    <p:set>
                                      <p:cBhvr>
                                        <p:cTn id="115" dur="1" fill="hold">
                                          <p:stCondLst>
                                            <p:cond delay="1999"/>
                                          </p:stCondLst>
                                        </p:cTn>
                                        <p:tgtEl>
                                          <p:spTgt spid="87"/>
                                        </p:tgtEl>
                                        <p:attrNameLst>
                                          <p:attrName>style.visibility</p:attrName>
                                        </p:attrNameLst>
                                      </p:cBhvr>
                                      <p:to>
                                        <p:strVal val="hidden"/>
                                      </p:to>
                                    </p:set>
                                  </p:childTnLst>
                                </p:cTn>
                              </p:par>
                              <p:par>
                                <p:cTn id="116" presetID="22" presetClass="entr" presetSubtype="8"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4" grpId="0" animBg="1"/>
      <p:bldP spid="42085" grpId="0" animBg="1"/>
      <p:bldP spid="42086" grpId="0" animBg="1"/>
      <p:bldP spid="58" grpId="0" animBg="1"/>
      <p:bldP spid="62" grpId="0" animBg="1"/>
      <p:bldP spid="63" grpId="0" animBg="1"/>
      <p:bldP spid="66" grpId="0" animBg="1"/>
      <p:bldP spid="67" grpId="0" animBg="1"/>
      <p:bldP spid="68"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7" grpId="0" animBg="1"/>
      <p:bldP spid="88" grpId="0" animBg="1"/>
      <p:bldP spid="88"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5" name="24 Rectángulo"/>
          <p:cNvSpPr/>
          <p:nvPr/>
        </p:nvSpPr>
        <p:spPr>
          <a:xfrm>
            <a:off x="1671638" y="759778"/>
            <a:ext cx="6040437" cy="5630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3406775" y="1353503"/>
            <a:ext cx="2279650" cy="2246312"/>
            <a:chOff x="2127" y="831"/>
            <a:chExt cx="1436" cy="1415"/>
          </a:xfrm>
        </p:grpSpPr>
        <p:sp>
          <p:nvSpPr>
            <p:cNvPr id="7191" name="Line 3"/>
            <p:cNvSpPr>
              <a:spLocks noChangeShapeType="1"/>
            </p:cNvSpPr>
            <p:nvPr/>
          </p:nvSpPr>
          <p:spPr bwMode="auto">
            <a:xfrm rot="-5400000" flipH="1" flipV="1">
              <a:off x="2486" y="1192"/>
              <a:ext cx="0" cy="718"/>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2" name="Line 4"/>
            <p:cNvSpPr>
              <a:spLocks noChangeShapeType="1"/>
            </p:cNvSpPr>
            <p:nvPr/>
          </p:nvSpPr>
          <p:spPr bwMode="auto">
            <a:xfrm rot="5400000" flipV="1">
              <a:off x="3204" y="1192"/>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3" name="Rectangle 5" descr="Vertical oscura"/>
            <p:cNvSpPr>
              <a:spLocks noChangeArrowheads="1"/>
            </p:cNvSpPr>
            <p:nvPr/>
          </p:nvSpPr>
          <p:spPr bwMode="auto">
            <a:xfrm>
              <a:off x="2726" y="831"/>
              <a:ext cx="212" cy="1415"/>
            </a:xfrm>
            <a:prstGeom prst="rect">
              <a:avLst/>
            </a:prstGeom>
            <a:blipFill dpi="0" rotWithShape="0">
              <a:blip r:embed="rId4"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39942" name="Object 2"/>
          <p:cNvGraphicFramePr>
            <a:graphicFrameLocks noChangeAspect="1"/>
          </p:cNvGraphicFramePr>
          <p:nvPr/>
        </p:nvGraphicFramePr>
        <p:xfrm>
          <a:off x="5719763" y="2129790"/>
          <a:ext cx="457200" cy="581025"/>
        </p:xfrm>
        <a:graphic>
          <a:graphicData uri="http://schemas.openxmlformats.org/presentationml/2006/ole">
            <p:oleObj spid="_x0000_s118786" name="Ecuación" r:id="rId5" imgW="177480" imgH="228600" progId="Equation.3">
              <p:embed/>
            </p:oleObj>
          </a:graphicData>
        </a:graphic>
      </p:graphicFrame>
      <p:sp>
        <p:nvSpPr>
          <p:cNvPr id="7175" name="Rectangle 7"/>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176" name="Line 8"/>
          <p:cNvSpPr>
            <a:spLocks noChangeShapeType="1"/>
          </p:cNvSpPr>
          <p:nvPr/>
        </p:nvSpPr>
        <p:spPr bwMode="auto">
          <a:xfrm>
            <a:off x="2484438" y="3718878"/>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7177" name="Line 9"/>
          <p:cNvSpPr>
            <a:spLocks noChangeShapeType="1"/>
          </p:cNvSpPr>
          <p:nvPr/>
        </p:nvSpPr>
        <p:spPr bwMode="auto">
          <a:xfrm>
            <a:off x="2484438" y="4187190"/>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178" name="Line 14"/>
          <p:cNvSpPr>
            <a:spLocks noChangeShapeType="1"/>
          </p:cNvSpPr>
          <p:nvPr/>
        </p:nvSpPr>
        <p:spPr bwMode="auto">
          <a:xfrm>
            <a:off x="2484438" y="5020628"/>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79" name="Line 15"/>
          <p:cNvSpPr>
            <a:spLocks noChangeShapeType="1"/>
          </p:cNvSpPr>
          <p:nvPr/>
        </p:nvSpPr>
        <p:spPr bwMode="auto">
          <a:xfrm>
            <a:off x="2484438" y="5860415"/>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180" name="Text Box 16"/>
          <p:cNvSpPr txBox="1">
            <a:spLocks noChangeArrowheads="1"/>
          </p:cNvSpPr>
          <p:nvPr/>
        </p:nvSpPr>
        <p:spPr bwMode="auto">
          <a:xfrm>
            <a:off x="2316163" y="3231515"/>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7181" name="Text Box 17"/>
          <p:cNvSpPr txBox="1">
            <a:spLocks noChangeArrowheads="1"/>
          </p:cNvSpPr>
          <p:nvPr/>
        </p:nvSpPr>
        <p:spPr bwMode="auto">
          <a:xfrm>
            <a:off x="1970088" y="3860165"/>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182" name="Text Box 18"/>
          <p:cNvSpPr txBox="1">
            <a:spLocks noChangeArrowheads="1"/>
          </p:cNvSpPr>
          <p:nvPr/>
        </p:nvSpPr>
        <p:spPr bwMode="auto">
          <a:xfrm>
            <a:off x="1866900" y="5577840"/>
            <a:ext cx="704850"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183" name="Text Box 19"/>
          <p:cNvSpPr txBox="1">
            <a:spLocks noChangeArrowheads="1"/>
          </p:cNvSpPr>
          <p:nvPr/>
        </p:nvSpPr>
        <p:spPr bwMode="auto">
          <a:xfrm>
            <a:off x="7077075" y="4757103"/>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pSp>
        <p:nvGrpSpPr>
          <p:cNvPr id="3" name="Group 20"/>
          <p:cNvGrpSpPr>
            <a:grpSpLocks/>
          </p:cNvGrpSpPr>
          <p:nvPr/>
        </p:nvGrpSpPr>
        <p:grpSpPr bwMode="auto">
          <a:xfrm>
            <a:off x="2692400" y="1609090"/>
            <a:ext cx="3929063" cy="1795463"/>
            <a:chOff x="1622" y="466"/>
            <a:chExt cx="2475" cy="1131"/>
          </a:xfrm>
        </p:grpSpPr>
        <p:sp>
          <p:nvSpPr>
            <p:cNvPr id="7186" name="Line 21"/>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7" name="Line 22"/>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8" name="Line 23"/>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9" name="Line 24"/>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0" name="Line 25"/>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aphicFrame>
        <p:nvGraphicFramePr>
          <p:cNvPr id="7171" name="Object 3"/>
          <p:cNvGraphicFramePr>
            <a:graphicFrameLocks noChangeAspect="1"/>
          </p:cNvGraphicFramePr>
          <p:nvPr/>
        </p:nvGraphicFramePr>
        <p:xfrm>
          <a:off x="6821488" y="2194878"/>
          <a:ext cx="457200" cy="549275"/>
        </p:xfrm>
        <a:graphic>
          <a:graphicData uri="http://schemas.openxmlformats.org/presentationml/2006/ole">
            <p:oleObj spid="_x0000_s118787" name="Ecuación" r:id="rId6" imgW="177480" imgH="215640" progId="Equation.3">
              <p:embed/>
            </p:oleObj>
          </a:graphicData>
        </a:graphic>
      </p:graphicFrame>
      <p:sp>
        <p:nvSpPr>
          <p:cNvPr id="24" name="23 Forma libre"/>
          <p:cNvSpPr/>
          <p:nvPr/>
        </p:nvSpPr>
        <p:spPr>
          <a:xfrm>
            <a:off x="2486025" y="4179253"/>
            <a:ext cx="4248150" cy="1685925"/>
          </a:xfrm>
          <a:custGeom>
            <a:avLst/>
            <a:gdLst>
              <a:gd name="connsiteX0" fmla="*/ 0 w 4248150"/>
              <a:gd name="connsiteY0" fmla="*/ 836612 h 1685925"/>
              <a:gd name="connsiteX1" fmla="*/ 290512 w 4248150"/>
              <a:gd name="connsiteY1" fmla="*/ 488950 h 1685925"/>
              <a:gd name="connsiteX2" fmla="*/ 595312 w 4248150"/>
              <a:gd name="connsiteY2" fmla="*/ 188912 h 1685925"/>
              <a:gd name="connsiteX3" fmla="*/ 904875 w 4248150"/>
              <a:gd name="connsiteY3" fmla="*/ 36512 h 1685925"/>
              <a:gd name="connsiteX4" fmla="*/ 1109662 w 4248150"/>
              <a:gd name="connsiteY4" fmla="*/ 3175 h 1685925"/>
              <a:gd name="connsiteX5" fmla="*/ 1333500 w 4248150"/>
              <a:gd name="connsiteY5" fmla="*/ 55562 h 1685925"/>
              <a:gd name="connsiteX6" fmla="*/ 1571625 w 4248150"/>
              <a:gd name="connsiteY6" fmla="*/ 198437 h 1685925"/>
              <a:gd name="connsiteX7" fmla="*/ 1785937 w 4248150"/>
              <a:gd name="connsiteY7" fmla="*/ 412750 h 1685925"/>
              <a:gd name="connsiteX8" fmla="*/ 2157412 w 4248150"/>
              <a:gd name="connsiteY8" fmla="*/ 846137 h 1685925"/>
              <a:gd name="connsiteX9" fmla="*/ 2438400 w 4248150"/>
              <a:gd name="connsiteY9" fmla="*/ 1189037 h 1685925"/>
              <a:gd name="connsiteX10" fmla="*/ 2628900 w 4248150"/>
              <a:gd name="connsiteY10" fmla="*/ 1389062 h 1685925"/>
              <a:gd name="connsiteX11" fmla="*/ 2876550 w 4248150"/>
              <a:gd name="connsiteY11" fmla="*/ 1574800 h 1685925"/>
              <a:gd name="connsiteX12" fmla="*/ 3052762 w 4248150"/>
              <a:gd name="connsiteY12" fmla="*/ 1655762 h 1685925"/>
              <a:gd name="connsiteX13" fmla="*/ 3200400 w 4248150"/>
              <a:gd name="connsiteY13" fmla="*/ 1684337 h 1685925"/>
              <a:gd name="connsiteX14" fmla="*/ 3395662 w 4248150"/>
              <a:gd name="connsiteY14" fmla="*/ 1646237 h 1685925"/>
              <a:gd name="connsiteX15" fmla="*/ 3557587 w 4248150"/>
              <a:gd name="connsiteY15" fmla="*/ 1560512 h 1685925"/>
              <a:gd name="connsiteX16" fmla="*/ 3767137 w 4248150"/>
              <a:gd name="connsiteY16" fmla="*/ 1389062 h 1685925"/>
              <a:gd name="connsiteX17" fmla="*/ 4048125 w 4248150"/>
              <a:gd name="connsiteY17" fmla="*/ 1079500 h 1685925"/>
              <a:gd name="connsiteX18" fmla="*/ 4248150 w 4248150"/>
              <a:gd name="connsiteY18" fmla="*/ 841375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8150" h="1685925">
                <a:moveTo>
                  <a:pt x="0" y="836612"/>
                </a:moveTo>
                <a:cubicBezTo>
                  <a:pt x="95646" y="716756"/>
                  <a:pt x="191293" y="596900"/>
                  <a:pt x="290512" y="488950"/>
                </a:cubicBezTo>
                <a:cubicBezTo>
                  <a:pt x="389731" y="381000"/>
                  <a:pt x="492918" y="264318"/>
                  <a:pt x="595312" y="188912"/>
                </a:cubicBezTo>
                <a:cubicBezTo>
                  <a:pt x="697706" y="113506"/>
                  <a:pt x="819150" y="67468"/>
                  <a:pt x="904875" y="36512"/>
                </a:cubicBezTo>
                <a:cubicBezTo>
                  <a:pt x="990600" y="5556"/>
                  <a:pt x="1038225" y="0"/>
                  <a:pt x="1109662" y="3175"/>
                </a:cubicBezTo>
                <a:cubicBezTo>
                  <a:pt x="1181099" y="6350"/>
                  <a:pt x="1256506" y="23018"/>
                  <a:pt x="1333500" y="55562"/>
                </a:cubicBezTo>
                <a:cubicBezTo>
                  <a:pt x="1410494" y="88106"/>
                  <a:pt x="1496219" y="138906"/>
                  <a:pt x="1571625" y="198437"/>
                </a:cubicBezTo>
                <a:cubicBezTo>
                  <a:pt x="1647031" y="257968"/>
                  <a:pt x="1688306" y="304800"/>
                  <a:pt x="1785937" y="412750"/>
                </a:cubicBezTo>
                <a:cubicBezTo>
                  <a:pt x="1883568" y="520700"/>
                  <a:pt x="2048668" y="716756"/>
                  <a:pt x="2157412" y="846137"/>
                </a:cubicBezTo>
                <a:cubicBezTo>
                  <a:pt x="2266156" y="975518"/>
                  <a:pt x="2359819" y="1098550"/>
                  <a:pt x="2438400" y="1189037"/>
                </a:cubicBezTo>
                <a:cubicBezTo>
                  <a:pt x="2516981" y="1279524"/>
                  <a:pt x="2555875" y="1324768"/>
                  <a:pt x="2628900" y="1389062"/>
                </a:cubicBezTo>
                <a:cubicBezTo>
                  <a:pt x="2701925" y="1453356"/>
                  <a:pt x="2805906" y="1530350"/>
                  <a:pt x="2876550" y="1574800"/>
                </a:cubicBezTo>
                <a:cubicBezTo>
                  <a:pt x="2947194" y="1619250"/>
                  <a:pt x="2998787" y="1637506"/>
                  <a:pt x="3052762" y="1655762"/>
                </a:cubicBezTo>
                <a:cubicBezTo>
                  <a:pt x="3106737" y="1674018"/>
                  <a:pt x="3143250" y="1685925"/>
                  <a:pt x="3200400" y="1684337"/>
                </a:cubicBezTo>
                <a:cubicBezTo>
                  <a:pt x="3257550" y="1682750"/>
                  <a:pt x="3336131" y="1666874"/>
                  <a:pt x="3395662" y="1646237"/>
                </a:cubicBezTo>
                <a:cubicBezTo>
                  <a:pt x="3455193" y="1625600"/>
                  <a:pt x="3495675" y="1603375"/>
                  <a:pt x="3557587" y="1560512"/>
                </a:cubicBezTo>
                <a:cubicBezTo>
                  <a:pt x="3619500" y="1517650"/>
                  <a:pt x="3685381" y="1469231"/>
                  <a:pt x="3767137" y="1389062"/>
                </a:cubicBezTo>
                <a:cubicBezTo>
                  <a:pt x="3848893" y="1308893"/>
                  <a:pt x="3967956" y="1170781"/>
                  <a:pt x="4048125" y="1079500"/>
                </a:cubicBezTo>
                <a:cubicBezTo>
                  <a:pt x="4128294" y="988219"/>
                  <a:pt x="4188222" y="914797"/>
                  <a:pt x="4248150" y="8413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2"/>
                                        </p:tgtEl>
                                        <p:attrNameLst>
                                          <p:attrName>r</p:attrName>
                                        </p:attrNameLst>
                                      </p:cBhvr>
                                    </p:animRot>
                                  </p:childTnLst>
                                </p:cTn>
                              </p:par>
                              <p:par>
                                <p:cTn id="7" presetID="1" presetClass="path" presetSubtype="0" repeatCount="indefinite" fill="hold" nodeType="withEffect">
                                  <p:stCondLst>
                                    <p:cond delay="0"/>
                                  </p:stCondLst>
                                  <p:childTnLst>
                                    <p:animMotion origin="layout" path="M 0.00156 0.00832 C 0.00156 0.12488 -0.07031 0.22271 -0.15903 0.22225 C -0.2474 0.22201 -0.31997 0.12627 -0.31979 0.00786 C -0.31944 -0.10985 -0.24722 -0.20606 -0.15851 -0.20583 C -0.07031 -0.20537 0.00191 -0.11009 0.00156 0.00832 Z " pathEditMode="relative" rAng="5400000" ptsTypes="fffff">
                                      <p:cBhvr>
                                        <p:cTn id="8" dur="5000" spd="-100000" fill="hold"/>
                                        <p:tgtEl>
                                          <p:spTgt spid="39942"/>
                                        </p:tgtEl>
                                        <p:attrNameLst>
                                          <p:attrName>ppt_x</p:attrName>
                                          <p:attrName>ppt_y</p:attrName>
                                        </p:attrNameLst>
                                      </p:cBhvr>
                                      <p:rCtr x="-161" y="0"/>
                                    </p:animMotion>
                                  </p:childTnLst>
                                </p:cTn>
                              </p:par>
                              <p:par>
                                <p:cTn id="9" presetID="22" presetClass="entr" presetSubtype="8" repeatCount="indefinite"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7" name="46 Rectángulo"/>
          <p:cNvSpPr/>
          <p:nvPr/>
        </p:nvSpPr>
        <p:spPr>
          <a:xfrm>
            <a:off x="1498683" y="1247886"/>
            <a:ext cx="6078071" cy="356078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aphicFrame>
        <p:nvGraphicFramePr>
          <p:cNvPr id="5" name="4 Objeto"/>
          <p:cNvGraphicFramePr>
            <a:graphicFrameLocks noChangeAspect="1"/>
          </p:cNvGraphicFramePr>
          <p:nvPr/>
        </p:nvGraphicFramePr>
        <p:xfrm>
          <a:off x="2000250" y="1450975"/>
          <a:ext cx="5238750" cy="2936875"/>
        </p:xfrm>
        <a:graphic>
          <a:graphicData uri="http://schemas.openxmlformats.org/presentationml/2006/ole">
            <p:oleObj spid="_x0000_s30722" name="Equation" r:id="rId3" imgW="1993680" imgH="1117440" progId="Equation.DSMT4">
              <p:embed/>
            </p:oleObj>
          </a:graphicData>
        </a:graphic>
      </p:graphicFrame>
      <p:grpSp>
        <p:nvGrpSpPr>
          <p:cNvPr id="2" name="43 Grupo"/>
          <p:cNvGrpSpPr/>
          <p:nvPr/>
        </p:nvGrpSpPr>
        <p:grpSpPr>
          <a:xfrm>
            <a:off x="3174574" y="1522341"/>
            <a:ext cx="1851484" cy="1708912"/>
            <a:chOff x="2787298" y="962944"/>
            <a:chExt cx="1851484" cy="1708912"/>
          </a:xfrm>
        </p:grpSpPr>
        <p:grpSp>
          <p:nvGrpSpPr>
            <p:cNvPr id="3" name="9 Grupo"/>
            <p:cNvGrpSpPr/>
            <p:nvPr/>
          </p:nvGrpSpPr>
          <p:grpSpPr>
            <a:xfrm>
              <a:off x="4134726" y="962944"/>
              <a:ext cx="504056" cy="504056"/>
              <a:chOff x="6732240" y="548680"/>
              <a:chExt cx="720080" cy="720080"/>
            </a:xfrm>
          </p:grpSpPr>
          <p:cxnSp>
            <p:nvCxnSpPr>
              <p:cNvPr id="7" name="6 Conector recto"/>
              <p:cNvCxnSpPr/>
              <p:nvPr/>
            </p:nvCxnSpPr>
            <p:spPr>
              <a:xfrm>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 name="13 Grupo"/>
            <p:cNvGrpSpPr/>
            <p:nvPr/>
          </p:nvGrpSpPr>
          <p:grpSpPr>
            <a:xfrm>
              <a:off x="2787298" y="2167800"/>
              <a:ext cx="504056" cy="504056"/>
              <a:chOff x="6732240" y="548680"/>
              <a:chExt cx="720080" cy="720080"/>
            </a:xfrm>
          </p:grpSpPr>
          <p:cxnSp>
            <p:nvCxnSpPr>
              <p:cNvPr id="15" name="14 Conector recto"/>
              <p:cNvCxnSpPr/>
              <p:nvPr/>
            </p:nvCxnSpPr>
            <p:spPr>
              <a:xfrm>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 name="45 Grupo"/>
          <p:cNvGrpSpPr/>
          <p:nvPr/>
        </p:nvGrpSpPr>
        <p:grpSpPr>
          <a:xfrm>
            <a:off x="4176331" y="2135527"/>
            <a:ext cx="2420343" cy="1095726"/>
            <a:chOff x="3789055" y="1576130"/>
            <a:chExt cx="2420343" cy="1095726"/>
          </a:xfrm>
        </p:grpSpPr>
        <p:grpSp>
          <p:nvGrpSpPr>
            <p:cNvPr id="8" name="16 Grupo"/>
            <p:cNvGrpSpPr/>
            <p:nvPr/>
          </p:nvGrpSpPr>
          <p:grpSpPr>
            <a:xfrm>
              <a:off x="5705342" y="1576130"/>
              <a:ext cx="504056" cy="504056"/>
              <a:chOff x="6732240" y="548680"/>
              <a:chExt cx="720080" cy="720080"/>
            </a:xfrm>
          </p:grpSpPr>
          <p:cxnSp>
            <p:nvCxnSpPr>
              <p:cNvPr id="18" name="17 Conector recto"/>
              <p:cNvCxnSpPr/>
              <p:nvPr/>
            </p:nvCxnSpPr>
            <p:spPr>
              <a:xfrm>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19 Grupo"/>
            <p:cNvGrpSpPr/>
            <p:nvPr/>
          </p:nvGrpSpPr>
          <p:grpSpPr>
            <a:xfrm>
              <a:off x="3789055" y="2167800"/>
              <a:ext cx="504056" cy="504056"/>
              <a:chOff x="6732240" y="548680"/>
              <a:chExt cx="720080" cy="720080"/>
            </a:xfrm>
          </p:grpSpPr>
          <p:cxnSp>
            <p:nvCxnSpPr>
              <p:cNvPr id="21" name="20 Conector recto"/>
              <p:cNvCxnSpPr/>
              <p:nvPr/>
            </p:nvCxnSpPr>
            <p:spPr>
              <a:xfrm>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1" name="44 Grupo"/>
          <p:cNvGrpSpPr/>
          <p:nvPr/>
        </p:nvGrpSpPr>
        <p:grpSpPr>
          <a:xfrm>
            <a:off x="2637080" y="1522341"/>
            <a:ext cx="3398901" cy="1117242"/>
            <a:chOff x="2249804" y="962944"/>
            <a:chExt cx="3398901" cy="1117242"/>
          </a:xfrm>
        </p:grpSpPr>
        <p:grpSp>
          <p:nvGrpSpPr>
            <p:cNvPr id="12" name="22 Grupo"/>
            <p:cNvGrpSpPr/>
            <p:nvPr/>
          </p:nvGrpSpPr>
          <p:grpSpPr>
            <a:xfrm>
              <a:off x="5144649" y="962944"/>
              <a:ext cx="504056" cy="504056"/>
              <a:chOff x="6732240" y="548680"/>
              <a:chExt cx="720080" cy="720080"/>
            </a:xfrm>
          </p:grpSpPr>
          <p:cxnSp>
            <p:nvCxnSpPr>
              <p:cNvPr id="24" name="23 Conector recto"/>
              <p:cNvCxnSpPr/>
              <p:nvPr/>
            </p:nvCxnSpPr>
            <p:spPr>
              <a:xfrm>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25 Grupo"/>
            <p:cNvGrpSpPr/>
            <p:nvPr/>
          </p:nvGrpSpPr>
          <p:grpSpPr>
            <a:xfrm>
              <a:off x="2249804" y="1576130"/>
              <a:ext cx="504059" cy="504056"/>
              <a:chOff x="6732236" y="548680"/>
              <a:chExt cx="720084" cy="720080"/>
            </a:xfrm>
          </p:grpSpPr>
          <p:cxnSp>
            <p:nvCxnSpPr>
              <p:cNvPr id="27" name="26 Conector recto"/>
              <p:cNvCxnSpPr/>
              <p:nvPr/>
            </p:nvCxnSpPr>
            <p:spPr>
              <a:xfrm>
                <a:off x="6732236"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0" name="29 Conector recto"/>
          <p:cNvCxnSpPr/>
          <p:nvPr/>
        </p:nvCxnSpPr>
        <p:spPr>
          <a:xfrm>
            <a:off x="2366683" y="3582295"/>
            <a:ext cx="4518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2427213" y="2033194"/>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0" name="39 Rectángulo"/>
          <p:cNvSpPr/>
          <p:nvPr/>
        </p:nvSpPr>
        <p:spPr>
          <a:xfrm>
            <a:off x="2427213" y="2710926"/>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2" name="41 Rectángulo"/>
          <p:cNvSpPr/>
          <p:nvPr/>
        </p:nvSpPr>
        <p:spPr>
          <a:xfrm>
            <a:off x="2287364" y="3453204"/>
            <a:ext cx="4625788" cy="268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3" name="42 Rectángulo"/>
          <p:cNvSpPr/>
          <p:nvPr/>
        </p:nvSpPr>
        <p:spPr>
          <a:xfrm>
            <a:off x="2427213" y="1430766"/>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8" name="47 CuadroTexto"/>
          <p:cNvSpPr txBox="1"/>
          <p:nvPr/>
        </p:nvSpPr>
        <p:spPr>
          <a:xfrm>
            <a:off x="0" y="0"/>
            <a:ext cx="9144000" cy="646331"/>
          </a:xfrm>
          <a:prstGeom prst="rect">
            <a:avLst/>
          </a:prstGeom>
          <a:solidFill>
            <a:srgbClr val="000099"/>
          </a:solidFill>
        </p:spPr>
        <p:txBody>
          <a:bodyPr wrap="square" rtlCol="0">
            <a:spAutoFit/>
          </a:bodyPr>
          <a:lstStyle/>
          <a:p>
            <a:pPr algn="ctr" fontAlgn="base">
              <a:spcBef>
                <a:spcPct val="0"/>
              </a:spcBef>
              <a:spcAft>
                <a:spcPct val="0"/>
              </a:spcAft>
            </a:pPr>
            <a:r>
              <a:rPr lang="es-ES_tradnl" sz="3600" b="1" dirty="0">
                <a:solidFill>
                  <a:srgbClr val="FFFFFF"/>
                </a:solidFill>
                <a:latin typeface="Calibri" pitchFamily="34" charset="0"/>
                <a:cs typeface="Calibri" pitchFamily="34" charset="0"/>
              </a:rPr>
              <a:t>Ecuaciones del proceso</a:t>
            </a:r>
          </a:p>
        </p:txBody>
      </p:sp>
      <p:sp>
        <p:nvSpPr>
          <p:cNvPr id="49" name="48 CuadroTexto"/>
          <p:cNvSpPr txBox="1"/>
          <p:nvPr/>
        </p:nvSpPr>
        <p:spPr>
          <a:xfrm>
            <a:off x="688489" y="5411095"/>
            <a:ext cx="7820810" cy="707886"/>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De la ecuación global del proceso se deduce que el sulfúrico y el cinc se consumen mientras que el electrodo de cobre no sufre alteración. </a:t>
            </a:r>
          </a:p>
        </p:txBody>
      </p:sp>
      <p:sp>
        <p:nvSpPr>
          <p:cNvPr id="33" name="Line 61"/>
          <p:cNvSpPr>
            <a:spLocks noChangeShapeType="1"/>
          </p:cNvSpPr>
          <p:nvPr/>
        </p:nvSpPr>
        <p:spPr bwMode="auto">
          <a:xfrm flipV="1">
            <a:off x="6109440" y="3774909"/>
            <a:ext cx="122238" cy="298450"/>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41" name="40 Rectángulo"/>
          <p:cNvSpPr/>
          <p:nvPr/>
        </p:nvSpPr>
        <p:spPr>
          <a:xfrm>
            <a:off x="1803270" y="3741067"/>
            <a:ext cx="5411096"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3"/>
                                        </p:tgtEl>
                                      </p:cBhvr>
                                    </p:animEffect>
                                    <p:set>
                                      <p:cBhvr>
                                        <p:cTn id="7" dur="1" fill="hold">
                                          <p:stCondLst>
                                            <p:cond delay="1999"/>
                                          </p:stCondLst>
                                        </p:cTn>
                                        <p:tgtEl>
                                          <p:spTgt spid="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9"/>
                                        </p:tgtEl>
                                      </p:cBhvr>
                                    </p:animEffect>
                                    <p:set>
                                      <p:cBhvr>
                                        <p:cTn id="12" dur="1" fill="hold">
                                          <p:stCondLst>
                                            <p:cond delay="19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40"/>
                                        </p:tgtEl>
                                      </p:cBhvr>
                                    </p:animEffect>
                                    <p:set>
                                      <p:cBhvr>
                                        <p:cTn id="17" dur="1" fill="hold">
                                          <p:stCondLst>
                                            <p:cond delay="1999"/>
                                          </p:stCondLst>
                                        </p:cTn>
                                        <p:tgtEl>
                                          <p:spTgt spid="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42"/>
                                        </p:tgtEl>
                                      </p:cBhvr>
                                    </p:animEffect>
                                    <p:set>
                                      <p:cBhvr>
                                        <p:cTn id="37" dur="1" fill="hold">
                                          <p:stCondLst>
                                            <p:cond delay="1999"/>
                                          </p:stCondLst>
                                        </p:cTn>
                                        <p:tgtEl>
                                          <p:spTgt spid="4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41"/>
                                        </p:tgtEl>
                                      </p:cBhvr>
                                    </p:animEffect>
                                    <p:set>
                                      <p:cBhvr>
                                        <p:cTn id="40" dur="1" fill="hold">
                                          <p:stCondLst>
                                            <p:cond delay="1999"/>
                                          </p:stCondLst>
                                        </p:cTn>
                                        <p:tgtEl>
                                          <p:spTgt spid="41"/>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9" grpId="0" animBg="1"/>
      <p:bldP spid="4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5" name="24 Rectángulo"/>
          <p:cNvSpPr/>
          <p:nvPr/>
        </p:nvSpPr>
        <p:spPr>
          <a:xfrm>
            <a:off x="1468120" y="831215"/>
            <a:ext cx="6245225" cy="536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17"/>
          <p:cNvGrpSpPr>
            <a:grpSpLocks/>
          </p:cNvGrpSpPr>
          <p:nvPr/>
        </p:nvGrpSpPr>
        <p:grpSpPr bwMode="auto">
          <a:xfrm>
            <a:off x="2677795" y="1196340"/>
            <a:ext cx="3929063" cy="1795463"/>
            <a:chOff x="1622" y="466"/>
            <a:chExt cx="2475" cy="1131"/>
          </a:xfrm>
        </p:grpSpPr>
        <p:sp>
          <p:nvSpPr>
            <p:cNvPr id="8214"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5"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6"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7"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8"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8198" name="Line 24"/>
          <p:cNvSpPr>
            <a:spLocks noChangeShapeType="1"/>
          </p:cNvSpPr>
          <p:nvPr/>
        </p:nvSpPr>
        <p:spPr bwMode="auto">
          <a:xfrm>
            <a:off x="2196783" y="3312478"/>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8199" name="Line 25"/>
          <p:cNvSpPr>
            <a:spLocks noChangeShapeType="1"/>
          </p:cNvSpPr>
          <p:nvPr/>
        </p:nvSpPr>
        <p:spPr bwMode="auto">
          <a:xfrm>
            <a:off x="2196783" y="3826828"/>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8194" name="Object 33"/>
          <p:cNvGraphicFramePr>
            <a:graphicFrameLocks noChangeAspect="1"/>
          </p:cNvGraphicFramePr>
          <p:nvPr/>
        </p:nvGraphicFramePr>
        <p:xfrm>
          <a:off x="6806883" y="1782128"/>
          <a:ext cx="457200" cy="549275"/>
        </p:xfrm>
        <a:graphic>
          <a:graphicData uri="http://schemas.openxmlformats.org/presentationml/2006/ole">
            <p:oleObj spid="_x0000_s119810" name="Ecuación" r:id="rId4" imgW="177480" imgH="215640" progId="Equation.3">
              <p:embed/>
            </p:oleObj>
          </a:graphicData>
        </a:graphic>
      </p:graphicFrame>
      <p:sp>
        <p:nvSpPr>
          <p:cNvPr id="8200" name="Line 34"/>
          <p:cNvSpPr>
            <a:spLocks noChangeShapeType="1"/>
          </p:cNvSpPr>
          <p:nvPr/>
        </p:nvSpPr>
        <p:spPr bwMode="auto">
          <a:xfrm>
            <a:off x="2196783" y="4741228"/>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01" name="Line 35"/>
          <p:cNvSpPr>
            <a:spLocks noChangeShapeType="1"/>
          </p:cNvSpPr>
          <p:nvPr/>
        </p:nvSpPr>
        <p:spPr bwMode="auto">
          <a:xfrm>
            <a:off x="2196783" y="5661978"/>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8202" name="Text Box 36"/>
          <p:cNvSpPr txBox="1">
            <a:spLocks noChangeArrowheads="1"/>
          </p:cNvSpPr>
          <p:nvPr/>
        </p:nvSpPr>
        <p:spPr bwMode="auto">
          <a:xfrm>
            <a:off x="2012633" y="2777490"/>
            <a:ext cx="422275"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8203" name="Text Box 37"/>
          <p:cNvSpPr txBox="1">
            <a:spLocks noChangeArrowheads="1"/>
          </p:cNvSpPr>
          <p:nvPr/>
        </p:nvSpPr>
        <p:spPr bwMode="auto">
          <a:xfrm>
            <a:off x="1631633" y="3468053"/>
            <a:ext cx="590550"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8204" name="Text Box 38"/>
          <p:cNvSpPr txBox="1">
            <a:spLocks noChangeArrowheads="1"/>
          </p:cNvSpPr>
          <p:nvPr/>
        </p:nvSpPr>
        <p:spPr bwMode="auto">
          <a:xfrm>
            <a:off x="1518920" y="5352415"/>
            <a:ext cx="7731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8205" name="Text Box 39"/>
          <p:cNvSpPr txBox="1">
            <a:spLocks noChangeArrowheads="1"/>
          </p:cNvSpPr>
          <p:nvPr/>
        </p:nvSpPr>
        <p:spPr bwMode="auto">
          <a:xfrm>
            <a:off x="7235508" y="4452303"/>
            <a:ext cx="295275"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8206" name="Rectangle 40"/>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8207" name="Text Box 37"/>
          <p:cNvSpPr txBox="1">
            <a:spLocks noChangeArrowheads="1"/>
          </p:cNvSpPr>
          <p:nvPr/>
        </p:nvSpPr>
        <p:spPr bwMode="auto">
          <a:xfrm>
            <a:off x="1814195" y="4485640"/>
            <a:ext cx="590550" cy="461963"/>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0688" name="Rectangle 32" descr="Horizontal oscura"/>
          <p:cNvSpPr>
            <a:spLocks noChangeArrowheads="1"/>
          </p:cNvSpPr>
          <p:nvPr/>
        </p:nvSpPr>
        <p:spPr bwMode="auto">
          <a:xfrm rot="-5400000">
            <a:off x="4534377" y="978058"/>
            <a:ext cx="336550" cy="2246313"/>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76 Grupo"/>
          <p:cNvGrpSpPr>
            <a:grpSpLocks/>
          </p:cNvGrpSpPr>
          <p:nvPr/>
        </p:nvGrpSpPr>
        <p:grpSpPr bwMode="auto">
          <a:xfrm>
            <a:off x="2211070" y="3830003"/>
            <a:ext cx="4491038" cy="1822450"/>
            <a:chOff x="2151380" y="4273550"/>
            <a:chExt cx="4490085" cy="1822450"/>
          </a:xfrm>
        </p:grpSpPr>
        <p:sp>
          <p:nvSpPr>
            <p:cNvPr id="8210" name="Freeform 67"/>
            <p:cNvSpPr>
              <a:spLocks/>
            </p:cNvSpPr>
            <p:nvPr/>
          </p:nvSpPr>
          <p:spPr bwMode="auto">
            <a:xfrm>
              <a:off x="5523865" y="5181600"/>
              <a:ext cx="1117600" cy="9144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1" name="Freeform 65"/>
            <p:cNvSpPr>
              <a:spLocks/>
            </p:cNvSpPr>
            <p:nvPr/>
          </p:nvSpPr>
          <p:spPr bwMode="auto">
            <a:xfrm>
              <a:off x="3284537" y="427672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2" name="Freeform 66"/>
            <p:cNvSpPr>
              <a:spLocks/>
            </p:cNvSpPr>
            <p:nvPr/>
          </p:nvSpPr>
          <p:spPr bwMode="auto">
            <a:xfrm>
              <a:off x="4418965" y="5175250"/>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3" name="Freeform 68"/>
            <p:cNvSpPr>
              <a:spLocks/>
            </p:cNvSpPr>
            <p:nvPr/>
          </p:nvSpPr>
          <p:spPr bwMode="auto">
            <a:xfrm flipH="1">
              <a:off x="2151380" y="427355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par>
                                <p:cTn id="7" presetID="8" presetClass="emph" presetSubtype="0" repeatCount="indefinite" fill="hold" grpId="0" nodeType="withEffect">
                                  <p:stCondLst>
                                    <p:cond delay="0"/>
                                  </p:stCondLst>
                                  <p:childTnLst>
                                    <p:animRot by="-21600000">
                                      <p:cBhvr>
                                        <p:cTn id="8" dur="500" fill="hold"/>
                                        <p:tgtEl>
                                          <p:spTgt spid="70688"/>
                                        </p:tgtEl>
                                        <p:attrNameLst>
                                          <p:attrName>r</p:attrName>
                                        </p:attrNameLst>
                                      </p:cBhvr>
                                    </p:animRot>
                                  </p:childTnLst>
                                </p:cTn>
                              </p:par>
                              <p:par>
                                <p:cTn id="9" presetID="22" presetClass="entr" presetSubtype="8" repeatCount="indefinite"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24246E"/>
        </a:solidFill>
        <a:effectLst/>
      </p:bgPr>
    </p:bg>
    <p:spTree>
      <p:nvGrpSpPr>
        <p:cNvPr id="1" name=""/>
        <p:cNvGrpSpPr/>
        <p:nvPr/>
      </p:nvGrpSpPr>
      <p:grpSpPr>
        <a:xfrm>
          <a:off x="0" y="0"/>
          <a:ext cx="0" cy="0"/>
          <a:chOff x="0" y="0"/>
          <a:chExt cx="0" cy="0"/>
        </a:xfrm>
      </p:grpSpPr>
      <p:sp>
        <p:nvSpPr>
          <p:cNvPr id="204802" name="Rectangle 7"/>
          <p:cNvSpPr>
            <a:spLocks noChangeArrowheads="1"/>
          </p:cNvSpPr>
          <p:nvPr/>
        </p:nvSpPr>
        <p:spPr bwMode="auto">
          <a:xfrm>
            <a:off x="0" y="1900238"/>
            <a:ext cx="9144000" cy="1287462"/>
          </a:xfrm>
          <a:prstGeom prst="rect">
            <a:avLst/>
          </a:prstGeom>
          <a:noFill/>
          <a:ln w="9525">
            <a:noFill/>
            <a:miter lim="800000"/>
            <a:headEnd/>
            <a:tailEnd/>
          </a:ln>
        </p:spPr>
        <p:txBody>
          <a:bodyPr wrap="none" anchor="ctr"/>
          <a:lstStyle/>
          <a:p>
            <a:pPr algn="ctr" fontAlgn="base">
              <a:spcBef>
                <a:spcPct val="0"/>
              </a:spcBef>
              <a:spcAft>
                <a:spcPct val="0"/>
              </a:spcAft>
            </a:pPr>
            <a:r>
              <a:rPr lang="es-ES" sz="3600" b="1">
                <a:solidFill>
                  <a:srgbClr val="FFFFFF"/>
                </a:solidFill>
                <a:latin typeface="Times New Roman" pitchFamily="18" charset="0"/>
                <a:cs typeface="Times New Roman" pitchFamily="18" charset="0"/>
              </a:rPr>
              <a:t>FUERZA ELECTRO-MOTRIZ</a:t>
            </a:r>
          </a:p>
          <a:p>
            <a:pPr algn="ctr" fontAlgn="base">
              <a:spcBef>
                <a:spcPct val="0"/>
              </a:spcBef>
              <a:spcAft>
                <a:spcPct val="0"/>
              </a:spcAft>
            </a:pPr>
            <a:r>
              <a:rPr lang="es-ES" sz="3600" b="1">
                <a:solidFill>
                  <a:srgbClr val="FFFFFF"/>
                </a:solidFill>
                <a:latin typeface="Times New Roman" pitchFamily="18" charset="0"/>
                <a:cs typeface="Times New Roman" pitchFamily="18" charset="0"/>
              </a:rPr>
              <a:t>INDUCIDA</a:t>
            </a:r>
          </a:p>
        </p:txBody>
      </p:sp>
      <p:sp>
        <p:nvSpPr>
          <p:cNvPr id="204803" name="2 CuadroTexto"/>
          <p:cNvSpPr txBox="1">
            <a:spLocks noChangeArrowheads="1"/>
          </p:cNvSpPr>
          <p:nvPr/>
        </p:nvSpPr>
        <p:spPr bwMode="auto">
          <a:xfrm>
            <a:off x="2466975" y="3814763"/>
            <a:ext cx="4017963" cy="1076325"/>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FFFF00"/>
                </a:solidFill>
              </a:rPr>
              <a:t>Tomando: </a:t>
            </a:r>
          </a:p>
          <a:p>
            <a:pPr algn="ctr" fontAlgn="base">
              <a:spcBef>
                <a:spcPct val="0"/>
              </a:spcBef>
              <a:spcAft>
                <a:spcPct val="0"/>
              </a:spcAft>
            </a:pPr>
            <a:r>
              <a:rPr lang="el-GR" sz="2800" b="1">
                <a:solidFill>
                  <a:srgbClr val="FFFF00"/>
                </a:solidFill>
                <a:latin typeface="Times New Roman" pitchFamily="18" charset="0"/>
                <a:cs typeface="Times New Roman" pitchFamily="18" charset="0"/>
              </a:rPr>
              <a:t>ε</a:t>
            </a:r>
            <a:r>
              <a:rPr lang="es-ES" sz="2800" b="1">
                <a:solidFill>
                  <a:srgbClr val="FFFF00"/>
                </a:solidFill>
                <a:latin typeface="Times New Roman" pitchFamily="18" charset="0"/>
                <a:cs typeface="Times New Roman" pitchFamily="18" charset="0"/>
              </a:rPr>
              <a:t> = </a:t>
            </a:r>
            <a:r>
              <a:rPr lang="el-GR" sz="2800" b="1">
                <a:solidFill>
                  <a:srgbClr val="FFFF00"/>
                </a:solidFill>
                <a:latin typeface="Times New Roman" pitchFamily="18" charset="0"/>
                <a:cs typeface="Times New Roman" pitchFamily="18" charset="0"/>
              </a:rPr>
              <a:t>ε</a:t>
            </a:r>
            <a:r>
              <a:rPr lang="es-ES" sz="2800" b="1" baseline="-25000">
                <a:solidFill>
                  <a:srgbClr val="FFFF00"/>
                </a:solidFill>
                <a:latin typeface="Times New Roman" pitchFamily="18" charset="0"/>
                <a:cs typeface="Times New Roman" pitchFamily="18" charset="0"/>
              </a:rPr>
              <a:t>0</a:t>
            </a:r>
            <a:r>
              <a:rPr lang="es-ES" sz="2800" b="1">
                <a:solidFill>
                  <a:srgbClr val="FFFF00"/>
                </a:solidFill>
                <a:latin typeface="Times New Roman" pitchFamily="18" charset="0"/>
                <a:cs typeface="Times New Roman" pitchFamily="18" charset="0"/>
              </a:rPr>
              <a:t>.cos </a:t>
            </a:r>
            <a:r>
              <a:rPr lang="el-GR" sz="2800" b="1">
                <a:solidFill>
                  <a:srgbClr val="FFFF00"/>
                </a:solidFill>
                <a:latin typeface="Times New Roman" pitchFamily="18" charset="0"/>
                <a:cs typeface="Times New Roman" pitchFamily="18" charset="0"/>
              </a:rPr>
              <a:t>ω</a:t>
            </a:r>
            <a:r>
              <a:rPr lang="es-ES" sz="2800" b="1">
                <a:solidFill>
                  <a:srgbClr val="FFFF00"/>
                </a:solidFill>
                <a:latin typeface="Times New Roman" pitchFamily="18" charset="0"/>
                <a:cs typeface="Times New Roman" pitchFamily="18" charset="0"/>
              </a:rPr>
              <a:t>t </a:t>
            </a:r>
            <a:endParaRPr lang="el-GR" sz="2800" b="1">
              <a:solidFill>
                <a:srgbClr val="FFFF00"/>
              </a:solidFill>
              <a:latin typeface="Times New Roman" pitchFamily="18" charset="0"/>
              <a:cs typeface="Times New Roman" pitchFamily="18" charset="0"/>
            </a:endParaRPr>
          </a:p>
          <a:p>
            <a:pPr algn="ctr" fontAlgn="base">
              <a:spcBef>
                <a:spcPct val="0"/>
              </a:spcBef>
              <a:spcAft>
                <a:spcPct val="0"/>
              </a:spcAft>
            </a:pPr>
            <a:r>
              <a:rPr lang="es-ES_tradnl">
                <a:solidFill>
                  <a:srgbClr val="FFFF00"/>
                </a:solidFill>
              </a:rPr>
              <a:t>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 name="23 Rectángulo"/>
          <p:cNvSpPr/>
          <p:nvPr/>
        </p:nvSpPr>
        <p:spPr>
          <a:xfrm>
            <a:off x="1697038" y="565150"/>
            <a:ext cx="6015037" cy="572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3432175" y="1208088"/>
            <a:ext cx="2279650" cy="2246312"/>
            <a:chOff x="2127" y="831"/>
            <a:chExt cx="1436" cy="1415"/>
          </a:xfrm>
        </p:grpSpPr>
        <p:sp>
          <p:nvSpPr>
            <p:cNvPr id="9238" name="Line 3"/>
            <p:cNvSpPr>
              <a:spLocks noChangeShapeType="1"/>
            </p:cNvSpPr>
            <p:nvPr/>
          </p:nvSpPr>
          <p:spPr bwMode="auto">
            <a:xfrm rot="-5400000" flipH="1" flipV="1">
              <a:off x="2486" y="1192"/>
              <a:ext cx="0" cy="718"/>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9" name="Line 4"/>
            <p:cNvSpPr>
              <a:spLocks noChangeShapeType="1"/>
            </p:cNvSpPr>
            <p:nvPr/>
          </p:nvSpPr>
          <p:spPr bwMode="auto">
            <a:xfrm rot="5400000" flipV="1">
              <a:off x="3204" y="1192"/>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40" name="Rectangle 5" descr="Vertical oscura"/>
            <p:cNvSpPr>
              <a:spLocks noChangeArrowheads="1"/>
            </p:cNvSpPr>
            <p:nvPr/>
          </p:nvSpPr>
          <p:spPr bwMode="auto">
            <a:xfrm>
              <a:off x="2726" y="831"/>
              <a:ext cx="212" cy="1415"/>
            </a:xfrm>
            <a:prstGeom prst="rect">
              <a:avLst/>
            </a:prstGeom>
            <a:blipFill dpi="0" rotWithShape="0">
              <a:blip r:embed="rId4"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39942" name="Object 2"/>
          <p:cNvGraphicFramePr>
            <a:graphicFrameLocks noChangeAspect="1"/>
          </p:cNvGraphicFramePr>
          <p:nvPr/>
        </p:nvGraphicFramePr>
        <p:xfrm>
          <a:off x="5745163" y="1984375"/>
          <a:ext cx="457200" cy="581025"/>
        </p:xfrm>
        <a:graphic>
          <a:graphicData uri="http://schemas.openxmlformats.org/presentationml/2006/ole">
            <p:oleObj spid="_x0000_s120834" name="Ecuación" r:id="rId5" imgW="177480" imgH="228600" progId="Equation.3">
              <p:embed/>
            </p:oleObj>
          </a:graphicData>
        </a:graphic>
      </p:graphicFrame>
      <p:sp>
        <p:nvSpPr>
          <p:cNvPr id="9223" name="Line 8"/>
          <p:cNvSpPr>
            <a:spLocks noChangeShapeType="1"/>
          </p:cNvSpPr>
          <p:nvPr/>
        </p:nvSpPr>
        <p:spPr bwMode="auto">
          <a:xfrm>
            <a:off x="2509838" y="3573463"/>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9224" name="Line 9"/>
          <p:cNvSpPr>
            <a:spLocks noChangeShapeType="1"/>
          </p:cNvSpPr>
          <p:nvPr/>
        </p:nvSpPr>
        <p:spPr bwMode="auto">
          <a:xfrm>
            <a:off x="2509838" y="4041775"/>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225" name="Line 14"/>
          <p:cNvSpPr>
            <a:spLocks noChangeShapeType="1"/>
          </p:cNvSpPr>
          <p:nvPr/>
        </p:nvSpPr>
        <p:spPr bwMode="auto">
          <a:xfrm>
            <a:off x="2509838" y="4875213"/>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26" name="Line 15"/>
          <p:cNvSpPr>
            <a:spLocks noChangeShapeType="1"/>
          </p:cNvSpPr>
          <p:nvPr/>
        </p:nvSpPr>
        <p:spPr bwMode="auto">
          <a:xfrm>
            <a:off x="2509838" y="5715000"/>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227" name="Text Box 16"/>
          <p:cNvSpPr txBox="1">
            <a:spLocks noChangeArrowheads="1"/>
          </p:cNvSpPr>
          <p:nvPr/>
        </p:nvSpPr>
        <p:spPr bwMode="auto">
          <a:xfrm>
            <a:off x="2341563" y="3086100"/>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9228" name="Text Box 17"/>
          <p:cNvSpPr txBox="1">
            <a:spLocks noChangeArrowheads="1"/>
          </p:cNvSpPr>
          <p:nvPr/>
        </p:nvSpPr>
        <p:spPr bwMode="auto">
          <a:xfrm>
            <a:off x="1995488" y="3714750"/>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9229" name="Text Box 18"/>
          <p:cNvSpPr txBox="1">
            <a:spLocks noChangeArrowheads="1"/>
          </p:cNvSpPr>
          <p:nvPr/>
        </p:nvSpPr>
        <p:spPr bwMode="auto">
          <a:xfrm>
            <a:off x="1892300" y="5432425"/>
            <a:ext cx="704850"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9230" name="Text Box 19"/>
          <p:cNvSpPr txBox="1">
            <a:spLocks noChangeArrowheads="1"/>
          </p:cNvSpPr>
          <p:nvPr/>
        </p:nvSpPr>
        <p:spPr bwMode="auto">
          <a:xfrm>
            <a:off x="7102475" y="4611688"/>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pSp>
        <p:nvGrpSpPr>
          <p:cNvPr id="3" name="Group 20"/>
          <p:cNvGrpSpPr>
            <a:grpSpLocks/>
          </p:cNvGrpSpPr>
          <p:nvPr/>
        </p:nvGrpSpPr>
        <p:grpSpPr bwMode="auto">
          <a:xfrm>
            <a:off x="2717800" y="1463675"/>
            <a:ext cx="3929063" cy="1795463"/>
            <a:chOff x="1622" y="466"/>
            <a:chExt cx="2475" cy="1131"/>
          </a:xfrm>
        </p:grpSpPr>
        <p:sp>
          <p:nvSpPr>
            <p:cNvPr id="9233" name="Line 21"/>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4" name="Line 22"/>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5" name="Line 23"/>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6" name="Line 24"/>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7" name="Line 25"/>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aphicFrame>
        <p:nvGraphicFramePr>
          <p:cNvPr id="9219" name="Object 3"/>
          <p:cNvGraphicFramePr>
            <a:graphicFrameLocks noChangeAspect="1"/>
          </p:cNvGraphicFramePr>
          <p:nvPr/>
        </p:nvGraphicFramePr>
        <p:xfrm>
          <a:off x="6846888" y="2049463"/>
          <a:ext cx="457200" cy="549275"/>
        </p:xfrm>
        <a:graphic>
          <a:graphicData uri="http://schemas.openxmlformats.org/presentationml/2006/ole">
            <p:oleObj spid="_x0000_s120835" name="Ecuación" r:id="rId6" imgW="177480" imgH="215640" progId="Equation.3">
              <p:embed/>
            </p:oleObj>
          </a:graphicData>
        </a:graphic>
      </p:graphicFrame>
      <p:sp>
        <p:nvSpPr>
          <p:cNvPr id="39963" name="Freeform 27"/>
          <p:cNvSpPr>
            <a:spLocks/>
          </p:cNvSpPr>
          <p:nvPr/>
        </p:nvSpPr>
        <p:spPr bwMode="auto">
          <a:xfrm>
            <a:off x="2492375" y="4041775"/>
            <a:ext cx="4259263" cy="1663700"/>
          </a:xfrm>
          <a:custGeom>
            <a:avLst/>
            <a:gdLst>
              <a:gd name="T0" fmla="*/ 0 w 3630"/>
              <a:gd name="T1" fmla="*/ 0 h 1313"/>
              <a:gd name="T2" fmla="*/ 258137 w 3630"/>
              <a:gd name="T3" fmla="*/ 57019 h 1313"/>
              <a:gd name="T4" fmla="*/ 479900 w 3630"/>
              <a:gd name="T5" fmla="*/ 201469 h 1313"/>
              <a:gd name="T6" fmla="*/ 755638 w 3630"/>
              <a:gd name="T7" fmla="*/ 480230 h 1313"/>
              <a:gd name="T8" fmla="*/ 1048976 w 3630"/>
              <a:gd name="T9" fmla="*/ 826148 h 1313"/>
              <a:gd name="T10" fmla="*/ 1298899 w 3630"/>
              <a:gd name="T11" fmla="*/ 1132786 h 1313"/>
              <a:gd name="T12" fmla="*/ 1592237 w 3630"/>
              <a:gd name="T13" fmla="*/ 1430554 h 1313"/>
              <a:gd name="T14" fmla="*/ 1876188 w 3630"/>
              <a:gd name="T15" fmla="*/ 1613016 h 1313"/>
              <a:gd name="T16" fmla="*/ 2134325 w 3630"/>
              <a:gd name="T17" fmla="*/ 1661166 h 1313"/>
              <a:gd name="T18" fmla="*/ 2374862 w 3630"/>
              <a:gd name="T19" fmla="*/ 1594010 h 1313"/>
              <a:gd name="T20" fmla="*/ 2631826 w 3630"/>
              <a:gd name="T21" fmla="*/ 1411548 h 1313"/>
              <a:gd name="T22" fmla="*/ 3023725 w 3630"/>
              <a:gd name="T23" fmla="*/ 988337 h 1313"/>
              <a:gd name="T24" fmla="*/ 3361650 w 3630"/>
              <a:gd name="T25" fmla="*/ 556256 h 1313"/>
              <a:gd name="T26" fmla="*/ 3628000 w 3630"/>
              <a:gd name="T27" fmla="*/ 287631 h 1313"/>
              <a:gd name="T28" fmla="*/ 3913125 w 3630"/>
              <a:gd name="T29" fmla="*/ 76026 h 1313"/>
              <a:gd name="T30" fmla="*/ 4259263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
                                        </p:tgtEl>
                                        <p:attrNameLst>
                                          <p:attrName>r</p:attrName>
                                        </p:attrNameLst>
                                      </p:cBhvr>
                                    </p:animRot>
                                  </p:childTnLst>
                                </p:cTn>
                              </p:par>
                              <p:par>
                                <p:cTn id="7" presetID="1" presetClass="path" presetSubtype="0" fill="hold" nodeType="withEffect">
                                  <p:stCondLst>
                                    <p:cond delay="0"/>
                                  </p:stCondLst>
                                  <p:childTnLst>
                                    <p:animMotion origin="layout" path="M 0.00156 0.00832 C 0.00156 0.12488 -0.07031 0.22271 -0.15903 0.22225 C -0.2474 0.22201 -0.31997 0.12627 -0.31979 0.00786 C -0.31944 -0.10985 -0.24722 -0.20606 -0.15851 -0.20583 C -0.07031 -0.20537 0.00191 -0.11009 0.00156 0.00832 Z " pathEditMode="relative" rAng="5400000" ptsTypes="fffff">
                                      <p:cBhvr>
                                        <p:cTn id="8" dur="5000" spd="-100000" fill="hold"/>
                                        <p:tgtEl>
                                          <p:spTgt spid="39942"/>
                                        </p:tgtEl>
                                        <p:attrNameLst>
                                          <p:attrName>ppt_x</p:attrName>
                                          <p:attrName>ppt_y</p:attrName>
                                        </p:attrNameLst>
                                      </p:cBhvr>
                                      <p:rCtr x="-161" y="0"/>
                                    </p:animMotion>
                                  </p:childTnLst>
                                </p:cTn>
                              </p:par>
                              <p:par>
                                <p:cTn id="9" presetID="22" presetClass="entr" presetSubtype="8" fill="hold" grpId="0" nodeType="withEffect">
                                  <p:stCondLst>
                                    <p:cond delay="0"/>
                                  </p:stCondLst>
                                  <p:childTnLst>
                                    <p:set>
                                      <p:cBhvr>
                                        <p:cTn id="10" dur="1" fill="hold">
                                          <p:stCondLst>
                                            <p:cond delay="0"/>
                                          </p:stCondLst>
                                        </p:cTn>
                                        <p:tgtEl>
                                          <p:spTgt spid="39963"/>
                                        </p:tgtEl>
                                        <p:attrNameLst>
                                          <p:attrName>style.visibility</p:attrName>
                                        </p:attrNameLst>
                                      </p:cBhvr>
                                      <p:to>
                                        <p:strVal val="visible"/>
                                      </p:to>
                                    </p:set>
                                    <p:animEffect transition="in" filter="wipe(left)">
                                      <p:cBhvr>
                                        <p:cTn id="11" dur="5000"/>
                                        <p:tgtEl>
                                          <p:spTgt spid="3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8" name="67 Rectángulo"/>
          <p:cNvSpPr/>
          <p:nvPr/>
        </p:nvSpPr>
        <p:spPr>
          <a:xfrm>
            <a:off x="1323975" y="0"/>
            <a:ext cx="62325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4643438" y="2370138"/>
            <a:ext cx="1630362" cy="581025"/>
            <a:chOff x="2899" y="1213"/>
            <a:chExt cx="1027" cy="366"/>
          </a:xfrm>
        </p:grpSpPr>
        <p:sp>
          <p:nvSpPr>
            <p:cNvPr id="10305" name="Line 3"/>
            <p:cNvSpPr>
              <a:spLocks noChangeShapeType="1"/>
            </p:cNvSpPr>
            <p:nvPr/>
          </p:nvSpPr>
          <p:spPr bwMode="auto">
            <a:xfrm rot="5400000" flipV="1">
              <a:off x="3258" y="1085"/>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7" name="Object 7"/>
            <p:cNvGraphicFramePr>
              <a:graphicFrameLocks noChangeAspect="1"/>
            </p:cNvGraphicFramePr>
            <p:nvPr/>
          </p:nvGraphicFramePr>
          <p:xfrm>
            <a:off x="3638" y="1213"/>
            <a:ext cx="288" cy="366"/>
          </p:xfrm>
          <a:graphic>
            <a:graphicData uri="http://schemas.openxmlformats.org/presentationml/2006/ole">
              <p:oleObj spid="_x0000_s121863" name="Ecuación" r:id="rId4" imgW="177480" imgH="228600" progId="Equation.3">
                <p:embed/>
              </p:oleObj>
            </a:graphicData>
          </a:graphic>
        </p:graphicFrame>
      </p:grpSp>
      <p:grpSp>
        <p:nvGrpSpPr>
          <p:cNvPr id="3" name="Group 5"/>
          <p:cNvGrpSpPr>
            <a:grpSpLocks/>
          </p:cNvGrpSpPr>
          <p:nvPr/>
        </p:nvGrpSpPr>
        <p:grpSpPr bwMode="auto">
          <a:xfrm>
            <a:off x="4340225" y="2759075"/>
            <a:ext cx="457200" cy="1712913"/>
            <a:chOff x="483" y="943"/>
            <a:chExt cx="288" cy="1079"/>
          </a:xfrm>
        </p:grpSpPr>
        <p:sp>
          <p:nvSpPr>
            <p:cNvPr id="10304" name="Line 6"/>
            <p:cNvSpPr>
              <a:spLocks noChangeShapeType="1"/>
            </p:cNvSpPr>
            <p:nvPr/>
          </p:nvSpPr>
          <p:spPr bwMode="auto">
            <a:xfrm rot="10800000" flipV="1">
              <a:off x="661" y="943"/>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6" name="Object 6"/>
            <p:cNvGraphicFramePr>
              <a:graphicFrameLocks noChangeAspect="1"/>
            </p:cNvGraphicFramePr>
            <p:nvPr/>
          </p:nvGraphicFramePr>
          <p:xfrm>
            <a:off x="483" y="1656"/>
            <a:ext cx="288" cy="366"/>
          </p:xfrm>
          <a:graphic>
            <a:graphicData uri="http://schemas.openxmlformats.org/presentationml/2006/ole">
              <p:oleObj spid="_x0000_s121862" name="Ecuación" r:id="rId5" imgW="177480" imgH="228600" progId="Equation.3">
                <p:embed/>
              </p:oleObj>
            </a:graphicData>
          </a:graphic>
        </p:graphicFrame>
      </p:grpSp>
      <p:grpSp>
        <p:nvGrpSpPr>
          <p:cNvPr id="4" name="Group 8"/>
          <p:cNvGrpSpPr>
            <a:grpSpLocks/>
          </p:cNvGrpSpPr>
          <p:nvPr/>
        </p:nvGrpSpPr>
        <p:grpSpPr bwMode="auto">
          <a:xfrm>
            <a:off x="3033713" y="2371725"/>
            <a:ext cx="1584325" cy="581025"/>
            <a:chOff x="386" y="1063"/>
            <a:chExt cx="998" cy="366"/>
          </a:xfrm>
        </p:grpSpPr>
        <p:sp>
          <p:nvSpPr>
            <p:cNvPr id="10303" name="Line 9"/>
            <p:cNvSpPr>
              <a:spLocks noChangeShapeType="1"/>
            </p:cNvSpPr>
            <p:nvPr/>
          </p:nvSpPr>
          <p:spPr bwMode="auto">
            <a:xfrm rot="-5400000" flipH="1" flipV="1">
              <a:off x="1025" y="926"/>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5" name="Object 5"/>
            <p:cNvGraphicFramePr>
              <a:graphicFrameLocks noChangeAspect="1"/>
            </p:cNvGraphicFramePr>
            <p:nvPr/>
          </p:nvGraphicFramePr>
          <p:xfrm>
            <a:off x="386" y="1063"/>
            <a:ext cx="288" cy="366"/>
          </p:xfrm>
          <a:graphic>
            <a:graphicData uri="http://schemas.openxmlformats.org/presentationml/2006/ole">
              <p:oleObj spid="_x0000_s121861" name="Ecuación" r:id="rId6" imgW="177480" imgH="228600" progId="Equation.3">
                <p:embed/>
              </p:oleObj>
            </a:graphicData>
          </a:graphic>
        </p:graphicFrame>
      </p:grpSp>
      <p:grpSp>
        <p:nvGrpSpPr>
          <p:cNvPr id="5" name="Group 11"/>
          <p:cNvGrpSpPr>
            <a:grpSpLocks/>
          </p:cNvGrpSpPr>
          <p:nvPr/>
        </p:nvGrpSpPr>
        <p:grpSpPr bwMode="auto">
          <a:xfrm>
            <a:off x="4427538" y="979488"/>
            <a:ext cx="457200" cy="1752600"/>
            <a:chOff x="2762" y="345"/>
            <a:chExt cx="288" cy="1104"/>
          </a:xfrm>
        </p:grpSpPr>
        <p:sp>
          <p:nvSpPr>
            <p:cNvPr id="10302" name="Line 12"/>
            <p:cNvSpPr>
              <a:spLocks noChangeShapeType="1"/>
            </p:cNvSpPr>
            <p:nvPr/>
          </p:nvSpPr>
          <p:spPr bwMode="auto">
            <a:xfrm flipV="1">
              <a:off x="2905" y="731"/>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4" name="Object 4"/>
            <p:cNvGraphicFramePr>
              <a:graphicFrameLocks noChangeAspect="1"/>
            </p:cNvGraphicFramePr>
            <p:nvPr/>
          </p:nvGraphicFramePr>
          <p:xfrm>
            <a:off x="2762" y="345"/>
            <a:ext cx="288" cy="366"/>
          </p:xfrm>
          <a:graphic>
            <a:graphicData uri="http://schemas.openxmlformats.org/presentationml/2006/ole">
              <p:oleObj spid="_x0000_s121860" name="Ecuación" r:id="rId7" imgW="177480" imgH="228600" progId="Equation.3">
                <p:embed/>
              </p:oleObj>
            </a:graphicData>
          </a:graphic>
        </p:graphicFrame>
      </p:grpSp>
      <p:grpSp>
        <p:nvGrpSpPr>
          <p:cNvPr id="6" name="Group 14"/>
          <p:cNvGrpSpPr>
            <a:grpSpLocks/>
          </p:cNvGrpSpPr>
          <p:nvPr/>
        </p:nvGrpSpPr>
        <p:grpSpPr bwMode="auto">
          <a:xfrm>
            <a:off x="4645025" y="2357438"/>
            <a:ext cx="1630363" cy="581025"/>
            <a:chOff x="2899" y="1213"/>
            <a:chExt cx="1027" cy="366"/>
          </a:xfrm>
        </p:grpSpPr>
        <p:sp>
          <p:nvSpPr>
            <p:cNvPr id="10301" name="Line 15"/>
            <p:cNvSpPr>
              <a:spLocks noChangeShapeType="1"/>
            </p:cNvSpPr>
            <p:nvPr/>
          </p:nvSpPr>
          <p:spPr bwMode="auto">
            <a:xfrm rot="5400000" flipV="1">
              <a:off x="3258" y="1085"/>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3" name="Object 3"/>
            <p:cNvGraphicFramePr>
              <a:graphicFrameLocks noChangeAspect="1"/>
            </p:cNvGraphicFramePr>
            <p:nvPr/>
          </p:nvGraphicFramePr>
          <p:xfrm>
            <a:off x="3638" y="1213"/>
            <a:ext cx="288" cy="366"/>
          </p:xfrm>
          <a:graphic>
            <a:graphicData uri="http://schemas.openxmlformats.org/presentationml/2006/ole">
              <p:oleObj spid="_x0000_s121859" name="Ecuación" r:id="rId8" imgW="177480" imgH="228600" progId="Equation.3">
                <p:embed/>
              </p:oleObj>
            </a:graphicData>
          </a:graphic>
        </p:graphicFrame>
      </p:grpSp>
      <p:grpSp>
        <p:nvGrpSpPr>
          <p:cNvPr id="7" name="Group 17"/>
          <p:cNvGrpSpPr>
            <a:grpSpLocks/>
          </p:cNvGrpSpPr>
          <p:nvPr/>
        </p:nvGrpSpPr>
        <p:grpSpPr bwMode="auto">
          <a:xfrm>
            <a:off x="2617788" y="1831975"/>
            <a:ext cx="3929062" cy="1795463"/>
            <a:chOff x="1622" y="466"/>
            <a:chExt cx="2475" cy="1131"/>
          </a:xfrm>
        </p:grpSpPr>
        <p:sp>
          <p:nvSpPr>
            <p:cNvPr id="10296"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7"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8"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9"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300"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70679" name="Rectangle 23" descr="Vertical oscura"/>
          <p:cNvSpPr>
            <a:spLocks noChangeArrowheads="1"/>
          </p:cNvSpPr>
          <p:nvPr/>
        </p:nvSpPr>
        <p:spPr bwMode="auto">
          <a:xfrm>
            <a:off x="4470400" y="1617663"/>
            <a:ext cx="336550" cy="2246312"/>
          </a:xfrm>
          <a:prstGeom prst="rect">
            <a:avLst/>
          </a:prstGeom>
          <a:blipFill dpi="0" rotWithShape="0">
            <a:blip r:embed="rId9"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57" name="Line 24"/>
          <p:cNvSpPr>
            <a:spLocks noChangeShapeType="1"/>
          </p:cNvSpPr>
          <p:nvPr/>
        </p:nvSpPr>
        <p:spPr bwMode="auto">
          <a:xfrm>
            <a:off x="2136775" y="3948113"/>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0258" name="Line 25"/>
          <p:cNvSpPr>
            <a:spLocks noChangeShapeType="1"/>
          </p:cNvSpPr>
          <p:nvPr/>
        </p:nvSpPr>
        <p:spPr bwMode="auto">
          <a:xfrm>
            <a:off x="2136775" y="4462463"/>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0686" name="Rectangle 30" descr="Horizontal oscura"/>
          <p:cNvSpPr>
            <a:spLocks noChangeArrowheads="1"/>
          </p:cNvSpPr>
          <p:nvPr/>
        </p:nvSpPr>
        <p:spPr bwMode="auto">
          <a:xfrm rot="-5400000">
            <a:off x="4460082" y="1618456"/>
            <a:ext cx="336550" cy="2246313"/>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687" name="Rectangle 31" descr="Vertical oscura"/>
          <p:cNvSpPr>
            <a:spLocks noChangeArrowheads="1"/>
          </p:cNvSpPr>
          <p:nvPr/>
        </p:nvSpPr>
        <p:spPr bwMode="auto">
          <a:xfrm>
            <a:off x="4467225" y="1609725"/>
            <a:ext cx="336550" cy="2246313"/>
          </a:xfrm>
          <a:prstGeom prst="rect">
            <a:avLst/>
          </a:prstGeom>
          <a:blipFill dpi="0" rotWithShape="0">
            <a:blip r:embed="rId9"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688" name="Rectangle 32" descr="Horizontal oscura"/>
          <p:cNvSpPr>
            <a:spLocks noChangeArrowheads="1"/>
          </p:cNvSpPr>
          <p:nvPr/>
        </p:nvSpPr>
        <p:spPr bwMode="auto">
          <a:xfrm rot="-5400000">
            <a:off x="4458494" y="1615282"/>
            <a:ext cx="336550" cy="2246312"/>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10242" name="Object 2"/>
          <p:cNvGraphicFramePr>
            <a:graphicFrameLocks noChangeAspect="1"/>
          </p:cNvGraphicFramePr>
          <p:nvPr/>
        </p:nvGraphicFramePr>
        <p:xfrm>
          <a:off x="6746875" y="2417763"/>
          <a:ext cx="457200" cy="549275"/>
        </p:xfrm>
        <a:graphic>
          <a:graphicData uri="http://schemas.openxmlformats.org/presentationml/2006/ole">
            <p:oleObj spid="_x0000_s121858" name="Ecuación" r:id="rId10" imgW="177480" imgH="215640" progId="Equation.3">
              <p:embed/>
            </p:oleObj>
          </a:graphicData>
        </a:graphic>
      </p:graphicFrame>
      <p:sp>
        <p:nvSpPr>
          <p:cNvPr id="10262" name="Line 34"/>
          <p:cNvSpPr>
            <a:spLocks noChangeShapeType="1"/>
          </p:cNvSpPr>
          <p:nvPr/>
        </p:nvSpPr>
        <p:spPr bwMode="auto">
          <a:xfrm>
            <a:off x="2136775" y="5376863"/>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63" name="Line 35"/>
          <p:cNvSpPr>
            <a:spLocks noChangeShapeType="1"/>
          </p:cNvSpPr>
          <p:nvPr/>
        </p:nvSpPr>
        <p:spPr bwMode="auto">
          <a:xfrm>
            <a:off x="2136775" y="6297613"/>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64" name="Text Box 36"/>
          <p:cNvSpPr txBox="1">
            <a:spLocks noChangeArrowheads="1"/>
          </p:cNvSpPr>
          <p:nvPr/>
        </p:nvSpPr>
        <p:spPr bwMode="auto">
          <a:xfrm>
            <a:off x="1952625" y="3413125"/>
            <a:ext cx="422275"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0265" name="Text Box 37"/>
          <p:cNvSpPr txBox="1">
            <a:spLocks noChangeArrowheads="1"/>
          </p:cNvSpPr>
          <p:nvPr/>
        </p:nvSpPr>
        <p:spPr bwMode="auto">
          <a:xfrm>
            <a:off x="1571625" y="4103688"/>
            <a:ext cx="590550"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266" name="Text Box 38"/>
          <p:cNvSpPr txBox="1">
            <a:spLocks noChangeArrowheads="1"/>
          </p:cNvSpPr>
          <p:nvPr/>
        </p:nvSpPr>
        <p:spPr bwMode="auto">
          <a:xfrm>
            <a:off x="1458913" y="5988050"/>
            <a:ext cx="773112"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267" name="Text Box 39"/>
          <p:cNvSpPr txBox="1">
            <a:spLocks noChangeArrowheads="1"/>
          </p:cNvSpPr>
          <p:nvPr/>
        </p:nvSpPr>
        <p:spPr bwMode="auto">
          <a:xfrm>
            <a:off x="7175500" y="5087938"/>
            <a:ext cx="295275"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70697" name="Freeform 41"/>
          <p:cNvSpPr>
            <a:spLocks/>
          </p:cNvSpPr>
          <p:nvPr/>
        </p:nvSpPr>
        <p:spPr bwMode="auto">
          <a:xfrm flipH="1">
            <a:off x="4651375" y="2144713"/>
            <a:ext cx="593725" cy="577850"/>
          </a:xfrm>
          <a:custGeom>
            <a:avLst/>
            <a:gdLst>
              <a:gd name="T0" fmla="*/ 593725 w 374"/>
              <a:gd name="T1" fmla="*/ 0 h 364"/>
              <a:gd name="T2" fmla="*/ 425450 w 374"/>
              <a:gd name="T3" fmla="*/ 19050 h 364"/>
              <a:gd name="T4" fmla="*/ 263525 w 374"/>
              <a:gd name="T5" fmla="*/ 85725 h 364"/>
              <a:gd name="T6" fmla="*/ 152400 w 374"/>
              <a:gd name="T7" fmla="*/ 180975 h 364"/>
              <a:gd name="T8" fmla="*/ 79375 w 374"/>
              <a:gd name="T9" fmla="*/ 282575 h 364"/>
              <a:gd name="T10" fmla="*/ 22225 w 374"/>
              <a:gd name="T11" fmla="*/ 412750 h 364"/>
              <a:gd name="T12" fmla="*/ 0 w 374"/>
              <a:gd name="T13" fmla="*/ 577850 h 364"/>
              <a:gd name="T14" fmla="*/ 0 60000 65536"/>
              <a:gd name="T15" fmla="*/ 0 60000 65536"/>
              <a:gd name="T16" fmla="*/ 0 60000 65536"/>
              <a:gd name="T17" fmla="*/ 0 60000 65536"/>
              <a:gd name="T18" fmla="*/ 0 60000 65536"/>
              <a:gd name="T19" fmla="*/ 0 60000 65536"/>
              <a:gd name="T20" fmla="*/ 0 60000 65536"/>
              <a:gd name="T21" fmla="*/ 0 w 374"/>
              <a:gd name="T22" fmla="*/ 0 h 364"/>
              <a:gd name="T23" fmla="*/ 374 w 374"/>
              <a:gd name="T24" fmla="*/ 364 h 3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364">
                <a:moveTo>
                  <a:pt x="374" y="0"/>
                </a:moveTo>
                <a:cubicBezTo>
                  <a:pt x="338" y="1"/>
                  <a:pt x="303" y="3"/>
                  <a:pt x="268" y="12"/>
                </a:cubicBezTo>
                <a:cubicBezTo>
                  <a:pt x="233" y="21"/>
                  <a:pt x="195" y="37"/>
                  <a:pt x="166" y="54"/>
                </a:cubicBezTo>
                <a:cubicBezTo>
                  <a:pt x="137" y="71"/>
                  <a:pt x="115" y="93"/>
                  <a:pt x="96" y="114"/>
                </a:cubicBezTo>
                <a:cubicBezTo>
                  <a:pt x="77" y="135"/>
                  <a:pt x="64" y="154"/>
                  <a:pt x="50" y="178"/>
                </a:cubicBezTo>
                <a:cubicBezTo>
                  <a:pt x="36" y="202"/>
                  <a:pt x="22" y="229"/>
                  <a:pt x="14" y="260"/>
                </a:cubicBezTo>
                <a:cubicBezTo>
                  <a:pt x="6" y="291"/>
                  <a:pt x="3" y="327"/>
                  <a:pt x="0" y="364"/>
                </a:cubicBezTo>
              </a:path>
            </a:pathLst>
          </a:custGeom>
          <a:noFill/>
          <a:ln w="9525" cap="flat" cmpd="sng">
            <a:solidFill>
              <a:srgbClr val="000099"/>
            </a:solidFill>
            <a:prstDash val="dash"/>
            <a:round/>
            <a:headEnd type="triangle" w="med" len="med"/>
            <a:tailEnd type="none" w="med" len="med"/>
          </a:ln>
        </p:spPr>
        <p:txBody>
          <a:bodyPr/>
          <a:lstStyle/>
          <a:p>
            <a:pPr fontAlgn="base">
              <a:spcBef>
                <a:spcPct val="0"/>
              </a:spcBef>
              <a:spcAft>
                <a:spcPct val="0"/>
              </a:spcAft>
            </a:pPr>
            <a:endParaRPr lang="es-ES_tradnl">
              <a:solidFill>
                <a:srgbClr val="000000"/>
              </a:solidFill>
            </a:endParaRPr>
          </a:p>
        </p:txBody>
      </p:sp>
      <p:sp>
        <p:nvSpPr>
          <p:cNvPr id="70698" name="Arc 42"/>
          <p:cNvSpPr>
            <a:spLocks/>
          </p:cNvSpPr>
          <p:nvPr/>
        </p:nvSpPr>
        <p:spPr bwMode="auto">
          <a:xfrm rot="5400000" flipH="1">
            <a:off x="4062413" y="2125663"/>
            <a:ext cx="1127125" cy="1133475"/>
          </a:xfrm>
          <a:custGeom>
            <a:avLst/>
            <a:gdLst>
              <a:gd name="T0" fmla="*/ 14703843 w 43200"/>
              <a:gd name="T1" fmla="*/ 0 h 43200"/>
              <a:gd name="T2" fmla="*/ 0 w 43200"/>
              <a:gd name="T3" fmla="*/ 14960166 h 43200"/>
              <a:gd name="T4" fmla="*/ 14703843 w 43200"/>
              <a:gd name="T5" fmla="*/ 1486998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721" y="43200"/>
                  <a:pt x="72" y="33609"/>
                  <a:pt x="0" y="21730"/>
                </a:cubicBezTo>
              </a:path>
              <a:path w="43200" h="43200" stroke="0" extrusionOk="0">
                <a:moveTo>
                  <a:pt x="21599" y="0"/>
                </a:moveTo>
                <a:cubicBezTo>
                  <a:pt x="33529" y="0"/>
                  <a:pt x="43200" y="9670"/>
                  <a:pt x="43200" y="21600"/>
                </a:cubicBezTo>
                <a:cubicBezTo>
                  <a:pt x="43200" y="33529"/>
                  <a:pt x="33529" y="43200"/>
                  <a:pt x="21600" y="43200"/>
                </a:cubicBezTo>
                <a:cubicBezTo>
                  <a:pt x="9721" y="43200"/>
                  <a:pt x="72" y="33609"/>
                  <a:pt x="0" y="21730"/>
                </a:cubicBezTo>
                <a:lnTo>
                  <a:pt x="21600" y="21600"/>
                </a:lnTo>
                <a:close/>
              </a:path>
            </a:pathLst>
          </a:custGeom>
          <a:noFill/>
          <a:ln w="9525">
            <a:solidFill>
              <a:srgbClr val="000099"/>
            </a:solidFill>
            <a:prstDash val="dash"/>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70699" name="Arc 43"/>
          <p:cNvSpPr>
            <a:spLocks/>
          </p:cNvSpPr>
          <p:nvPr/>
        </p:nvSpPr>
        <p:spPr bwMode="auto">
          <a:xfrm rot="5400000" flipH="1">
            <a:off x="4335463" y="1863725"/>
            <a:ext cx="590550" cy="1133475"/>
          </a:xfrm>
          <a:custGeom>
            <a:avLst/>
            <a:gdLst>
              <a:gd name="T0" fmla="*/ 0 w 21600"/>
              <a:gd name="T1" fmla="*/ 0 h 43200"/>
              <a:gd name="T2" fmla="*/ 106900 w 21600"/>
              <a:gd name="T3" fmla="*/ 29739946 h 43200"/>
              <a:gd name="T4" fmla="*/ 0 w 21600"/>
              <a:gd name="T5" fmla="*/ 14869986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3"/>
                  <a:pt x="12016" y="43120"/>
                  <a:pt x="142" y="43199"/>
                </a:cubicBezTo>
              </a:path>
              <a:path w="21600" h="43200" stroke="0" extrusionOk="0">
                <a:moveTo>
                  <a:pt x="-1" y="0"/>
                </a:moveTo>
                <a:cubicBezTo>
                  <a:pt x="11929" y="0"/>
                  <a:pt x="21600" y="9670"/>
                  <a:pt x="21600" y="21600"/>
                </a:cubicBezTo>
                <a:cubicBezTo>
                  <a:pt x="21600" y="33473"/>
                  <a:pt x="12016" y="43120"/>
                  <a:pt x="142" y="43199"/>
                </a:cubicBezTo>
                <a:lnTo>
                  <a:pt x="0" y="21600"/>
                </a:lnTo>
                <a:close/>
              </a:path>
            </a:pathLst>
          </a:custGeom>
          <a:noFill/>
          <a:ln w="9525">
            <a:solidFill>
              <a:srgbClr val="000099"/>
            </a:solidFill>
            <a:prstDash val="dash"/>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70700" name="Arc 44"/>
          <p:cNvSpPr>
            <a:spLocks/>
          </p:cNvSpPr>
          <p:nvPr/>
        </p:nvSpPr>
        <p:spPr bwMode="auto">
          <a:xfrm flipH="1">
            <a:off x="4054475" y="2117725"/>
            <a:ext cx="1127125" cy="1133475"/>
          </a:xfrm>
          <a:custGeom>
            <a:avLst/>
            <a:gdLst>
              <a:gd name="T0" fmla="*/ 14703843 w 43200"/>
              <a:gd name="T1" fmla="*/ 0 h 43200"/>
              <a:gd name="T2" fmla="*/ 14620769 w 43200"/>
              <a:gd name="T3" fmla="*/ 0 h 43200"/>
              <a:gd name="T4" fmla="*/ 14703843 w 43200"/>
              <a:gd name="T5" fmla="*/ 1486998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718"/>
                  <a:pt x="9596" y="67"/>
                  <a:pt x="21478" y="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718"/>
                  <a:pt x="9596" y="67"/>
                  <a:pt x="21478" y="0"/>
                </a:cubicBezTo>
                <a:lnTo>
                  <a:pt x="21600" y="21600"/>
                </a:lnTo>
                <a:close/>
              </a:path>
            </a:pathLst>
          </a:custGeom>
          <a:noFill/>
          <a:ln w="9525">
            <a:solidFill>
              <a:srgbClr val="000099"/>
            </a:solidFill>
            <a:prstDash val="dash"/>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0701" name="AutoShape 45"/>
          <p:cNvSpPr>
            <a:spLocks noChangeArrowheads="1"/>
          </p:cNvSpPr>
          <p:nvPr/>
        </p:nvSpPr>
        <p:spPr bwMode="auto">
          <a:xfrm rot="312308">
            <a:off x="5141913" y="2751138"/>
            <a:ext cx="71437" cy="68262"/>
          </a:xfrm>
          <a:prstGeom prst="triangle">
            <a:avLst>
              <a:gd name="adj" fmla="val 50000"/>
            </a:avLst>
          </a:prstGeom>
          <a:solidFill>
            <a:srgbClr val="000099"/>
          </a:solidFill>
          <a:ln w="9525">
            <a:solidFill>
              <a:srgbClr val="000099"/>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702" name="Text Box 46"/>
          <p:cNvSpPr txBox="1">
            <a:spLocks noChangeArrowheads="1"/>
          </p:cNvSpPr>
          <p:nvPr/>
        </p:nvSpPr>
        <p:spPr bwMode="auto">
          <a:xfrm>
            <a:off x="5078413" y="1905000"/>
            <a:ext cx="104140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rPr>
              <a:t>ωt</a:t>
            </a:r>
            <a:r>
              <a:rPr lang="es-ES">
                <a:solidFill>
                  <a:srgbClr val="000000"/>
                </a:solidFill>
                <a:latin typeface="Times New Roman" pitchFamily="18" charset="0"/>
              </a:rPr>
              <a:t> = 90º</a:t>
            </a:r>
            <a:endParaRPr lang="el-GR">
              <a:solidFill>
                <a:srgbClr val="000000"/>
              </a:solidFill>
              <a:latin typeface="Times New Roman" pitchFamily="18" charset="0"/>
            </a:endParaRPr>
          </a:p>
        </p:txBody>
      </p:sp>
      <p:sp>
        <p:nvSpPr>
          <p:cNvPr id="70703" name="Text Box 47"/>
          <p:cNvSpPr txBox="1">
            <a:spLocks noChangeArrowheads="1"/>
          </p:cNvSpPr>
          <p:nvPr/>
        </p:nvSpPr>
        <p:spPr bwMode="auto">
          <a:xfrm>
            <a:off x="3213100" y="1939925"/>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ω</a:t>
            </a:r>
            <a:r>
              <a:rPr lang="es-ES">
                <a:solidFill>
                  <a:srgbClr val="000000"/>
                </a:solidFill>
                <a:latin typeface="Times New Roman" pitchFamily="18" charset="0"/>
              </a:rPr>
              <a:t>t = 180º</a:t>
            </a:r>
            <a:endParaRPr lang="el-GR">
              <a:solidFill>
                <a:srgbClr val="000000"/>
              </a:solidFill>
              <a:latin typeface="Times New Roman" pitchFamily="18" charset="0"/>
            </a:endParaRPr>
          </a:p>
        </p:txBody>
      </p:sp>
      <p:sp>
        <p:nvSpPr>
          <p:cNvPr id="70704" name="Text Box 48"/>
          <p:cNvSpPr txBox="1">
            <a:spLocks noChangeArrowheads="1"/>
          </p:cNvSpPr>
          <p:nvPr/>
        </p:nvSpPr>
        <p:spPr bwMode="auto">
          <a:xfrm>
            <a:off x="3201988" y="1927225"/>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ω</a:t>
            </a:r>
            <a:r>
              <a:rPr lang="es-ES">
                <a:solidFill>
                  <a:srgbClr val="000000"/>
                </a:solidFill>
                <a:latin typeface="Times New Roman" pitchFamily="18" charset="0"/>
              </a:rPr>
              <a:t>t = 270º</a:t>
            </a:r>
            <a:endParaRPr lang="el-GR">
              <a:solidFill>
                <a:srgbClr val="000000"/>
              </a:solidFill>
              <a:latin typeface="Times New Roman" pitchFamily="18" charset="0"/>
            </a:endParaRPr>
          </a:p>
        </p:txBody>
      </p:sp>
      <p:sp>
        <p:nvSpPr>
          <p:cNvPr id="70705" name="Text Box 49"/>
          <p:cNvSpPr txBox="1">
            <a:spLocks noChangeArrowheads="1"/>
          </p:cNvSpPr>
          <p:nvPr/>
        </p:nvSpPr>
        <p:spPr bwMode="auto">
          <a:xfrm>
            <a:off x="2986088" y="2781300"/>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rPr>
              <a:t>ω</a:t>
            </a:r>
            <a:r>
              <a:rPr lang="es-ES">
                <a:solidFill>
                  <a:srgbClr val="000000"/>
                </a:solidFill>
                <a:latin typeface="Times New Roman" pitchFamily="18" charset="0"/>
              </a:rPr>
              <a:t>t = 360º</a:t>
            </a:r>
            <a:endParaRPr lang="el-GR">
              <a:solidFill>
                <a:srgbClr val="000000"/>
              </a:solidFill>
              <a:latin typeface="Times New Roman" pitchFamily="18" charset="0"/>
            </a:endParaRPr>
          </a:p>
        </p:txBody>
      </p:sp>
      <p:sp>
        <p:nvSpPr>
          <p:cNvPr id="70706" name="Text Box 50"/>
          <p:cNvSpPr txBox="1">
            <a:spLocks noChangeArrowheads="1"/>
          </p:cNvSpPr>
          <p:nvPr/>
        </p:nvSpPr>
        <p:spPr bwMode="auto">
          <a:xfrm>
            <a:off x="2311400" y="227013"/>
            <a:ext cx="2395538" cy="604837"/>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r>
              <a:rPr lang="es-ES" sz="3200" b="1">
                <a:solidFill>
                  <a:srgbClr val="000000"/>
                </a:solidFill>
                <a:latin typeface="Times New Roman" pitchFamily="18" charset="0"/>
                <a:cs typeface="Times New Roman" pitchFamily="18" charset="0"/>
              </a:rPr>
              <a:t>.cos </a:t>
            </a:r>
            <a:r>
              <a:rPr lang="el-GR" sz="3200" b="1">
                <a:solidFill>
                  <a:srgbClr val="000000"/>
                </a:solidFill>
                <a:latin typeface="Times New Roman" pitchFamily="18" charset="0"/>
                <a:cs typeface="Times New Roman" pitchFamily="18" charset="0"/>
              </a:rPr>
              <a:t>ω</a:t>
            </a:r>
            <a:r>
              <a:rPr lang="es-ES" sz="3200" b="1">
                <a:solidFill>
                  <a:srgbClr val="000000"/>
                </a:solidFill>
                <a:latin typeface="Times New Roman" pitchFamily="18" charset="0"/>
                <a:cs typeface="Times New Roman" pitchFamily="18" charset="0"/>
              </a:rPr>
              <a:t>t </a:t>
            </a:r>
            <a:endParaRPr lang="el-GR" sz="3200" b="1">
              <a:solidFill>
                <a:srgbClr val="000000"/>
              </a:solidFill>
              <a:latin typeface="Times New Roman" pitchFamily="18" charset="0"/>
              <a:cs typeface="Times New Roman" pitchFamily="18" charset="0"/>
            </a:endParaRPr>
          </a:p>
        </p:txBody>
      </p:sp>
      <p:sp>
        <p:nvSpPr>
          <p:cNvPr id="70707" name="Text Box 51"/>
          <p:cNvSpPr txBox="1">
            <a:spLocks noChangeArrowheads="1"/>
          </p:cNvSpPr>
          <p:nvPr/>
        </p:nvSpPr>
        <p:spPr bwMode="auto">
          <a:xfrm>
            <a:off x="4849813" y="2290763"/>
            <a:ext cx="1041400" cy="366712"/>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rPr>
              <a:t>ωt</a:t>
            </a:r>
            <a:r>
              <a:rPr lang="es-ES">
                <a:solidFill>
                  <a:srgbClr val="000000"/>
                </a:solidFill>
                <a:latin typeface="Times New Roman" pitchFamily="18" charset="0"/>
              </a:rPr>
              <a:t> = 0º</a:t>
            </a:r>
            <a:endParaRPr lang="el-GR">
              <a:solidFill>
                <a:srgbClr val="000000"/>
              </a:solidFill>
              <a:latin typeface="Times New Roman" pitchFamily="18" charset="0"/>
            </a:endParaRPr>
          </a:p>
        </p:txBody>
      </p:sp>
      <p:sp>
        <p:nvSpPr>
          <p:cNvPr id="70708" name="Text Box 52"/>
          <p:cNvSpPr txBox="1">
            <a:spLocks noChangeArrowheads="1"/>
          </p:cNvSpPr>
          <p:nvPr/>
        </p:nvSpPr>
        <p:spPr bwMode="auto">
          <a:xfrm>
            <a:off x="5103813" y="263525"/>
            <a:ext cx="1168400"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endParaRPr lang="el-GR" sz="3200" b="1">
              <a:solidFill>
                <a:srgbClr val="000000"/>
              </a:solidFill>
              <a:latin typeface="Times New Roman" pitchFamily="18" charset="0"/>
              <a:cs typeface="Times New Roman" pitchFamily="18" charset="0"/>
            </a:endParaRPr>
          </a:p>
        </p:txBody>
      </p:sp>
      <p:sp>
        <p:nvSpPr>
          <p:cNvPr id="70709" name="Text Box 53"/>
          <p:cNvSpPr txBox="1">
            <a:spLocks noChangeArrowheads="1"/>
          </p:cNvSpPr>
          <p:nvPr/>
        </p:nvSpPr>
        <p:spPr bwMode="auto">
          <a:xfrm>
            <a:off x="5103813" y="263525"/>
            <a:ext cx="1155700"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0 </a:t>
            </a:r>
            <a:endParaRPr lang="el-GR" sz="3200" b="1">
              <a:solidFill>
                <a:srgbClr val="000000"/>
              </a:solidFill>
              <a:latin typeface="Times New Roman" pitchFamily="18" charset="0"/>
              <a:cs typeface="Times New Roman" pitchFamily="18" charset="0"/>
            </a:endParaRPr>
          </a:p>
        </p:txBody>
      </p:sp>
      <p:sp>
        <p:nvSpPr>
          <p:cNvPr id="70710" name="Text Box 54"/>
          <p:cNvSpPr txBox="1">
            <a:spLocks noChangeArrowheads="1"/>
          </p:cNvSpPr>
          <p:nvPr/>
        </p:nvSpPr>
        <p:spPr bwMode="auto">
          <a:xfrm>
            <a:off x="5046663" y="257175"/>
            <a:ext cx="1331912"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endParaRPr lang="el-GR" sz="3200" b="1">
              <a:solidFill>
                <a:srgbClr val="000000"/>
              </a:solidFill>
              <a:latin typeface="Times New Roman" pitchFamily="18" charset="0"/>
              <a:cs typeface="Times New Roman" pitchFamily="18" charset="0"/>
            </a:endParaRPr>
          </a:p>
        </p:txBody>
      </p:sp>
      <p:sp>
        <p:nvSpPr>
          <p:cNvPr id="70711" name="Oval 55"/>
          <p:cNvSpPr>
            <a:spLocks noChangeArrowheads="1"/>
          </p:cNvSpPr>
          <p:nvPr/>
        </p:nvSpPr>
        <p:spPr bwMode="auto">
          <a:xfrm>
            <a:off x="2100263" y="4437063"/>
            <a:ext cx="77787" cy="77787"/>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0721" name="Freeform 65"/>
          <p:cNvSpPr>
            <a:spLocks/>
          </p:cNvSpPr>
          <p:nvPr/>
        </p:nvSpPr>
        <p:spPr bwMode="auto">
          <a:xfrm>
            <a:off x="2146300" y="4459288"/>
            <a:ext cx="1143000" cy="908050"/>
          </a:xfrm>
          <a:custGeom>
            <a:avLst/>
            <a:gdLst>
              <a:gd name="T0" fmla="*/ 0 w 720"/>
              <a:gd name="T1" fmla="*/ 0 h 572"/>
              <a:gd name="T2" fmla="*/ 260350 w 720"/>
              <a:gd name="T3" fmla="*/ 50800 h 572"/>
              <a:gd name="T4" fmla="*/ 520700 w 720"/>
              <a:gd name="T5" fmla="*/ 203200 h 572"/>
              <a:gd name="T6" fmla="*/ 768350 w 720"/>
              <a:gd name="T7" fmla="*/ 431800 h 572"/>
              <a:gd name="T8" fmla="*/ 1028700 w 720"/>
              <a:gd name="T9" fmla="*/ 755650 h 572"/>
              <a:gd name="T10" fmla="*/ 1143000 w 720"/>
              <a:gd name="T11" fmla="*/ 9080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2" name="Freeform 66"/>
          <p:cNvSpPr>
            <a:spLocks/>
          </p:cNvSpPr>
          <p:nvPr/>
        </p:nvSpPr>
        <p:spPr bwMode="auto">
          <a:xfrm>
            <a:off x="3289300" y="5367338"/>
            <a:ext cx="1117600" cy="920750"/>
          </a:xfrm>
          <a:custGeom>
            <a:avLst/>
            <a:gdLst>
              <a:gd name="T0" fmla="*/ 0 w 704"/>
              <a:gd name="T1" fmla="*/ 0 h 580"/>
              <a:gd name="T2" fmla="*/ 184150 w 704"/>
              <a:gd name="T3" fmla="*/ 234950 h 580"/>
              <a:gd name="T4" fmla="*/ 368300 w 704"/>
              <a:gd name="T5" fmla="*/ 450850 h 580"/>
              <a:gd name="T6" fmla="*/ 577850 w 704"/>
              <a:gd name="T7" fmla="*/ 660400 h 580"/>
              <a:gd name="T8" fmla="*/ 895350 w 704"/>
              <a:gd name="T9" fmla="*/ 863600 h 580"/>
              <a:gd name="T10" fmla="*/ 1117600 w 704"/>
              <a:gd name="T11" fmla="*/ 920750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3" name="Freeform 67"/>
          <p:cNvSpPr>
            <a:spLocks/>
          </p:cNvSpPr>
          <p:nvPr/>
        </p:nvSpPr>
        <p:spPr bwMode="auto">
          <a:xfrm>
            <a:off x="4394200" y="5373688"/>
            <a:ext cx="1117600" cy="914400"/>
          </a:xfrm>
          <a:custGeom>
            <a:avLst/>
            <a:gdLst>
              <a:gd name="T0" fmla="*/ 0 w 704"/>
              <a:gd name="T1" fmla="*/ 914400 h 576"/>
              <a:gd name="T2" fmla="*/ 146050 w 704"/>
              <a:gd name="T3" fmla="*/ 889000 h 576"/>
              <a:gd name="T4" fmla="*/ 342900 w 704"/>
              <a:gd name="T5" fmla="*/ 812800 h 576"/>
              <a:gd name="T6" fmla="*/ 546100 w 704"/>
              <a:gd name="T7" fmla="*/ 647700 h 576"/>
              <a:gd name="T8" fmla="*/ 762000 w 704"/>
              <a:gd name="T9" fmla="*/ 425450 h 576"/>
              <a:gd name="T10" fmla="*/ 990600 w 704"/>
              <a:gd name="T11" fmla="*/ 152400 h 576"/>
              <a:gd name="T12" fmla="*/ 1117600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4" name="Freeform 68"/>
          <p:cNvSpPr>
            <a:spLocks/>
          </p:cNvSpPr>
          <p:nvPr/>
        </p:nvSpPr>
        <p:spPr bwMode="auto">
          <a:xfrm flipH="1">
            <a:off x="5511800" y="4465638"/>
            <a:ext cx="1143000" cy="908050"/>
          </a:xfrm>
          <a:custGeom>
            <a:avLst/>
            <a:gdLst>
              <a:gd name="T0" fmla="*/ 0 w 720"/>
              <a:gd name="T1" fmla="*/ 0 h 572"/>
              <a:gd name="T2" fmla="*/ 260350 w 720"/>
              <a:gd name="T3" fmla="*/ 50800 h 572"/>
              <a:gd name="T4" fmla="*/ 520700 w 720"/>
              <a:gd name="T5" fmla="*/ 203200 h 572"/>
              <a:gd name="T6" fmla="*/ 768350 w 720"/>
              <a:gd name="T7" fmla="*/ 431800 h 572"/>
              <a:gd name="T8" fmla="*/ 1028700 w 720"/>
              <a:gd name="T9" fmla="*/ 755650 h 572"/>
              <a:gd name="T10" fmla="*/ 1143000 w 720"/>
              <a:gd name="T11" fmla="*/ 9080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0287" name="Rectangle 76"/>
          <p:cNvSpPr>
            <a:spLocks noChangeArrowheads="1"/>
          </p:cNvSpPr>
          <p:nvPr/>
        </p:nvSpPr>
        <p:spPr bwMode="auto">
          <a:xfrm>
            <a:off x="3155950" y="6424613"/>
            <a:ext cx="30003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10288" name="Rectangle 77"/>
          <p:cNvSpPr>
            <a:spLocks noChangeArrowheads="1"/>
          </p:cNvSpPr>
          <p:nvPr/>
        </p:nvSpPr>
        <p:spPr bwMode="auto">
          <a:xfrm>
            <a:off x="4213225" y="6437313"/>
            <a:ext cx="30003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10289" name="Rectangle 78"/>
          <p:cNvSpPr>
            <a:spLocks noChangeArrowheads="1"/>
          </p:cNvSpPr>
          <p:nvPr/>
        </p:nvSpPr>
        <p:spPr bwMode="auto">
          <a:xfrm>
            <a:off x="5280025" y="6448425"/>
            <a:ext cx="40798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10290" name="Rectangle 79"/>
          <p:cNvSpPr>
            <a:spLocks noChangeArrowheads="1"/>
          </p:cNvSpPr>
          <p:nvPr/>
        </p:nvSpPr>
        <p:spPr bwMode="auto">
          <a:xfrm>
            <a:off x="6575425" y="6448425"/>
            <a:ext cx="131763"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grpSp>
        <p:nvGrpSpPr>
          <p:cNvPr id="8" name="67 Grupo"/>
          <p:cNvGrpSpPr>
            <a:grpSpLocks/>
          </p:cNvGrpSpPr>
          <p:nvPr/>
        </p:nvGrpSpPr>
        <p:grpSpPr bwMode="auto">
          <a:xfrm>
            <a:off x="3298825" y="4475163"/>
            <a:ext cx="3355975" cy="1812925"/>
            <a:chOff x="3298658" y="4283242"/>
            <a:chExt cx="3356810" cy="1811756"/>
          </a:xfrm>
        </p:grpSpPr>
        <p:sp>
          <p:nvSpPr>
            <p:cNvPr id="10292" name="Line 72"/>
            <p:cNvSpPr>
              <a:spLocks noChangeShapeType="1"/>
            </p:cNvSpPr>
            <p:nvPr/>
          </p:nvSpPr>
          <p:spPr bwMode="auto">
            <a:xfrm flipV="1">
              <a:off x="329865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3" name="Line 72"/>
            <p:cNvSpPr>
              <a:spLocks noChangeShapeType="1"/>
            </p:cNvSpPr>
            <p:nvPr/>
          </p:nvSpPr>
          <p:spPr bwMode="auto">
            <a:xfrm flipV="1">
              <a:off x="4405563"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4" name="Line 72"/>
            <p:cNvSpPr>
              <a:spLocks noChangeShapeType="1"/>
            </p:cNvSpPr>
            <p:nvPr/>
          </p:nvSpPr>
          <p:spPr bwMode="auto">
            <a:xfrm flipV="1">
              <a:off x="551246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5" name="Line 72"/>
            <p:cNvSpPr>
              <a:spLocks noChangeShapeType="1"/>
            </p:cNvSpPr>
            <p:nvPr/>
          </p:nvSpPr>
          <p:spPr bwMode="auto">
            <a:xfrm flipV="1">
              <a:off x="665546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7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7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70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711"/>
                                        </p:tgtEl>
                                        <p:attrNameLst>
                                          <p:attrName>style.visibility</p:attrName>
                                        </p:attrNameLst>
                                      </p:cBhvr>
                                      <p:to>
                                        <p:strVal val="visible"/>
                                      </p:to>
                                    </p:set>
                                  </p:childTnLst>
                                </p:cTn>
                              </p:par>
                              <p:par>
                                <p:cTn id="23" presetID="35" presetClass="emph" presetSubtype="0" repeatCount="indefinite" fill="hold" grpId="1" nodeType="withEffect">
                                  <p:stCondLst>
                                    <p:cond delay="0"/>
                                  </p:stCondLst>
                                  <p:endCondLst>
                                    <p:cond evt="onNext" delay="0">
                                      <p:tgtEl>
                                        <p:sldTgt/>
                                      </p:tgtEl>
                                    </p:cond>
                                  </p:endCondLst>
                                  <p:childTnLst>
                                    <p:anim calcmode="discrete" valueType="str">
                                      <p:cBhvr>
                                        <p:cTn id="24" dur="1000" fill="hold"/>
                                        <p:tgtEl>
                                          <p:spTgt spid="70708"/>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0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5400000">
                                      <p:cBhvr>
                                        <p:cTn id="28" dur="5000" fill="hold"/>
                                        <p:tgtEl>
                                          <p:spTgt spid="70679"/>
                                        </p:tgtEl>
                                        <p:attrNameLst>
                                          <p:attrName>r</p:attrName>
                                        </p:attrNameLst>
                                      </p:cBhvr>
                                    </p:animRot>
                                  </p:childTnLst>
                                </p:cTn>
                              </p:par>
                              <p:par>
                                <p:cTn id="29" presetID="1" presetClass="exit" presetSubtype="0" fill="hold" grpId="1" nodeType="withEffect">
                                  <p:stCondLst>
                                    <p:cond delay="0"/>
                                  </p:stCondLst>
                                  <p:childTnLst>
                                    <p:set>
                                      <p:cBhvr>
                                        <p:cTn id="30" dur="1" fill="hold">
                                          <p:stCondLst>
                                            <p:cond delay="0"/>
                                          </p:stCondLst>
                                        </p:cTn>
                                        <p:tgtEl>
                                          <p:spTgt spid="7071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6"/>
                                        </p:tgtEl>
                                      </p:cBhvr>
                                    </p:animEffect>
                                    <p:set>
                                      <p:cBhvr>
                                        <p:cTn id="33" dur="1" fill="hold">
                                          <p:stCondLst>
                                            <p:cond delay="19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70707"/>
                                        </p:tgtEl>
                                      </p:cBhvr>
                                    </p:animEffect>
                                    <p:set>
                                      <p:cBhvr>
                                        <p:cTn id="36" dur="1" fill="hold">
                                          <p:stCondLst>
                                            <p:cond delay="1999"/>
                                          </p:stCondLst>
                                        </p:cTn>
                                        <p:tgtEl>
                                          <p:spTgt spid="70707"/>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70721"/>
                                        </p:tgtEl>
                                        <p:attrNameLst>
                                          <p:attrName>style.visibility</p:attrName>
                                        </p:attrNameLst>
                                      </p:cBhvr>
                                      <p:to>
                                        <p:strVal val="visible"/>
                                      </p:to>
                                    </p:set>
                                    <p:animEffect transition="in" filter="wipe(left)">
                                      <p:cBhvr>
                                        <p:cTn id="39" dur="5000"/>
                                        <p:tgtEl>
                                          <p:spTgt spid="70721"/>
                                        </p:tgtEl>
                                      </p:cBhvr>
                                    </p:animEffect>
                                  </p:childTnLst>
                                </p:cTn>
                              </p:par>
                            </p:childTnLst>
                          </p:cTn>
                        </p:par>
                        <p:par>
                          <p:cTn id="40" fill="hold">
                            <p:stCondLst>
                              <p:cond delay="5000"/>
                            </p:stCondLst>
                            <p:childTnLst>
                              <p:par>
                                <p:cTn id="41" presetID="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0"/>
                                          </p:stCondLst>
                                        </p:cTn>
                                        <p:tgtEl>
                                          <p:spTgt spid="7069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070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0709"/>
                                        </p:tgtEl>
                                        <p:attrNameLst>
                                          <p:attrName>style.visibility</p:attrName>
                                        </p:attrNameLst>
                                      </p:cBhvr>
                                      <p:to>
                                        <p:strVal val="visible"/>
                                      </p:to>
                                    </p:set>
                                  </p:childTnLst>
                                  <p:subTnLst>
                                    <p:set>
                                      <p:cBhvr override="childStyle">
                                        <p:cTn dur="1" fill="hold" display="0" masterRel="nextClick" afterEffect="1"/>
                                        <p:tgtEl>
                                          <p:spTgt spid="70709"/>
                                        </p:tgtEl>
                                        <p:attrNameLst>
                                          <p:attrName>style.visibility</p:attrName>
                                        </p:attrNameLst>
                                      </p:cBhvr>
                                      <p:to>
                                        <p:strVal val="hidden"/>
                                      </p:to>
                                    </p:set>
                                  </p:subTnLst>
                                </p:cTn>
                              </p:par>
                              <p:par>
                                <p:cTn id="50" presetID="35" presetClass="emph" presetSubtype="0" repeatCount="indefinite" fill="hold" grpId="1" nodeType="withEffect">
                                  <p:stCondLst>
                                    <p:cond delay="0"/>
                                  </p:stCondLst>
                                  <p:endCondLst>
                                    <p:cond evt="onNext" delay="0">
                                      <p:tgtEl>
                                        <p:sldTgt/>
                                      </p:tgtEl>
                                    </p:cond>
                                  </p:endCondLst>
                                  <p:childTnLst>
                                    <p:anim calcmode="discrete" valueType="str">
                                      <p:cBhvr>
                                        <p:cTn id="51" dur="1000" fill="hold"/>
                                        <p:tgtEl>
                                          <p:spTgt spid="70709"/>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5"/>
                                        </p:tgtEl>
                                      </p:cBhvr>
                                    </p:animEffect>
                                    <p:set>
                                      <p:cBhvr>
                                        <p:cTn id="56" dur="1" fill="hold">
                                          <p:stCondLst>
                                            <p:cond delay="1999"/>
                                          </p:stCondLst>
                                        </p:cTn>
                                        <p:tgtEl>
                                          <p:spTgt spid="5"/>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7067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70702"/>
                                        </p:tgtEl>
                                      </p:cBhvr>
                                    </p:animEffect>
                                    <p:set>
                                      <p:cBhvr>
                                        <p:cTn id="61" dur="1" fill="hold">
                                          <p:stCondLst>
                                            <p:cond delay="1999"/>
                                          </p:stCondLst>
                                        </p:cTn>
                                        <p:tgtEl>
                                          <p:spTgt spid="70702"/>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70686"/>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70697"/>
                                        </p:tgtEl>
                                        <p:attrNameLst>
                                          <p:attrName>style.visibility</p:attrName>
                                        </p:attrNameLst>
                                      </p:cBhvr>
                                      <p:to>
                                        <p:strVal val="hidden"/>
                                      </p:to>
                                    </p:set>
                                  </p:childTnLst>
                                </p:cTn>
                              </p:par>
                              <p:par>
                                <p:cTn id="66" presetID="8" presetClass="emph" presetSubtype="0" fill="hold" grpId="1" nodeType="withEffect">
                                  <p:stCondLst>
                                    <p:cond delay="0"/>
                                  </p:stCondLst>
                                  <p:childTnLst>
                                    <p:animRot by="-5400000">
                                      <p:cBhvr>
                                        <p:cTn id="67" dur="5000" fill="hold"/>
                                        <p:tgtEl>
                                          <p:spTgt spid="70686"/>
                                        </p:tgtEl>
                                        <p:attrNameLst>
                                          <p:attrName>r</p:attrName>
                                        </p:attrNameLst>
                                      </p:cBhvr>
                                    </p:animRot>
                                  </p:childTnLst>
                                </p:cTn>
                              </p:par>
                              <p:par>
                                <p:cTn id="68" presetID="22" presetClass="entr" presetSubtype="8" fill="hold" grpId="0" nodeType="withEffect">
                                  <p:stCondLst>
                                    <p:cond delay="0"/>
                                  </p:stCondLst>
                                  <p:childTnLst>
                                    <p:set>
                                      <p:cBhvr>
                                        <p:cTn id="69" dur="1" fill="hold">
                                          <p:stCondLst>
                                            <p:cond delay="0"/>
                                          </p:stCondLst>
                                        </p:cTn>
                                        <p:tgtEl>
                                          <p:spTgt spid="70722"/>
                                        </p:tgtEl>
                                        <p:attrNameLst>
                                          <p:attrName>style.visibility</p:attrName>
                                        </p:attrNameLst>
                                      </p:cBhvr>
                                      <p:to>
                                        <p:strVal val="visible"/>
                                      </p:to>
                                    </p:set>
                                    <p:animEffect transition="in" filter="wipe(left)">
                                      <p:cBhvr>
                                        <p:cTn id="70" dur="5000"/>
                                        <p:tgtEl>
                                          <p:spTgt spid="70722"/>
                                        </p:tgtEl>
                                      </p:cBhvr>
                                    </p:animEffect>
                                  </p:childTnLst>
                                </p:cTn>
                              </p:par>
                            </p:childTnLst>
                          </p:cTn>
                        </p:par>
                        <p:par>
                          <p:cTn id="71" fill="hold">
                            <p:stCondLst>
                              <p:cond delay="5000"/>
                            </p:stCondLst>
                            <p:childTnLst>
                              <p:par>
                                <p:cTn id="72" presetID="1"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069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070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0710"/>
                                        </p:tgtEl>
                                        <p:attrNameLst>
                                          <p:attrName>style.visibility</p:attrName>
                                        </p:attrNameLst>
                                      </p:cBhvr>
                                      <p:to>
                                        <p:strVal val="visible"/>
                                      </p:to>
                                    </p:set>
                                  </p:childTnLst>
                                  <p:subTnLst>
                                    <p:set>
                                      <p:cBhvr override="childStyle">
                                        <p:cTn dur="1" fill="hold" display="0" masterRel="nextClick" afterEffect="1"/>
                                        <p:tgtEl>
                                          <p:spTgt spid="70710"/>
                                        </p:tgtEl>
                                        <p:attrNameLst>
                                          <p:attrName>style.visibility</p:attrName>
                                        </p:attrNameLst>
                                      </p:cBhvr>
                                      <p:to>
                                        <p:strVal val="hidden"/>
                                      </p:to>
                                    </p:set>
                                  </p:subTnLst>
                                </p:cTn>
                              </p:par>
                              <p:par>
                                <p:cTn id="80" presetID="35" presetClass="emph" presetSubtype="0" repeatCount="indefinite" fill="hold" grpId="1" nodeType="withEffect">
                                  <p:stCondLst>
                                    <p:cond delay="0"/>
                                  </p:stCondLst>
                                  <p:endCondLst>
                                    <p:cond evt="onNext" delay="0">
                                      <p:tgtEl>
                                        <p:sldTgt/>
                                      </p:tgtEl>
                                    </p:cond>
                                  </p:endCondLst>
                                  <p:childTnLst>
                                    <p:anim calcmode="discrete" valueType="str">
                                      <p:cBhvr>
                                        <p:cTn id="81" dur="1000" fill="hold"/>
                                        <p:tgtEl>
                                          <p:spTgt spid="70710"/>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10"/>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2000"/>
                                        <p:tgtEl>
                                          <p:spTgt spid="4"/>
                                        </p:tgtEl>
                                      </p:cBhvr>
                                    </p:animEffect>
                                    <p:set>
                                      <p:cBhvr>
                                        <p:cTn id="86" dur="1" fill="hold">
                                          <p:stCondLst>
                                            <p:cond delay="1999"/>
                                          </p:stCondLst>
                                        </p:cTn>
                                        <p:tgtEl>
                                          <p:spTgt spid="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70699"/>
                                        </p:tgtEl>
                                      </p:cBhvr>
                                    </p:animEffect>
                                    <p:set>
                                      <p:cBhvr>
                                        <p:cTn id="89" dur="1" fill="hold">
                                          <p:stCondLst>
                                            <p:cond delay="1999"/>
                                          </p:stCondLst>
                                        </p:cTn>
                                        <p:tgtEl>
                                          <p:spTgt spid="70699"/>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7068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70703"/>
                                        </p:tgtEl>
                                      </p:cBhvr>
                                    </p:animEffect>
                                    <p:set>
                                      <p:cBhvr>
                                        <p:cTn id="94" dur="1" fill="hold">
                                          <p:stCondLst>
                                            <p:cond delay="1999"/>
                                          </p:stCondLst>
                                        </p:cTn>
                                        <p:tgtEl>
                                          <p:spTgt spid="7070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0687"/>
                                        </p:tgtEl>
                                        <p:attrNameLst>
                                          <p:attrName>style.visibility</p:attrName>
                                        </p:attrNameLst>
                                      </p:cBhvr>
                                      <p:to>
                                        <p:strVal val="visible"/>
                                      </p:to>
                                    </p:set>
                                  </p:childTnLst>
                                </p:cTn>
                              </p:par>
                              <p:par>
                                <p:cTn id="97" presetID="8" presetClass="emph" presetSubtype="0" fill="hold" grpId="1" nodeType="withEffect">
                                  <p:stCondLst>
                                    <p:cond delay="0"/>
                                  </p:stCondLst>
                                  <p:childTnLst>
                                    <p:animRot by="-5400000">
                                      <p:cBhvr>
                                        <p:cTn id="98" dur="5000" fill="hold"/>
                                        <p:tgtEl>
                                          <p:spTgt spid="70687"/>
                                        </p:tgtEl>
                                        <p:attrNameLst>
                                          <p:attrName>r</p:attrName>
                                        </p:attrNameLst>
                                      </p:cBhvr>
                                    </p:animRot>
                                  </p:childTnLst>
                                </p:cTn>
                              </p:par>
                              <p:par>
                                <p:cTn id="99" presetID="22" presetClass="entr" presetSubtype="8" fill="hold" grpId="0" nodeType="withEffect">
                                  <p:stCondLst>
                                    <p:cond delay="0"/>
                                  </p:stCondLst>
                                  <p:childTnLst>
                                    <p:set>
                                      <p:cBhvr>
                                        <p:cTn id="100" dur="1" fill="hold">
                                          <p:stCondLst>
                                            <p:cond delay="0"/>
                                          </p:stCondLst>
                                        </p:cTn>
                                        <p:tgtEl>
                                          <p:spTgt spid="70723"/>
                                        </p:tgtEl>
                                        <p:attrNameLst>
                                          <p:attrName>style.visibility</p:attrName>
                                        </p:attrNameLst>
                                      </p:cBhvr>
                                      <p:to>
                                        <p:strVal val="visible"/>
                                      </p:to>
                                    </p:set>
                                    <p:animEffect transition="in" filter="wipe(left)">
                                      <p:cBhvr>
                                        <p:cTn id="101" dur="5000"/>
                                        <p:tgtEl>
                                          <p:spTgt spid="70723"/>
                                        </p:tgtEl>
                                      </p:cBhvr>
                                    </p:animEffect>
                                  </p:childTnLst>
                                </p:cTn>
                              </p:par>
                            </p:childTnLst>
                          </p:cTn>
                        </p:par>
                        <p:par>
                          <p:cTn id="102" fill="hold">
                            <p:stCondLst>
                              <p:cond delay="5000"/>
                            </p:stCondLst>
                            <p:childTnLst>
                              <p:par>
                                <p:cTn id="103" presetID="1" presetClass="exit" presetSubtype="0" fill="hold" grpId="2" nodeType="afterEffect">
                                  <p:stCondLst>
                                    <p:cond delay="0"/>
                                  </p:stCondLst>
                                  <p:childTnLst>
                                    <p:set>
                                      <p:cBhvr>
                                        <p:cTn id="104" dur="1" fill="hold">
                                          <p:stCondLst>
                                            <p:cond delay="0"/>
                                          </p:stCondLst>
                                        </p:cTn>
                                        <p:tgtEl>
                                          <p:spTgt spid="70687"/>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70688"/>
                                        </p:tgtEl>
                                        <p:attrNameLst>
                                          <p:attrName>style.visibility</p:attrName>
                                        </p:attrNameLst>
                                      </p:cBhvr>
                                      <p:to>
                                        <p:strVal val="visible"/>
                                      </p:to>
                                    </p:set>
                                  </p:childTnLst>
                                </p:cTn>
                              </p:par>
                            </p:childTnLst>
                          </p:cTn>
                        </p:par>
                        <p:par>
                          <p:cTn id="107" fill="hold">
                            <p:stCondLst>
                              <p:cond delay="5000"/>
                            </p:stCondLst>
                            <p:childTnLst>
                              <p:par>
                                <p:cTn id="108" presetID="1"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0704"/>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70709"/>
                                        </p:tgtEl>
                                        <p:attrNameLst>
                                          <p:attrName>style.visibility</p:attrName>
                                        </p:attrNameLst>
                                      </p:cBhvr>
                                      <p:to>
                                        <p:strVal val="visible"/>
                                      </p:to>
                                    </p:set>
                                  </p:childTnLst>
                                  <p:subTnLst>
                                    <p:set>
                                      <p:cBhvr override="childStyle">
                                        <p:cTn dur="1" fill="hold" display="0" masterRel="nextClick" afterEffect="1"/>
                                        <p:tgtEl>
                                          <p:spTgt spid="70709"/>
                                        </p:tgtEl>
                                        <p:attrNameLst>
                                          <p:attrName>style.visibility</p:attrName>
                                        </p:attrNameLst>
                                      </p:cBhvr>
                                      <p:to>
                                        <p:strVal val="hidden"/>
                                      </p:to>
                                    </p:set>
                                  </p:subTnLst>
                                </p:cTn>
                              </p:par>
                              <p:par>
                                <p:cTn id="114" presetID="35" presetClass="emph" presetSubtype="0" repeatCount="indefinite" fill="hold" grpId="3" nodeType="withEffect">
                                  <p:stCondLst>
                                    <p:cond delay="0"/>
                                  </p:stCondLst>
                                  <p:endCondLst>
                                    <p:cond evt="onNext" delay="0">
                                      <p:tgtEl>
                                        <p:sldTgt/>
                                      </p:tgtEl>
                                    </p:cond>
                                  </p:endCondLst>
                                  <p:childTnLst>
                                    <p:anim calcmode="discrete" valueType="str">
                                      <p:cBhvr>
                                        <p:cTn id="115" dur="1000" fill="hold"/>
                                        <p:tgtEl>
                                          <p:spTgt spid="70709"/>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09"/>
                                        </p:tgtEl>
                                        <p:attrNameLst>
                                          <p:attrName>style.visibility</p:attrName>
                                        </p:attrNameLst>
                                      </p:cBhvr>
                                      <p:to>
                                        <p:strVal val="hidden"/>
                                      </p:to>
                                    </p:set>
                                  </p:subTnLst>
                                </p:cTn>
                              </p:par>
                              <p:par>
                                <p:cTn id="116" presetID="1" presetClass="entr" presetSubtype="0" fill="hold" grpId="0" nodeType="withEffect">
                                  <p:stCondLst>
                                    <p:cond delay="0"/>
                                  </p:stCondLst>
                                  <p:childTnLst>
                                    <p:set>
                                      <p:cBhvr>
                                        <p:cTn id="117" dur="1" fill="hold">
                                          <p:stCondLst>
                                            <p:cond delay="0"/>
                                          </p:stCondLst>
                                        </p:cTn>
                                        <p:tgtEl>
                                          <p:spTgt spid="7069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2000"/>
                                        <p:tgtEl>
                                          <p:spTgt spid="3"/>
                                        </p:tgtEl>
                                      </p:cBhvr>
                                    </p:animEffect>
                                    <p:set>
                                      <p:cBhvr>
                                        <p:cTn id="122" dur="1" fill="hold">
                                          <p:stCondLst>
                                            <p:cond delay="1999"/>
                                          </p:stCondLst>
                                        </p:cTn>
                                        <p:tgtEl>
                                          <p:spTgt spid="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2000"/>
                                        <p:tgtEl>
                                          <p:spTgt spid="70698"/>
                                        </p:tgtEl>
                                      </p:cBhvr>
                                    </p:animEffect>
                                    <p:set>
                                      <p:cBhvr>
                                        <p:cTn id="125" dur="1" fill="hold">
                                          <p:stCondLst>
                                            <p:cond delay="1999"/>
                                          </p:stCondLst>
                                        </p:cTn>
                                        <p:tgtEl>
                                          <p:spTgt spid="7069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2000"/>
                                        <p:tgtEl>
                                          <p:spTgt spid="70704"/>
                                        </p:tgtEl>
                                      </p:cBhvr>
                                    </p:animEffect>
                                    <p:set>
                                      <p:cBhvr>
                                        <p:cTn id="128" dur="1" fill="hold">
                                          <p:stCondLst>
                                            <p:cond delay="1999"/>
                                          </p:stCondLst>
                                        </p:cTn>
                                        <p:tgtEl>
                                          <p:spTgt spid="70704"/>
                                        </p:tgtEl>
                                        <p:attrNameLst>
                                          <p:attrName>style.visibility</p:attrName>
                                        </p:attrNameLst>
                                      </p:cBhvr>
                                      <p:to>
                                        <p:strVal val="hidden"/>
                                      </p:to>
                                    </p:set>
                                  </p:childTnLst>
                                </p:cTn>
                              </p:par>
                              <p:par>
                                <p:cTn id="129" presetID="8" presetClass="emph" presetSubtype="0" fill="hold" grpId="1" nodeType="withEffect">
                                  <p:stCondLst>
                                    <p:cond delay="0"/>
                                  </p:stCondLst>
                                  <p:childTnLst>
                                    <p:animRot by="-5400000">
                                      <p:cBhvr>
                                        <p:cTn id="130" dur="5000" fill="hold"/>
                                        <p:tgtEl>
                                          <p:spTgt spid="70688"/>
                                        </p:tgtEl>
                                        <p:attrNameLst>
                                          <p:attrName>r</p:attrName>
                                        </p:attrNameLst>
                                      </p:cBhvr>
                                    </p:animRot>
                                  </p:childTnLst>
                                </p:cTn>
                              </p:par>
                              <p:par>
                                <p:cTn id="131" presetID="22" presetClass="entr" presetSubtype="8" fill="hold" grpId="0" nodeType="withEffect">
                                  <p:stCondLst>
                                    <p:cond delay="0"/>
                                  </p:stCondLst>
                                  <p:childTnLst>
                                    <p:set>
                                      <p:cBhvr>
                                        <p:cTn id="132" dur="1" fill="hold">
                                          <p:stCondLst>
                                            <p:cond delay="0"/>
                                          </p:stCondLst>
                                        </p:cTn>
                                        <p:tgtEl>
                                          <p:spTgt spid="70724"/>
                                        </p:tgtEl>
                                        <p:attrNameLst>
                                          <p:attrName>style.visibility</p:attrName>
                                        </p:attrNameLst>
                                      </p:cBhvr>
                                      <p:to>
                                        <p:strVal val="visible"/>
                                      </p:to>
                                    </p:set>
                                    <p:animEffect transition="in" filter="wipe(left)">
                                      <p:cBhvr>
                                        <p:cTn id="133" dur="5000"/>
                                        <p:tgtEl>
                                          <p:spTgt spid="70724"/>
                                        </p:tgtEl>
                                      </p:cBhvr>
                                    </p:animEffect>
                                  </p:childTnLst>
                                </p:cTn>
                              </p:par>
                            </p:childTnLst>
                          </p:cTn>
                        </p:par>
                        <p:par>
                          <p:cTn id="134" fill="hold">
                            <p:stCondLst>
                              <p:cond delay="5000"/>
                            </p:stCondLst>
                            <p:childTnLst>
                              <p:par>
                                <p:cTn id="135" presetID="1" presetClass="entr" presetSubtype="0" fill="hold" nodeType="afterEffect">
                                  <p:stCondLst>
                                    <p:cond delay="0"/>
                                  </p:stCondLst>
                                  <p:childTnLst>
                                    <p:set>
                                      <p:cBhvr>
                                        <p:cTn id="136" dur="1" fill="hold">
                                          <p:stCondLst>
                                            <p:cond delay="0"/>
                                          </p:stCondLst>
                                        </p:cTn>
                                        <p:tgtEl>
                                          <p:spTgt spid="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07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070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070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0708"/>
                                        </p:tgtEl>
                                        <p:attrNameLst>
                                          <p:attrName>style.visibility</p:attrName>
                                        </p:attrNameLst>
                                      </p:cBhvr>
                                      <p:to>
                                        <p:strVal val="visible"/>
                                      </p:to>
                                    </p:set>
                                  </p:childTnLst>
                                </p:cTn>
                              </p:par>
                              <p:par>
                                <p:cTn id="145" presetID="35" presetClass="emph" presetSubtype="0" repeatCount="indefinite" fill="hold" grpId="3" nodeType="withEffect">
                                  <p:stCondLst>
                                    <p:cond delay="0"/>
                                  </p:stCondLst>
                                  <p:childTnLst>
                                    <p:anim calcmode="discrete" valueType="str">
                                      <p:cBhvr>
                                        <p:cTn id="146" dur="1000" fill="hold"/>
                                        <p:tgtEl>
                                          <p:spTgt spid="7070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9" grpId="0" animBg="1"/>
      <p:bldP spid="70679" grpId="1" animBg="1"/>
      <p:bldP spid="70679" grpId="2" animBg="1"/>
      <p:bldP spid="70686" grpId="0" animBg="1"/>
      <p:bldP spid="70686" grpId="1" animBg="1"/>
      <p:bldP spid="70686" grpId="2" animBg="1"/>
      <p:bldP spid="70687" grpId="0" animBg="1"/>
      <p:bldP spid="70687" grpId="1" animBg="1"/>
      <p:bldP spid="70687" grpId="2" animBg="1"/>
      <p:bldP spid="70688" grpId="0" animBg="1"/>
      <p:bldP spid="70688" grpId="1" animBg="1"/>
      <p:bldP spid="70697" grpId="0" animBg="1"/>
      <p:bldP spid="70697" grpId="1" animBg="1"/>
      <p:bldP spid="70698" grpId="0" animBg="1"/>
      <p:bldP spid="70698" grpId="1" animBg="1"/>
      <p:bldP spid="70699" grpId="0" animBg="1"/>
      <p:bldP spid="70699" grpId="1" animBg="1"/>
      <p:bldP spid="70700" grpId="0" animBg="1"/>
      <p:bldP spid="70701" grpId="0" animBg="1"/>
      <p:bldP spid="70702" grpId="0"/>
      <p:bldP spid="70702" grpId="1"/>
      <p:bldP spid="70703" grpId="0"/>
      <p:bldP spid="70703" grpId="1"/>
      <p:bldP spid="70704" grpId="0"/>
      <p:bldP spid="70704" grpId="1"/>
      <p:bldP spid="70705" grpId="0"/>
      <p:bldP spid="70706" grpId="0" animBg="1"/>
      <p:bldP spid="70707" grpId="0"/>
      <p:bldP spid="70707" grpId="1"/>
      <p:bldP spid="70708" grpId="0" animBg="1"/>
      <p:bldP spid="70708" grpId="1" animBg="1"/>
      <p:bldP spid="70708" grpId="2" animBg="1"/>
      <p:bldP spid="70708" grpId="3" animBg="1"/>
      <p:bldP spid="70709" grpId="0" animBg="1"/>
      <p:bldP spid="70709" grpId="1" animBg="1"/>
      <p:bldP spid="70709" grpId="2" animBg="1"/>
      <p:bldP spid="70709" grpId="3" animBg="1"/>
      <p:bldP spid="70710" grpId="0" animBg="1"/>
      <p:bldP spid="70710" grpId="1" animBg="1"/>
      <p:bldP spid="70711" grpId="0" animBg="1"/>
      <p:bldP spid="70711" grpId="1" animBg="1"/>
      <p:bldP spid="70721" grpId="0" animBg="1"/>
      <p:bldP spid="70722" grpId="0" animBg="1"/>
      <p:bldP spid="70723" grpId="0" animBg="1"/>
      <p:bldP spid="7072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1288" name="Rectangle 104"/>
          <p:cNvSpPr>
            <a:spLocks noChangeArrowheads="1"/>
          </p:cNvSpPr>
          <p:nvPr/>
        </p:nvSpPr>
        <p:spPr bwMode="auto">
          <a:xfrm>
            <a:off x="1516063" y="3838575"/>
            <a:ext cx="5786437" cy="287496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41986" name="Group 2"/>
          <p:cNvGraphicFramePr>
            <a:graphicFrameLocks noGrp="1"/>
          </p:cNvGraphicFramePr>
          <p:nvPr/>
        </p:nvGraphicFramePr>
        <p:xfrm>
          <a:off x="1979613" y="476250"/>
          <a:ext cx="4891087" cy="3249614"/>
        </p:xfrm>
        <a:graphic>
          <a:graphicData uri="http://schemas.openxmlformats.org/drawingml/2006/table">
            <a:tbl>
              <a:tblPr/>
              <a:tblGrid>
                <a:gridCol w="792162"/>
                <a:gridCol w="1436688"/>
                <a:gridCol w="1050925"/>
                <a:gridCol w="1611312"/>
              </a:tblGrid>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tx1"/>
                          </a:solidFill>
                          <a:effectLst/>
                          <a:latin typeface="Times New Roman" pitchFamily="18" charset="0"/>
                          <a:cs typeface="Arial" charset="0"/>
                        </a:rPr>
                        <a:t>cos </a:t>
                      </a:r>
                      <a:r>
                        <a:rPr kumimoji="0" lang="el-GR" sz="2000" b="0" i="1" u="none" strike="noStrike" cap="none" normalizeH="0" baseline="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smtClean="0">
                          <a:ln>
                            <a:noFill/>
                          </a:ln>
                          <a:solidFill>
                            <a:schemeClr val="tx1"/>
                          </a:solidFill>
                          <a:effectLst/>
                          <a:latin typeface="Times New Roman" pitchFamily="18" charset="0"/>
                          <a:cs typeface="Arial" charset="0"/>
                        </a:rPr>
                        <a:t>t</a:t>
                      </a:r>
                      <a:endParaRPr kumimoji="0" lang="es-ES" sz="2000" b="0" i="1"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0" smtClean="0">
                          <a:ln>
                            <a:noFill/>
                          </a:ln>
                          <a:solidFill>
                            <a:schemeClr val="tx1"/>
                          </a:solidFill>
                          <a:effectLst/>
                          <a:latin typeface="Times New Roman" pitchFamily="18" charset="0"/>
                          <a:cs typeface="Arial" charset="0"/>
                        </a:rPr>
                        <a:t> = </a:t>
                      </a: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25000" smtClean="0">
                          <a:ln>
                            <a:noFill/>
                          </a:ln>
                          <a:solidFill>
                            <a:schemeClr val="tx1"/>
                          </a:solidFill>
                          <a:effectLst/>
                          <a:latin typeface="Times New Roman" pitchFamily="18" charset="0"/>
                          <a:cs typeface="Arial" charset="0"/>
                        </a:rPr>
                        <a:t>0</a:t>
                      </a:r>
                      <a:r>
                        <a:rPr kumimoji="0" lang="es-MX" sz="2000" b="0" i="0" u="none" strike="noStrike" cap="none" normalizeH="0" baseline="0" smtClean="0">
                          <a:ln>
                            <a:noFill/>
                          </a:ln>
                          <a:solidFill>
                            <a:schemeClr val="tx1"/>
                          </a:solidFill>
                          <a:effectLst/>
                          <a:latin typeface="Times New Roman" pitchFamily="18" charset="0"/>
                          <a:cs typeface="Arial" charset="0"/>
                        </a:rPr>
                        <a:t> cos </a:t>
                      </a:r>
                      <a:r>
                        <a:rPr kumimoji="0" lang="el-GR" sz="2000" b="0" i="1" u="none" strike="noStrike" cap="none" normalizeH="0" baseline="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smtClean="0">
                          <a:ln>
                            <a:noFill/>
                          </a:ln>
                          <a:solidFill>
                            <a:schemeClr val="tx1"/>
                          </a:solidFill>
                          <a:effectLst/>
                          <a:latin typeface="Times New Roman" pitchFamily="18" charset="0"/>
                          <a:cs typeface="Arial" charset="0"/>
                        </a:rPr>
                        <a:t>t</a:t>
                      </a:r>
                      <a:endParaRPr kumimoji="0" lang="es-ES" sz="2000" b="0" i="1"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266" name="Object 2"/>
          <p:cNvGraphicFramePr>
            <a:graphicFrameLocks noChangeAspect="1"/>
          </p:cNvGraphicFramePr>
          <p:nvPr/>
        </p:nvGraphicFramePr>
        <p:xfrm>
          <a:off x="2932113" y="528638"/>
          <a:ext cx="906462" cy="452437"/>
        </p:xfrm>
        <a:graphic>
          <a:graphicData uri="http://schemas.openxmlformats.org/presentationml/2006/ole">
            <p:oleObj spid="_x0000_s122882" name="Equation" r:id="rId4" imgW="787320" imgH="393480" progId="Equation.COEE2">
              <p:embed/>
            </p:oleObj>
          </a:graphicData>
        </a:graphic>
      </p:graphicFrame>
      <p:graphicFrame>
        <p:nvGraphicFramePr>
          <p:cNvPr id="42024" name="Object 3"/>
          <p:cNvGraphicFramePr>
            <a:graphicFrameLocks noChangeAspect="1"/>
          </p:cNvGraphicFramePr>
          <p:nvPr/>
        </p:nvGraphicFramePr>
        <p:xfrm>
          <a:off x="2940050" y="1617663"/>
          <a:ext cx="1017588" cy="333375"/>
        </p:xfrm>
        <a:graphic>
          <a:graphicData uri="http://schemas.openxmlformats.org/presentationml/2006/ole">
            <p:oleObj spid="_x0000_s122883" name="Equation" r:id="rId5" imgW="1320480" imgH="431640" progId="Equation.COEE2">
              <p:embed/>
            </p:oleObj>
          </a:graphicData>
        </a:graphic>
      </p:graphicFrame>
      <p:graphicFrame>
        <p:nvGraphicFramePr>
          <p:cNvPr id="42025" name="Object 4"/>
          <p:cNvGraphicFramePr>
            <a:graphicFrameLocks noChangeAspect="1"/>
          </p:cNvGraphicFramePr>
          <p:nvPr/>
        </p:nvGraphicFramePr>
        <p:xfrm>
          <a:off x="2843213" y="2660650"/>
          <a:ext cx="1262062" cy="331788"/>
        </p:xfrm>
        <a:graphic>
          <a:graphicData uri="http://schemas.openxmlformats.org/presentationml/2006/ole">
            <p:oleObj spid="_x0000_s122884" name="Equation" r:id="rId6" imgW="1638000" imgH="431640" progId="Equation.COEE2">
              <p:embed/>
            </p:oleObj>
          </a:graphicData>
        </a:graphic>
      </p:graphicFrame>
      <p:graphicFrame>
        <p:nvGraphicFramePr>
          <p:cNvPr id="42026" name="Object 5"/>
          <p:cNvGraphicFramePr>
            <a:graphicFrameLocks noChangeAspect="1"/>
          </p:cNvGraphicFramePr>
          <p:nvPr/>
        </p:nvGraphicFramePr>
        <p:xfrm>
          <a:off x="2916238" y="3236913"/>
          <a:ext cx="1154112" cy="333375"/>
        </p:xfrm>
        <a:graphic>
          <a:graphicData uri="http://schemas.openxmlformats.org/presentationml/2006/ole">
            <p:oleObj spid="_x0000_s122885" name="Equation" r:id="rId7" imgW="1498320" imgH="431640" progId="Equation.COEE2">
              <p:embed/>
            </p:oleObj>
          </a:graphicData>
        </a:graphic>
      </p:graphicFrame>
      <p:graphicFrame>
        <p:nvGraphicFramePr>
          <p:cNvPr id="42027" name="Object 6"/>
          <p:cNvGraphicFramePr>
            <a:graphicFrameLocks noChangeAspect="1"/>
          </p:cNvGraphicFramePr>
          <p:nvPr/>
        </p:nvGraphicFramePr>
        <p:xfrm>
          <a:off x="2251075" y="1638300"/>
          <a:ext cx="157163" cy="317500"/>
        </p:xfrm>
        <a:graphic>
          <a:graphicData uri="http://schemas.openxmlformats.org/presentationml/2006/ole">
            <p:oleObj spid="_x0000_s122886" name="Equation" r:id="rId8" imgW="215640" imgH="431640" progId="Equation.COEE2">
              <p:embed/>
            </p:oleObj>
          </a:graphicData>
        </a:graphic>
      </p:graphicFrame>
      <p:graphicFrame>
        <p:nvGraphicFramePr>
          <p:cNvPr id="42028" name="Object 7"/>
          <p:cNvGraphicFramePr>
            <a:graphicFrameLocks noChangeAspect="1"/>
          </p:cNvGraphicFramePr>
          <p:nvPr/>
        </p:nvGraphicFramePr>
        <p:xfrm>
          <a:off x="2124075" y="2157413"/>
          <a:ext cx="519113" cy="333375"/>
        </p:xfrm>
        <a:graphic>
          <a:graphicData uri="http://schemas.openxmlformats.org/presentationml/2006/ole">
            <p:oleObj spid="_x0000_s122887" name="Equation" r:id="rId9" imgW="672840" imgH="431640" progId="Equation.COEE2">
              <p:embed/>
            </p:oleObj>
          </a:graphicData>
        </a:graphic>
      </p:graphicFrame>
      <p:graphicFrame>
        <p:nvGraphicFramePr>
          <p:cNvPr id="42029" name="Object 8"/>
          <p:cNvGraphicFramePr>
            <a:graphicFrameLocks noChangeAspect="1"/>
          </p:cNvGraphicFramePr>
          <p:nvPr/>
        </p:nvGraphicFramePr>
        <p:xfrm>
          <a:off x="2268538" y="2660650"/>
          <a:ext cx="234950" cy="331788"/>
        </p:xfrm>
        <a:graphic>
          <a:graphicData uri="http://schemas.openxmlformats.org/presentationml/2006/ole">
            <p:oleObj spid="_x0000_s122888" name="Equation" r:id="rId10" imgW="304560" imgH="431640" progId="Equation.COEE2">
              <p:embed/>
            </p:oleObj>
          </a:graphicData>
        </a:graphic>
      </p:graphicFrame>
      <p:graphicFrame>
        <p:nvGraphicFramePr>
          <p:cNvPr id="42030" name="Object 9"/>
          <p:cNvGraphicFramePr>
            <a:graphicFrameLocks noChangeAspect="1"/>
          </p:cNvGraphicFramePr>
          <p:nvPr/>
        </p:nvGraphicFramePr>
        <p:xfrm>
          <a:off x="2124075" y="3249613"/>
          <a:ext cx="498475" cy="333375"/>
        </p:xfrm>
        <a:graphic>
          <a:graphicData uri="http://schemas.openxmlformats.org/presentationml/2006/ole">
            <p:oleObj spid="_x0000_s122889" name="Equation" r:id="rId11" imgW="647640" imgH="431640" progId="Equation.COEE2">
              <p:embed/>
            </p:oleObj>
          </a:graphicData>
        </a:graphic>
      </p:graphicFrame>
      <p:sp>
        <p:nvSpPr>
          <p:cNvPr id="11326" name="Line 47"/>
          <p:cNvSpPr>
            <a:spLocks noChangeShapeType="1"/>
          </p:cNvSpPr>
          <p:nvPr/>
        </p:nvSpPr>
        <p:spPr bwMode="auto">
          <a:xfrm>
            <a:off x="2170113" y="4060825"/>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1327" name="Line 48"/>
          <p:cNvSpPr>
            <a:spLocks noChangeShapeType="1"/>
          </p:cNvSpPr>
          <p:nvPr/>
        </p:nvSpPr>
        <p:spPr bwMode="auto">
          <a:xfrm>
            <a:off x="2179638" y="4529138"/>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28" name="Line 53"/>
          <p:cNvSpPr>
            <a:spLocks noChangeShapeType="1"/>
          </p:cNvSpPr>
          <p:nvPr/>
        </p:nvSpPr>
        <p:spPr bwMode="auto">
          <a:xfrm>
            <a:off x="2179638" y="5362575"/>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329" name="Line 54"/>
          <p:cNvSpPr>
            <a:spLocks noChangeShapeType="1"/>
          </p:cNvSpPr>
          <p:nvPr/>
        </p:nvSpPr>
        <p:spPr bwMode="auto">
          <a:xfrm>
            <a:off x="2179638" y="6202363"/>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0" name="Text Box 55"/>
          <p:cNvSpPr txBox="1">
            <a:spLocks noChangeArrowheads="1"/>
          </p:cNvSpPr>
          <p:nvPr/>
        </p:nvSpPr>
        <p:spPr bwMode="auto">
          <a:xfrm>
            <a:off x="1817688" y="3752850"/>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1331" name="Text Box 56"/>
          <p:cNvSpPr txBox="1">
            <a:spLocks noChangeArrowheads="1"/>
          </p:cNvSpPr>
          <p:nvPr/>
        </p:nvSpPr>
        <p:spPr bwMode="auto">
          <a:xfrm>
            <a:off x="1665288" y="4202113"/>
            <a:ext cx="538162"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1332" name="Text Box 57"/>
          <p:cNvSpPr txBox="1">
            <a:spLocks noChangeArrowheads="1"/>
          </p:cNvSpPr>
          <p:nvPr/>
        </p:nvSpPr>
        <p:spPr bwMode="auto">
          <a:xfrm>
            <a:off x="1562100" y="59197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1333" name="Text Box 58"/>
          <p:cNvSpPr txBox="1">
            <a:spLocks noChangeArrowheads="1"/>
          </p:cNvSpPr>
          <p:nvPr/>
        </p:nvSpPr>
        <p:spPr bwMode="auto">
          <a:xfrm>
            <a:off x="6772275" y="5099050"/>
            <a:ext cx="268288"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aphicFrame>
        <p:nvGraphicFramePr>
          <p:cNvPr id="42043" name="Object 10"/>
          <p:cNvGraphicFramePr>
            <a:graphicFrameLocks noChangeAspect="1"/>
          </p:cNvGraphicFramePr>
          <p:nvPr/>
        </p:nvGraphicFramePr>
        <p:xfrm>
          <a:off x="2916238" y="2157413"/>
          <a:ext cx="1076325" cy="333375"/>
        </p:xfrm>
        <a:graphic>
          <a:graphicData uri="http://schemas.openxmlformats.org/presentationml/2006/ole">
            <p:oleObj spid="_x0000_s122890" name="Equation" r:id="rId12" imgW="1396800" imgH="431640" progId="Equation.COEE2">
              <p:embed/>
            </p:oleObj>
          </a:graphicData>
        </a:graphic>
      </p:graphicFrame>
      <p:graphicFrame>
        <p:nvGraphicFramePr>
          <p:cNvPr id="42044" name="Object 11"/>
          <p:cNvGraphicFramePr>
            <a:graphicFrameLocks noChangeAspect="1"/>
          </p:cNvGraphicFramePr>
          <p:nvPr/>
        </p:nvGraphicFramePr>
        <p:xfrm>
          <a:off x="4635500" y="1162050"/>
          <a:ext cx="103188" cy="188913"/>
        </p:xfrm>
        <a:graphic>
          <a:graphicData uri="http://schemas.openxmlformats.org/presentationml/2006/ole">
            <p:oleObj spid="_x0000_s122891" name="Equation" r:id="rId13" imgW="139680" imgH="253800" progId="Equation.COEE2">
              <p:embed/>
            </p:oleObj>
          </a:graphicData>
        </a:graphic>
      </p:graphicFrame>
      <p:graphicFrame>
        <p:nvGraphicFramePr>
          <p:cNvPr id="42045" name="Object 12"/>
          <p:cNvGraphicFramePr>
            <a:graphicFrameLocks noChangeAspect="1"/>
          </p:cNvGraphicFramePr>
          <p:nvPr/>
        </p:nvGraphicFramePr>
        <p:xfrm>
          <a:off x="3381375" y="1162050"/>
          <a:ext cx="131763" cy="188913"/>
        </p:xfrm>
        <a:graphic>
          <a:graphicData uri="http://schemas.openxmlformats.org/presentationml/2006/ole">
            <p:oleObj spid="_x0000_s122892" name="Equation" r:id="rId14" imgW="177480" imgH="253800" progId="Equation.COEE2">
              <p:embed/>
            </p:oleObj>
          </a:graphicData>
        </a:graphic>
      </p:graphicFrame>
      <p:graphicFrame>
        <p:nvGraphicFramePr>
          <p:cNvPr id="42046" name="Object 13"/>
          <p:cNvGraphicFramePr>
            <a:graphicFrameLocks noChangeAspect="1"/>
          </p:cNvGraphicFramePr>
          <p:nvPr/>
        </p:nvGraphicFramePr>
        <p:xfrm>
          <a:off x="2274888" y="1162050"/>
          <a:ext cx="131762" cy="188913"/>
        </p:xfrm>
        <a:graphic>
          <a:graphicData uri="http://schemas.openxmlformats.org/presentationml/2006/ole">
            <p:oleObj spid="_x0000_s122893" name="Equation" r:id="rId15" imgW="177480" imgH="253800" progId="Equation.COEE2">
              <p:embed/>
            </p:oleObj>
          </a:graphicData>
        </a:graphic>
      </p:graphicFrame>
      <p:graphicFrame>
        <p:nvGraphicFramePr>
          <p:cNvPr id="42047" name="Object 14"/>
          <p:cNvGraphicFramePr>
            <a:graphicFrameLocks noChangeAspect="1"/>
          </p:cNvGraphicFramePr>
          <p:nvPr/>
        </p:nvGraphicFramePr>
        <p:xfrm>
          <a:off x="4565650" y="2208213"/>
          <a:ext cx="242888" cy="188912"/>
        </p:xfrm>
        <a:graphic>
          <a:graphicData uri="http://schemas.openxmlformats.org/presentationml/2006/ole">
            <p:oleObj spid="_x0000_s122894" name="Equation" r:id="rId16" imgW="330120" imgH="253800" progId="Equation.COEE2">
              <p:embed/>
            </p:oleObj>
          </a:graphicData>
        </a:graphic>
      </p:graphicFrame>
      <p:graphicFrame>
        <p:nvGraphicFramePr>
          <p:cNvPr id="42048" name="Object 15"/>
          <p:cNvGraphicFramePr>
            <a:graphicFrameLocks noChangeAspect="1"/>
          </p:cNvGraphicFramePr>
          <p:nvPr/>
        </p:nvGraphicFramePr>
        <p:xfrm>
          <a:off x="4632325" y="1679575"/>
          <a:ext cx="131763" cy="188913"/>
        </p:xfrm>
        <a:graphic>
          <a:graphicData uri="http://schemas.openxmlformats.org/presentationml/2006/ole">
            <p:oleObj spid="_x0000_s122895" name="Equation" r:id="rId17" imgW="177480" imgH="253800" progId="Equation.COEE2">
              <p:embed/>
            </p:oleObj>
          </a:graphicData>
        </a:graphic>
      </p:graphicFrame>
      <p:graphicFrame>
        <p:nvGraphicFramePr>
          <p:cNvPr id="42049" name="Object 16"/>
          <p:cNvGraphicFramePr>
            <a:graphicFrameLocks noChangeAspect="1"/>
          </p:cNvGraphicFramePr>
          <p:nvPr/>
        </p:nvGraphicFramePr>
        <p:xfrm>
          <a:off x="4657725" y="2701925"/>
          <a:ext cx="131763" cy="188913"/>
        </p:xfrm>
        <a:graphic>
          <a:graphicData uri="http://schemas.openxmlformats.org/presentationml/2006/ole">
            <p:oleObj spid="_x0000_s122896" name="Equation" r:id="rId18" imgW="177480" imgH="253800" progId="Equation.COEE2">
              <p:embed/>
            </p:oleObj>
          </a:graphicData>
        </a:graphic>
      </p:graphicFrame>
      <p:graphicFrame>
        <p:nvGraphicFramePr>
          <p:cNvPr id="42050" name="Object 17"/>
          <p:cNvGraphicFramePr>
            <a:graphicFrameLocks noChangeAspect="1"/>
          </p:cNvGraphicFramePr>
          <p:nvPr/>
        </p:nvGraphicFramePr>
        <p:xfrm>
          <a:off x="4635500" y="3255963"/>
          <a:ext cx="103188" cy="188912"/>
        </p:xfrm>
        <a:graphic>
          <a:graphicData uri="http://schemas.openxmlformats.org/presentationml/2006/ole">
            <p:oleObj spid="_x0000_s122897" name="Equation" r:id="rId19" imgW="139680" imgH="253800" progId="Equation.COEE2">
              <p:embed/>
            </p:oleObj>
          </a:graphicData>
        </a:graphic>
      </p:graphicFrame>
      <p:graphicFrame>
        <p:nvGraphicFramePr>
          <p:cNvPr id="42051" name="Object 18"/>
          <p:cNvGraphicFramePr>
            <a:graphicFrameLocks noChangeAspect="1"/>
          </p:cNvGraphicFramePr>
          <p:nvPr/>
        </p:nvGraphicFramePr>
        <p:xfrm>
          <a:off x="6003925" y="2701925"/>
          <a:ext cx="131763" cy="188913"/>
        </p:xfrm>
        <a:graphic>
          <a:graphicData uri="http://schemas.openxmlformats.org/presentationml/2006/ole">
            <p:oleObj spid="_x0000_s122898" name="Equation" r:id="rId20" imgW="177480" imgH="253800" progId="Equation.COEE2">
              <p:embed/>
            </p:oleObj>
          </a:graphicData>
        </a:graphic>
      </p:graphicFrame>
      <p:graphicFrame>
        <p:nvGraphicFramePr>
          <p:cNvPr id="42052" name="Object 19"/>
          <p:cNvGraphicFramePr>
            <a:graphicFrameLocks noChangeAspect="1"/>
          </p:cNvGraphicFramePr>
          <p:nvPr/>
        </p:nvGraphicFramePr>
        <p:xfrm>
          <a:off x="6003925" y="1679575"/>
          <a:ext cx="131763" cy="188913"/>
        </p:xfrm>
        <a:graphic>
          <a:graphicData uri="http://schemas.openxmlformats.org/presentationml/2006/ole">
            <p:oleObj spid="_x0000_s122899" name="Equation" r:id="rId21" imgW="177480" imgH="253800" progId="Equation.COEE2">
              <p:embed/>
            </p:oleObj>
          </a:graphicData>
        </a:graphic>
      </p:graphicFrame>
      <p:graphicFrame>
        <p:nvGraphicFramePr>
          <p:cNvPr id="42053" name="Object 20"/>
          <p:cNvGraphicFramePr>
            <a:graphicFrameLocks noChangeAspect="1"/>
          </p:cNvGraphicFramePr>
          <p:nvPr/>
        </p:nvGraphicFramePr>
        <p:xfrm>
          <a:off x="5864225" y="2147888"/>
          <a:ext cx="368300" cy="284162"/>
        </p:xfrm>
        <a:graphic>
          <a:graphicData uri="http://schemas.openxmlformats.org/presentationml/2006/ole">
            <p:oleObj spid="_x0000_s122900" name="Equation" r:id="rId22" imgW="495000" imgH="380880" progId="Equation.COEE2">
              <p:embed/>
            </p:oleObj>
          </a:graphicData>
        </a:graphic>
      </p:graphicFrame>
      <p:graphicFrame>
        <p:nvGraphicFramePr>
          <p:cNvPr id="42054" name="Object 21"/>
          <p:cNvGraphicFramePr>
            <a:graphicFrameLocks noChangeAspect="1"/>
          </p:cNvGraphicFramePr>
          <p:nvPr/>
        </p:nvGraphicFramePr>
        <p:xfrm>
          <a:off x="5934075" y="1136650"/>
          <a:ext cx="227013" cy="284163"/>
        </p:xfrm>
        <a:graphic>
          <a:graphicData uri="http://schemas.openxmlformats.org/presentationml/2006/ole">
            <p:oleObj spid="_x0000_s122901" name="Equation" r:id="rId23" imgW="304560" imgH="380880" progId="Equation.COEE2">
              <p:embed/>
            </p:oleObj>
          </a:graphicData>
        </a:graphic>
      </p:graphicFrame>
      <p:graphicFrame>
        <p:nvGraphicFramePr>
          <p:cNvPr id="42055" name="Object 22"/>
          <p:cNvGraphicFramePr>
            <a:graphicFrameLocks noChangeAspect="1"/>
          </p:cNvGraphicFramePr>
          <p:nvPr/>
        </p:nvGraphicFramePr>
        <p:xfrm>
          <a:off x="5934075" y="3217863"/>
          <a:ext cx="227013" cy="284162"/>
        </p:xfrm>
        <a:graphic>
          <a:graphicData uri="http://schemas.openxmlformats.org/presentationml/2006/ole">
            <p:oleObj spid="_x0000_s122902" name="Equation" r:id="rId24" imgW="304560" imgH="380880" progId="Equation.COEE2">
              <p:embed/>
            </p:oleObj>
          </a:graphicData>
        </a:graphic>
      </p:graphicFrame>
      <p:sp>
        <p:nvSpPr>
          <p:cNvPr id="11334" name="Line 72"/>
          <p:cNvSpPr>
            <a:spLocks noChangeShapeType="1"/>
          </p:cNvSpPr>
          <p:nvPr/>
        </p:nvSpPr>
        <p:spPr bwMode="auto">
          <a:xfrm flipV="1">
            <a:off x="323850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5" name="Line 73"/>
          <p:cNvSpPr>
            <a:spLocks noChangeShapeType="1"/>
          </p:cNvSpPr>
          <p:nvPr/>
        </p:nvSpPr>
        <p:spPr bwMode="auto">
          <a:xfrm flipV="1">
            <a:off x="428625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6" name="Line 74"/>
          <p:cNvSpPr>
            <a:spLocks noChangeShapeType="1"/>
          </p:cNvSpPr>
          <p:nvPr/>
        </p:nvSpPr>
        <p:spPr bwMode="auto">
          <a:xfrm flipV="1">
            <a:off x="533400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7" name="Line 75"/>
          <p:cNvSpPr>
            <a:spLocks noChangeShapeType="1"/>
          </p:cNvSpPr>
          <p:nvPr/>
        </p:nvSpPr>
        <p:spPr bwMode="auto">
          <a:xfrm flipV="1">
            <a:off x="6410325"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8" name="Rectangle 76"/>
          <p:cNvSpPr>
            <a:spLocks noChangeArrowheads="1"/>
          </p:cNvSpPr>
          <p:nvPr/>
        </p:nvSpPr>
        <p:spPr bwMode="auto">
          <a:xfrm>
            <a:off x="3095625" y="4175125"/>
            <a:ext cx="30003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11339" name="Rectangle 77"/>
          <p:cNvSpPr>
            <a:spLocks noChangeArrowheads="1"/>
          </p:cNvSpPr>
          <p:nvPr/>
        </p:nvSpPr>
        <p:spPr bwMode="auto">
          <a:xfrm>
            <a:off x="4129088" y="4187825"/>
            <a:ext cx="300037"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11340" name="Rectangle 78"/>
          <p:cNvSpPr>
            <a:spLocks noChangeArrowheads="1"/>
          </p:cNvSpPr>
          <p:nvPr/>
        </p:nvSpPr>
        <p:spPr bwMode="auto">
          <a:xfrm>
            <a:off x="5148263" y="4198938"/>
            <a:ext cx="407987"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11341" name="Rectangle 79"/>
          <p:cNvSpPr>
            <a:spLocks noChangeArrowheads="1"/>
          </p:cNvSpPr>
          <p:nvPr/>
        </p:nvSpPr>
        <p:spPr bwMode="auto">
          <a:xfrm>
            <a:off x="6323013" y="4198938"/>
            <a:ext cx="131762"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sp>
        <p:nvSpPr>
          <p:cNvPr id="11342" name="Rectangle 80"/>
          <p:cNvSpPr>
            <a:spLocks noChangeArrowheads="1"/>
          </p:cNvSpPr>
          <p:nvPr/>
        </p:nvSpPr>
        <p:spPr bwMode="auto">
          <a:xfrm>
            <a:off x="6927850" y="4111625"/>
            <a:ext cx="101600" cy="4413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900">
                <a:solidFill>
                  <a:srgbClr val="000000"/>
                </a:solidFill>
                <a:latin typeface="Times New Roman" pitchFamily="18" charset="0"/>
              </a:rPr>
              <a:t>t</a:t>
            </a:r>
            <a:endParaRPr lang="es-ES">
              <a:solidFill>
                <a:srgbClr val="000000"/>
              </a:solidFill>
            </a:endParaRPr>
          </a:p>
        </p:txBody>
      </p:sp>
      <p:sp>
        <p:nvSpPr>
          <p:cNvPr id="11343" name="Freeform 81"/>
          <p:cNvSpPr>
            <a:spLocks/>
          </p:cNvSpPr>
          <p:nvPr/>
        </p:nvSpPr>
        <p:spPr bwMode="auto">
          <a:xfrm>
            <a:off x="6640513" y="4321175"/>
            <a:ext cx="198437" cy="82550"/>
          </a:xfrm>
          <a:custGeom>
            <a:avLst/>
            <a:gdLst>
              <a:gd name="T0" fmla="*/ 198437 w 125"/>
              <a:gd name="T1" fmla="*/ 41275 h 52"/>
              <a:gd name="T2" fmla="*/ 146050 w 125"/>
              <a:gd name="T3" fmla="*/ 0 h 52"/>
              <a:gd name="T4" fmla="*/ 146050 w 125"/>
              <a:gd name="T5" fmla="*/ 23812 h 52"/>
              <a:gd name="T6" fmla="*/ 0 w 125"/>
              <a:gd name="T7" fmla="*/ 23812 h 52"/>
              <a:gd name="T8" fmla="*/ 0 w 125"/>
              <a:gd name="T9" fmla="*/ 65088 h 52"/>
              <a:gd name="T10" fmla="*/ 146050 w 125"/>
              <a:gd name="T11" fmla="*/ 65088 h 52"/>
              <a:gd name="T12" fmla="*/ 146050 w 125"/>
              <a:gd name="T13" fmla="*/ 82550 h 52"/>
              <a:gd name="T14" fmla="*/ 198437 w 125"/>
              <a:gd name="T15" fmla="*/ 41275 h 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52"/>
              <a:gd name="T26" fmla="*/ 125 w 125"/>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52">
                <a:moveTo>
                  <a:pt x="125" y="26"/>
                </a:moveTo>
                <a:lnTo>
                  <a:pt x="92" y="0"/>
                </a:lnTo>
                <a:lnTo>
                  <a:pt x="92" y="15"/>
                </a:lnTo>
                <a:lnTo>
                  <a:pt x="0" y="15"/>
                </a:lnTo>
                <a:lnTo>
                  <a:pt x="0" y="41"/>
                </a:lnTo>
                <a:lnTo>
                  <a:pt x="92" y="41"/>
                </a:lnTo>
                <a:lnTo>
                  <a:pt x="92" y="52"/>
                </a:lnTo>
                <a:lnTo>
                  <a:pt x="125" y="26"/>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11344" name="Rectangle 82"/>
          <p:cNvSpPr>
            <a:spLocks noChangeArrowheads="1"/>
          </p:cNvSpPr>
          <p:nvPr/>
        </p:nvSpPr>
        <p:spPr bwMode="auto">
          <a:xfrm>
            <a:off x="3144838"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5" name="Rectangle 83"/>
          <p:cNvSpPr>
            <a:spLocks noChangeArrowheads="1"/>
          </p:cNvSpPr>
          <p:nvPr/>
        </p:nvSpPr>
        <p:spPr bwMode="auto">
          <a:xfrm>
            <a:off x="4187825"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6" name="Rectangle 84"/>
          <p:cNvSpPr>
            <a:spLocks noChangeArrowheads="1"/>
          </p:cNvSpPr>
          <p:nvPr/>
        </p:nvSpPr>
        <p:spPr bwMode="auto">
          <a:xfrm>
            <a:off x="6396038"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7" name="Rectangle 85"/>
          <p:cNvSpPr>
            <a:spLocks noChangeArrowheads="1"/>
          </p:cNvSpPr>
          <p:nvPr/>
        </p:nvSpPr>
        <p:spPr bwMode="auto">
          <a:xfrm>
            <a:off x="3336925" y="6332538"/>
            <a:ext cx="1778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11348" name="Rectangle 86"/>
          <p:cNvSpPr>
            <a:spLocks noChangeArrowheads="1"/>
          </p:cNvSpPr>
          <p:nvPr/>
        </p:nvSpPr>
        <p:spPr bwMode="auto">
          <a:xfrm>
            <a:off x="5153025" y="6332538"/>
            <a:ext cx="46355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3   /2</a:t>
            </a:r>
            <a:endParaRPr lang="es-ES">
              <a:solidFill>
                <a:srgbClr val="000000"/>
              </a:solidFill>
            </a:endParaRPr>
          </a:p>
        </p:txBody>
      </p:sp>
      <p:sp>
        <p:nvSpPr>
          <p:cNvPr id="11349" name="Rectangle 87"/>
          <p:cNvSpPr>
            <a:spLocks noChangeArrowheads="1"/>
          </p:cNvSpPr>
          <p:nvPr/>
        </p:nvSpPr>
        <p:spPr bwMode="auto">
          <a:xfrm>
            <a:off x="6281738" y="6324600"/>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11350" name="Freeform 88"/>
          <p:cNvSpPr>
            <a:spLocks/>
          </p:cNvSpPr>
          <p:nvPr/>
        </p:nvSpPr>
        <p:spPr bwMode="auto">
          <a:xfrm>
            <a:off x="6694488" y="6432550"/>
            <a:ext cx="200025" cy="80963"/>
          </a:xfrm>
          <a:custGeom>
            <a:avLst/>
            <a:gdLst>
              <a:gd name="T0" fmla="*/ 200025 w 126"/>
              <a:gd name="T1" fmla="*/ 41275 h 51"/>
              <a:gd name="T2" fmla="*/ 147638 w 126"/>
              <a:gd name="T3" fmla="*/ 0 h 51"/>
              <a:gd name="T4" fmla="*/ 147638 w 126"/>
              <a:gd name="T5" fmla="*/ 17463 h 51"/>
              <a:gd name="T6" fmla="*/ 0 w 126"/>
              <a:gd name="T7" fmla="*/ 17463 h 51"/>
              <a:gd name="T8" fmla="*/ 0 w 126"/>
              <a:gd name="T9" fmla="*/ 58738 h 51"/>
              <a:gd name="T10" fmla="*/ 147638 w 126"/>
              <a:gd name="T11" fmla="*/ 58738 h 51"/>
              <a:gd name="T12" fmla="*/ 147638 w 126"/>
              <a:gd name="T13" fmla="*/ 80963 h 51"/>
              <a:gd name="T14" fmla="*/ 200025 w 126"/>
              <a:gd name="T15" fmla="*/ 41275 h 51"/>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1"/>
              <a:gd name="T26" fmla="*/ 126 w 12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1">
                <a:moveTo>
                  <a:pt x="126" y="26"/>
                </a:moveTo>
                <a:lnTo>
                  <a:pt x="93" y="0"/>
                </a:lnTo>
                <a:lnTo>
                  <a:pt x="93" y="11"/>
                </a:lnTo>
                <a:lnTo>
                  <a:pt x="0" y="11"/>
                </a:lnTo>
                <a:lnTo>
                  <a:pt x="0" y="37"/>
                </a:lnTo>
                <a:lnTo>
                  <a:pt x="93" y="37"/>
                </a:lnTo>
                <a:lnTo>
                  <a:pt x="93" y="51"/>
                </a:lnTo>
                <a:lnTo>
                  <a:pt x="126" y="26"/>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11351" name="Rectangle 89"/>
          <p:cNvSpPr>
            <a:spLocks noChangeArrowheads="1"/>
          </p:cNvSpPr>
          <p:nvPr/>
        </p:nvSpPr>
        <p:spPr bwMode="auto">
          <a:xfrm>
            <a:off x="6953250" y="6227763"/>
            <a:ext cx="212725"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T</a:t>
            </a:r>
            <a:endParaRPr lang="es-ES">
              <a:solidFill>
                <a:srgbClr val="000000"/>
              </a:solidFill>
            </a:endParaRPr>
          </a:p>
        </p:txBody>
      </p:sp>
      <p:sp>
        <p:nvSpPr>
          <p:cNvPr id="11352" name="Rectangle 90"/>
          <p:cNvSpPr>
            <a:spLocks noChangeArrowheads="1"/>
          </p:cNvSpPr>
          <p:nvPr/>
        </p:nvSpPr>
        <p:spPr bwMode="auto">
          <a:xfrm>
            <a:off x="5235575"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42083" name="Freeform 99"/>
          <p:cNvSpPr>
            <a:spLocks/>
          </p:cNvSpPr>
          <p:nvPr/>
        </p:nvSpPr>
        <p:spPr bwMode="auto">
          <a:xfrm>
            <a:off x="2165350" y="4524375"/>
            <a:ext cx="1063625" cy="831850"/>
          </a:xfrm>
          <a:custGeom>
            <a:avLst/>
            <a:gdLst>
              <a:gd name="T0" fmla="*/ 0 w 720"/>
              <a:gd name="T1" fmla="*/ 0 h 572"/>
              <a:gd name="T2" fmla="*/ 242270 w 720"/>
              <a:gd name="T3" fmla="*/ 46537 h 572"/>
              <a:gd name="T4" fmla="*/ 484540 w 720"/>
              <a:gd name="T5" fmla="*/ 186148 h 572"/>
              <a:gd name="T6" fmla="*/ 714992 w 720"/>
              <a:gd name="T7" fmla="*/ 395565 h 572"/>
              <a:gd name="T8" fmla="*/ 957263 w 720"/>
              <a:gd name="T9" fmla="*/ 692239 h 572"/>
              <a:gd name="T10" fmla="*/ 1063625 w 720"/>
              <a:gd name="T11" fmla="*/ 8318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4" name="Freeform 100"/>
          <p:cNvSpPr>
            <a:spLocks/>
          </p:cNvSpPr>
          <p:nvPr/>
        </p:nvSpPr>
        <p:spPr bwMode="auto">
          <a:xfrm>
            <a:off x="3228975" y="5356225"/>
            <a:ext cx="1058863" cy="844550"/>
          </a:xfrm>
          <a:custGeom>
            <a:avLst/>
            <a:gdLst>
              <a:gd name="T0" fmla="*/ 0 w 704"/>
              <a:gd name="T1" fmla="*/ 0 h 580"/>
              <a:gd name="T2" fmla="*/ 174472 w 704"/>
              <a:gd name="T3" fmla="*/ 215506 h 580"/>
              <a:gd name="T4" fmla="*/ 348943 w 704"/>
              <a:gd name="T5" fmla="*/ 413538 h 580"/>
              <a:gd name="T6" fmla="*/ 547480 w 704"/>
              <a:gd name="T7" fmla="*/ 605746 h 580"/>
              <a:gd name="T8" fmla="*/ 848294 w 704"/>
              <a:gd name="T9" fmla="*/ 792130 h 580"/>
              <a:gd name="T10" fmla="*/ 1058863 w 704"/>
              <a:gd name="T11" fmla="*/ 844550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5" name="Freeform 101"/>
          <p:cNvSpPr>
            <a:spLocks/>
          </p:cNvSpPr>
          <p:nvPr/>
        </p:nvSpPr>
        <p:spPr bwMode="auto">
          <a:xfrm>
            <a:off x="4275138" y="5362575"/>
            <a:ext cx="1058862" cy="838200"/>
          </a:xfrm>
          <a:custGeom>
            <a:avLst/>
            <a:gdLst>
              <a:gd name="T0" fmla="*/ 0 w 704"/>
              <a:gd name="T1" fmla="*/ 838200 h 576"/>
              <a:gd name="T2" fmla="*/ 138374 w 704"/>
              <a:gd name="T3" fmla="*/ 814917 h 576"/>
              <a:gd name="T4" fmla="*/ 324878 w 704"/>
              <a:gd name="T5" fmla="*/ 745067 h 576"/>
              <a:gd name="T6" fmla="*/ 517398 w 704"/>
              <a:gd name="T7" fmla="*/ 593725 h 576"/>
              <a:gd name="T8" fmla="*/ 721951 w 704"/>
              <a:gd name="T9" fmla="*/ 389996 h 576"/>
              <a:gd name="T10" fmla="*/ 938537 w 704"/>
              <a:gd name="T11" fmla="*/ 139700 h 576"/>
              <a:gd name="T12" fmla="*/ 1058862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6" name="Freeform 102"/>
          <p:cNvSpPr>
            <a:spLocks/>
          </p:cNvSpPr>
          <p:nvPr/>
        </p:nvSpPr>
        <p:spPr bwMode="auto">
          <a:xfrm flipH="1">
            <a:off x="5334000" y="4530725"/>
            <a:ext cx="1082675" cy="831850"/>
          </a:xfrm>
          <a:custGeom>
            <a:avLst/>
            <a:gdLst>
              <a:gd name="T0" fmla="*/ 0 w 720"/>
              <a:gd name="T1" fmla="*/ 0 h 572"/>
              <a:gd name="T2" fmla="*/ 246609 w 720"/>
              <a:gd name="T3" fmla="*/ 46537 h 572"/>
              <a:gd name="T4" fmla="*/ 493219 w 720"/>
              <a:gd name="T5" fmla="*/ 186148 h 572"/>
              <a:gd name="T6" fmla="*/ 727798 w 720"/>
              <a:gd name="T7" fmla="*/ 395565 h 572"/>
              <a:gd name="T8" fmla="*/ 974408 w 720"/>
              <a:gd name="T9" fmla="*/ 692239 h 572"/>
              <a:gd name="T10" fmla="*/ 1082675 w 720"/>
              <a:gd name="T11" fmla="*/ 8318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6" name="Oval 55"/>
          <p:cNvSpPr>
            <a:spLocks noChangeArrowheads="1"/>
          </p:cNvSpPr>
          <p:nvPr/>
        </p:nvSpPr>
        <p:spPr bwMode="auto">
          <a:xfrm>
            <a:off x="2136775" y="4479925"/>
            <a:ext cx="77788" cy="77788"/>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0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0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052"/>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42083"/>
                                        </p:tgtEl>
                                        <p:attrNameLst>
                                          <p:attrName>style.visibility</p:attrName>
                                        </p:attrNameLst>
                                      </p:cBhvr>
                                      <p:to>
                                        <p:strVal val="visible"/>
                                      </p:to>
                                    </p:set>
                                    <p:animEffect transition="in" filter="wipe(left)">
                                      <p:cBhvr>
                                        <p:cTn id="40" dur="5000"/>
                                        <p:tgtEl>
                                          <p:spTgt spid="42083"/>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5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0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0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0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42084"/>
                                        </p:tgtEl>
                                        <p:attrNameLst>
                                          <p:attrName>style.visibility</p:attrName>
                                        </p:attrNameLst>
                                      </p:cBhvr>
                                      <p:to>
                                        <p:strVal val="visible"/>
                                      </p:to>
                                    </p:set>
                                    <p:animEffect transition="in" filter="wipe(left)">
                                      <p:cBhvr>
                                        <p:cTn id="62" dur="5000"/>
                                        <p:tgtEl>
                                          <p:spTgt spid="4208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0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0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0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051"/>
                                        </p:tgtEl>
                                        <p:attrNameLst>
                                          <p:attrName>style.visibility</p:attrName>
                                        </p:attrNameLst>
                                      </p:cBhvr>
                                      <p:to>
                                        <p:strVal val="visible"/>
                                      </p:to>
                                    </p:set>
                                  </p:childTnLst>
                                </p:cTn>
                              </p:par>
                            </p:childTnLst>
                          </p:cTn>
                        </p:par>
                        <p:par>
                          <p:cTn id="79" fill="hold">
                            <p:stCondLst>
                              <p:cond delay="0"/>
                            </p:stCondLst>
                            <p:childTnLst>
                              <p:par>
                                <p:cTn id="80" presetID="22" presetClass="entr" presetSubtype="8" fill="hold" grpId="0" nodeType="afterEffect">
                                  <p:stCondLst>
                                    <p:cond delay="0"/>
                                  </p:stCondLst>
                                  <p:childTnLst>
                                    <p:set>
                                      <p:cBhvr>
                                        <p:cTn id="81" dur="1" fill="hold">
                                          <p:stCondLst>
                                            <p:cond delay="0"/>
                                          </p:stCondLst>
                                        </p:cTn>
                                        <p:tgtEl>
                                          <p:spTgt spid="42085"/>
                                        </p:tgtEl>
                                        <p:attrNameLst>
                                          <p:attrName>style.visibility</p:attrName>
                                        </p:attrNameLst>
                                      </p:cBhvr>
                                      <p:to>
                                        <p:strVal val="visible"/>
                                      </p:to>
                                    </p:set>
                                    <p:animEffect transition="in" filter="wipe(left)">
                                      <p:cBhvr>
                                        <p:cTn id="82" dur="5000"/>
                                        <p:tgtEl>
                                          <p:spTgt spid="4208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20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0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20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2055"/>
                                        </p:tgtEl>
                                        <p:attrNameLst>
                                          <p:attrName>style.visibility</p:attrName>
                                        </p:attrNameLst>
                                      </p:cBhvr>
                                      <p:to>
                                        <p:strVal val="visible"/>
                                      </p:to>
                                    </p:set>
                                  </p:childTnLst>
                                </p:cTn>
                              </p:par>
                            </p:childTnLst>
                          </p:cTn>
                        </p:par>
                        <p:par>
                          <p:cTn id="99" fill="hold">
                            <p:stCondLst>
                              <p:cond delay="0"/>
                            </p:stCondLst>
                            <p:childTnLst>
                              <p:par>
                                <p:cTn id="100" presetID="22" presetClass="entr" presetSubtype="8" fill="hold" grpId="0" nodeType="afterEffect">
                                  <p:stCondLst>
                                    <p:cond delay="0"/>
                                  </p:stCondLst>
                                  <p:childTnLst>
                                    <p:set>
                                      <p:cBhvr>
                                        <p:cTn id="101" dur="1" fill="hold">
                                          <p:stCondLst>
                                            <p:cond delay="0"/>
                                          </p:stCondLst>
                                        </p:cTn>
                                        <p:tgtEl>
                                          <p:spTgt spid="42086"/>
                                        </p:tgtEl>
                                        <p:attrNameLst>
                                          <p:attrName>style.visibility</p:attrName>
                                        </p:attrNameLst>
                                      </p:cBhvr>
                                      <p:to>
                                        <p:strVal val="visible"/>
                                      </p:to>
                                    </p:set>
                                    <p:animEffect transition="in" filter="wipe(left)">
                                      <p:cBhvr>
                                        <p:cTn id="102" dur="5000"/>
                                        <p:tgtEl>
                                          <p:spTgt spid="4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3" grpId="0" animBg="1"/>
      <p:bldP spid="42084" grpId="0" animBg="1"/>
      <p:bldP spid="42085" grpId="0" animBg="1"/>
      <p:bldP spid="42086" grpId="0" animBg="1"/>
      <p:bldP spid="56" grpId="0" animBg="1"/>
      <p:bldP spid="56"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9" name="18 Rectángulo"/>
          <p:cNvSpPr/>
          <p:nvPr/>
        </p:nvSpPr>
        <p:spPr>
          <a:xfrm>
            <a:off x="1263650" y="1046163"/>
            <a:ext cx="6821488" cy="5570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2" name="29 Grupo"/>
          <p:cNvGrpSpPr>
            <a:grpSpLocks/>
          </p:cNvGrpSpPr>
          <p:nvPr/>
        </p:nvGrpSpPr>
        <p:grpSpPr bwMode="auto">
          <a:xfrm>
            <a:off x="3416300" y="5738813"/>
            <a:ext cx="2227263" cy="674687"/>
            <a:chOff x="3416968" y="5739063"/>
            <a:chExt cx="2225843" cy="673769"/>
          </a:xfrm>
        </p:grpSpPr>
        <p:sp>
          <p:nvSpPr>
            <p:cNvPr id="28" name="27 Rectángulo"/>
            <p:cNvSpPr/>
            <p:nvPr/>
          </p:nvSpPr>
          <p:spPr>
            <a:xfrm>
              <a:off x="3416968" y="5859549"/>
              <a:ext cx="529887" cy="4217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29" name="28 Rectángulo"/>
            <p:cNvSpPr/>
            <p:nvPr/>
          </p:nvSpPr>
          <p:spPr>
            <a:xfrm>
              <a:off x="5112924" y="5739063"/>
              <a:ext cx="529887" cy="673769"/>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0" name="9 CuadroTexto"/>
          <p:cNvSpPr txBox="1"/>
          <p:nvPr/>
        </p:nvSpPr>
        <p:spPr>
          <a:xfrm>
            <a:off x="0" y="0"/>
            <a:ext cx="9144000" cy="646113"/>
          </a:xfrm>
          <a:prstGeom prst="rect">
            <a:avLst/>
          </a:prstGeom>
          <a:solidFill>
            <a:schemeClr val="tx2"/>
          </a:solidFill>
        </p:spPr>
        <p:txBody>
          <a:bodyPr>
            <a:spAutoFit/>
          </a:bodyPr>
          <a:lstStyle/>
          <a:p>
            <a:pPr algn="ctr">
              <a:defRPr/>
            </a:pPr>
            <a:r>
              <a:rPr lang="es-ES_tradnl" sz="3600" b="1" dirty="0">
                <a:solidFill>
                  <a:srgbClr val="FFFF00"/>
                </a:solidFill>
                <a:cs typeface="Arial" charset="0"/>
              </a:rPr>
              <a:t>Valores eficaces</a:t>
            </a:r>
          </a:p>
        </p:txBody>
      </p:sp>
      <p:grpSp>
        <p:nvGrpSpPr>
          <p:cNvPr id="3" name="19 Grupo"/>
          <p:cNvGrpSpPr>
            <a:grpSpLocks/>
          </p:cNvGrpSpPr>
          <p:nvPr/>
        </p:nvGrpSpPr>
        <p:grpSpPr bwMode="auto">
          <a:xfrm>
            <a:off x="1563688" y="1106488"/>
            <a:ext cx="6413500" cy="974725"/>
            <a:chOff x="1564105" y="1106905"/>
            <a:chExt cx="6412832" cy="974559"/>
          </a:xfrm>
        </p:grpSpPr>
        <p:graphicFrame>
          <p:nvGraphicFramePr>
            <p:cNvPr id="12294" name="Object 2"/>
            <p:cNvGraphicFramePr>
              <a:graphicFrameLocks noChangeAspect="1"/>
            </p:cNvGraphicFramePr>
            <p:nvPr/>
          </p:nvGraphicFramePr>
          <p:xfrm>
            <a:off x="3664619" y="1513723"/>
            <a:ext cx="1752592" cy="567741"/>
          </p:xfrm>
          <a:graphic>
            <a:graphicData uri="http://schemas.openxmlformats.org/presentationml/2006/ole">
              <p:oleObj spid="_x0000_s123910" name="Ecuación" r:id="rId3" imgW="901440" imgH="291960" progId="Equation.3">
                <p:embed/>
              </p:oleObj>
            </a:graphicData>
          </a:graphic>
        </p:graphicFrame>
        <p:sp>
          <p:nvSpPr>
            <p:cNvPr id="11" name="10 CuadroTexto"/>
            <p:cNvSpPr txBox="1"/>
            <p:nvPr/>
          </p:nvSpPr>
          <p:spPr>
            <a:xfrm>
              <a:off x="1564105" y="1106905"/>
              <a:ext cx="6412832" cy="369824"/>
            </a:xfrm>
            <a:prstGeom prst="rect">
              <a:avLst/>
            </a:prstGeom>
            <a:noFill/>
          </p:spPr>
          <p:txBody>
            <a:bodyPr>
              <a:spAutoFit/>
            </a:bodyPr>
            <a:lstStyle/>
            <a:p>
              <a:pPr>
                <a:defRPr/>
              </a:pPr>
              <a:r>
                <a:rPr lang="es-ES_tradnl" dirty="0">
                  <a:solidFill>
                    <a:prstClr val="black"/>
                  </a:solidFill>
                  <a:cs typeface="Arial" charset="0"/>
                </a:rPr>
                <a:t>El valor eficaz (o cuadrático medio) de una magnitud </a:t>
              </a:r>
              <a:r>
                <a:rPr lang="es-ES_tradnl" b="1" i="1" dirty="0">
                  <a:solidFill>
                    <a:prstClr val="black"/>
                  </a:solidFill>
                  <a:latin typeface="Times New Roman" pitchFamily="18" charset="0"/>
                  <a:cs typeface="Times New Roman" pitchFamily="18" charset="0"/>
                </a:rPr>
                <a:t>X</a:t>
              </a:r>
              <a:r>
                <a:rPr lang="es-ES_tradnl" dirty="0">
                  <a:solidFill>
                    <a:prstClr val="black"/>
                  </a:solidFill>
                  <a:cs typeface="Arial" charset="0"/>
                </a:rPr>
                <a:t> se define: </a:t>
              </a:r>
            </a:p>
          </p:txBody>
        </p:sp>
      </p:grpSp>
      <p:grpSp>
        <p:nvGrpSpPr>
          <p:cNvPr id="4" name="20 Grupo"/>
          <p:cNvGrpSpPr>
            <a:grpSpLocks/>
          </p:cNvGrpSpPr>
          <p:nvPr/>
        </p:nvGrpSpPr>
        <p:grpSpPr bwMode="auto">
          <a:xfrm>
            <a:off x="1741488" y="2093913"/>
            <a:ext cx="5730875" cy="925512"/>
            <a:chOff x="1740987" y="2093494"/>
            <a:chExt cx="5730624" cy="925515"/>
          </a:xfrm>
        </p:grpSpPr>
        <p:graphicFrame>
          <p:nvGraphicFramePr>
            <p:cNvPr id="12293" name="Object 3"/>
            <p:cNvGraphicFramePr>
              <a:graphicFrameLocks noChangeAspect="1"/>
            </p:cNvGraphicFramePr>
            <p:nvPr/>
          </p:nvGraphicFramePr>
          <p:xfrm>
            <a:off x="1740987" y="2452271"/>
            <a:ext cx="5503862" cy="566738"/>
          </p:xfrm>
          <a:graphic>
            <a:graphicData uri="http://schemas.openxmlformats.org/presentationml/2006/ole">
              <p:oleObj spid="_x0000_s123909" name="Ecuación" r:id="rId4" imgW="2831760" imgH="291960" progId="Equation.3">
                <p:embed/>
              </p:oleObj>
            </a:graphicData>
          </a:graphic>
        </p:graphicFrame>
        <p:sp>
          <p:nvSpPr>
            <p:cNvPr id="15" name="14 CuadroTexto"/>
            <p:cNvSpPr txBox="1"/>
            <p:nvPr/>
          </p:nvSpPr>
          <p:spPr>
            <a:xfrm>
              <a:off x="1961639" y="2093494"/>
              <a:ext cx="5509972" cy="369888"/>
            </a:xfrm>
            <a:prstGeom prst="rect">
              <a:avLst/>
            </a:prstGeom>
            <a:noFill/>
          </p:spPr>
          <p:txBody>
            <a:bodyPr>
              <a:spAutoFit/>
            </a:bodyPr>
            <a:lstStyle/>
            <a:p>
              <a:pPr>
                <a:defRPr/>
              </a:pPr>
              <a:r>
                <a:rPr lang="es-ES_tradnl" dirty="0">
                  <a:solidFill>
                    <a:prstClr val="black"/>
                  </a:solidFill>
                  <a:cs typeface="Arial" charset="0"/>
                </a:rPr>
                <a:t>Por lo que el valor eficaz de la fuerza electromotriz es: </a:t>
              </a:r>
            </a:p>
          </p:txBody>
        </p:sp>
      </p:grpSp>
      <p:grpSp>
        <p:nvGrpSpPr>
          <p:cNvPr id="5" name="21 Grupo"/>
          <p:cNvGrpSpPr>
            <a:grpSpLocks/>
          </p:cNvGrpSpPr>
          <p:nvPr/>
        </p:nvGrpSpPr>
        <p:grpSpPr bwMode="auto">
          <a:xfrm>
            <a:off x="3213100" y="2984500"/>
            <a:ext cx="2346325" cy="827088"/>
            <a:chOff x="3212849" y="3176336"/>
            <a:chExt cx="2346325" cy="827172"/>
          </a:xfrm>
        </p:grpSpPr>
        <p:sp>
          <p:nvSpPr>
            <p:cNvPr id="16" name="15 CuadroTexto"/>
            <p:cNvSpPr txBox="1"/>
            <p:nvPr/>
          </p:nvSpPr>
          <p:spPr>
            <a:xfrm>
              <a:off x="4019299" y="3176336"/>
              <a:ext cx="985838" cy="369926"/>
            </a:xfrm>
            <a:prstGeom prst="rect">
              <a:avLst/>
            </a:prstGeom>
            <a:noFill/>
          </p:spPr>
          <p:txBody>
            <a:bodyPr>
              <a:spAutoFit/>
            </a:bodyPr>
            <a:lstStyle/>
            <a:p>
              <a:pPr>
                <a:defRPr/>
              </a:pPr>
              <a:r>
                <a:rPr lang="es-ES_tradnl" dirty="0">
                  <a:solidFill>
                    <a:prstClr val="black"/>
                  </a:solidFill>
                  <a:cs typeface="Arial" charset="0"/>
                </a:rPr>
                <a:t>Y como: </a:t>
              </a:r>
            </a:p>
          </p:txBody>
        </p:sp>
        <p:graphicFrame>
          <p:nvGraphicFramePr>
            <p:cNvPr id="12292" name="Object 3"/>
            <p:cNvGraphicFramePr>
              <a:graphicFrameLocks noChangeAspect="1"/>
            </p:cNvGraphicFramePr>
            <p:nvPr/>
          </p:nvGraphicFramePr>
          <p:xfrm>
            <a:off x="3212849" y="3609808"/>
            <a:ext cx="2346325" cy="393700"/>
          </p:xfrm>
          <a:graphic>
            <a:graphicData uri="http://schemas.openxmlformats.org/presentationml/2006/ole">
              <p:oleObj spid="_x0000_s123908" name="Ecuación" r:id="rId5" imgW="1206360" imgH="203040" progId="Equation.3">
                <p:embed/>
              </p:oleObj>
            </a:graphicData>
          </a:graphic>
        </p:graphicFrame>
      </p:grpSp>
      <p:grpSp>
        <p:nvGrpSpPr>
          <p:cNvPr id="6" name="22 Grupo"/>
          <p:cNvGrpSpPr>
            <a:grpSpLocks/>
          </p:cNvGrpSpPr>
          <p:nvPr/>
        </p:nvGrpSpPr>
        <p:grpSpPr bwMode="auto">
          <a:xfrm>
            <a:off x="1214438" y="3933825"/>
            <a:ext cx="6605587" cy="1325563"/>
            <a:chOff x="1215190" y="3934325"/>
            <a:chExt cx="6605337" cy="1325230"/>
          </a:xfrm>
        </p:grpSpPr>
        <p:graphicFrame>
          <p:nvGraphicFramePr>
            <p:cNvPr id="12291" name="Object 3"/>
            <p:cNvGraphicFramePr>
              <a:graphicFrameLocks noChangeAspect="1"/>
            </p:cNvGraphicFramePr>
            <p:nvPr/>
          </p:nvGraphicFramePr>
          <p:xfrm>
            <a:off x="2912811" y="4495967"/>
            <a:ext cx="3209925" cy="763588"/>
          </p:xfrm>
          <a:graphic>
            <a:graphicData uri="http://schemas.openxmlformats.org/presentationml/2006/ole">
              <p:oleObj spid="_x0000_s123907" name="Ecuación" r:id="rId6" imgW="1650960" imgH="393480" progId="Equation.3">
                <p:embed/>
              </p:oleObj>
            </a:graphicData>
          </a:graphic>
        </p:graphicFrame>
        <p:sp>
          <p:nvSpPr>
            <p:cNvPr id="18" name="17 CuadroTexto"/>
            <p:cNvSpPr txBox="1"/>
            <p:nvPr/>
          </p:nvSpPr>
          <p:spPr>
            <a:xfrm>
              <a:off x="1215190" y="3934325"/>
              <a:ext cx="6605337" cy="645951"/>
            </a:xfrm>
            <a:prstGeom prst="rect">
              <a:avLst/>
            </a:prstGeom>
            <a:noFill/>
          </p:spPr>
          <p:txBody>
            <a:bodyPr>
              <a:spAutoFit/>
            </a:bodyPr>
            <a:lstStyle/>
            <a:p>
              <a:pPr algn="ctr">
                <a:defRPr/>
              </a:pPr>
              <a:r>
                <a:rPr lang="es-ES_tradnl" dirty="0">
                  <a:solidFill>
                    <a:prstClr val="black"/>
                  </a:solidFill>
                  <a:cs typeface="Arial" charset="0"/>
                </a:rPr>
                <a:t>Y por ser la variación del </a:t>
              </a:r>
              <a:r>
                <a:rPr lang="es-ES_tradnl" i="1" dirty="0">
                  <a:solidFill>
                    <a:prstClr val="black"/>
                  </a:solidFill>
                  <a:cs typeface="Arial" charset="0"/>
                </a:rPr>
                <a:t>seno</a:t>
              </a:r>
              <a:r>
                <a:rPr lang="es-ES_tradnl" dirty="0">
                  <a:solidFill>
                    <a:prstClr val="black"/>
                  </a:solidFill>
                  <a:cs typeface="Arial" charset="0"/>
                </a:rPr>
                <a:t> igual a la variación de </a:t>
              </a:r>
              <a:r>
                <a:rPr lang="es-ES_tradnl" i="1" dirty="0">
                  <a:solidFill>
                    <a:prstClr val="black"/>
                  </a:solidFill>
                  <a:cs typeface="Arial" charset="0"/>
                </a:rPr>
                <a:t>cosen</a:t>
              </a:r>
              <a:r>
                <a:rPr lang="es-ES_tradnl" dirty="0">
                  <a:solidFill>
                    <a:prstClr val="black"/>
                  </a:solidFill>
                  <a:cs typeface="Arial" charset="0"/>
                </a:rPr>
                <a:t>o</a:t>
              </a:r>
            </a:p>
            <a:p>
              <a:pPr algn="ctr">
                <a:defRPr/>
              </a:pPr>
              <a:r>
                <a:rPr lang="es-ES_tradnl" dirty="0">
                  <a:solidFill>
                    <a:prstClr val="black"/>
                  </a:solidFill>
                  <a:cs typeface="Arial" charset="0"/>
                </a:rPr>
                <a:t>(aunque desfasadas </a:t>
              </a:r>
              <a:r>
                <a:rPr lang="el-GR" dirty="0">
                  <a:solidFill>
                    <a:prstClr val="black"/>
                  </a:solidFill>
                  <a:cs typeface="Arial" charset="0"/>
                </a:rPr>
                <a:t>π</a:t>
              </a:r>
              <a:r>
                <a:rPr lang="es-ES_tradnl" dirty="0">
                  <a:solidFill>
                    <a:prstClr val="black"/>
                  </a:solidFill>
                  <a:cs typeface="Arial" charset="0"/>
                </a:rPr>
                <a:t>/2) ha de ser:  </a:t>
              </a:r>
            </a:p>
          </p:txBody>
        </p:sp>
      </p:grpSp>
      <p:grpSp>
        <p:nvGrpSpPr>
          <p:cNvPr id="7" name="26 Grupo"/>
          <p:cNvGrpSpPr>
            <a:grpSpLocks/>
          </p:cNvGrpSpPr>
          <p:nvPr/>
        </p:nvGrpSpPr>
        <p:grpSpPr bwMode="auto">
          <a:xfrm>
            <a:off x="3516313" y="5168900"/>
            <a:ext cx="2122487" cy="1295400"/>
            <a:chOff x="3515896" y="5169569"/>
            <a:chExt cx="2122488" cy="1295150"/>
          </a:xfrm>
        </p:grpSpPr>
        <p:graphicFrame>
          <p:nvGraphicFramePr>
            <p:cNvPr id="12290" name="Object 3"/>
            <p:cNvGraphicFramePr>
              <a:graphicFrameLocks noChangeAspect="1"/>
            </p:cNvGraphicFramePr>
            <p:nvPr/>
          </p:nvGraphicFramePr>
          <p:xfrm>
            <a:off x="3515896" y="5577306"/>
            <a:ext cx="2122488" cy="887413"/>
          </p:xfrm>
          <a:graphic>
            <a:graphicData uri="http://schemas.openxmlformats.org/presentationml/2006/ole">
              <p:oleObj spid="_x0000_s123906" name="Ecuación" r:id="rId7" imgW="1091880" imgH="457200" progId="Equation.3">
                <p:embed/>
              </p:oleObj>
            </a:graphicData>
          </a:graphic>
        </p:graphicFrame>
        <p:sp>
          <p:nvSpPr>
            <p:cNvPr id="26" name="25 CuadroTexto"/>
            <p:cNvSpPr txBox="1"/>
            <p:nvPr/>
          </p:nvSpPr>
          <p:spPr>
            <a:xfrm>
              <a:off x="3977858" y="5169569"/>
              <a:ext cx="1412876" cy="369817"/>
            </a:xfrm>
            <a:prstGeom prst="rect">
              <a:avLst/>
            </a:prstGeom>
            <a:noFill/>
          </p:spPr>
          <p:txBody>
            <a:bodyPr>
              <a:spAutoFit/>
            </a:bodyPr>
            <a:lstStyle/>
            <a:p>
              <a:pPr>
                <a:defRPr/>
              </a:pPr>
              <a:r>
                <a:rPr lang="es-ES_tradnl" dirty="0">
                  <a:solidFill>
                    <a:prstClr val="black"/>
                  </a:solidFill>
                  <a:cs typeface="Arial" charset="0"/>
                </a:rPr>
                <a:t>Quedando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0 Grupo"/>
          <p:cNvGrpSpPr/>
          <p:nvPr/>
        </p:nvGrpSpPr>
        <p:grpSpPr>
          <a:xfrm>
            <a:off x="2413000" y="1087438"/>
            <a:ext cx="4318000" cy="4322762"/>
            <a:chOff x="2413000" y="1087438"/>
            <a:chExt cx="4318000" cy="4322762"/>
          </a:xfrm>
        </p:grpSpPr>
        <p:sp>
          <p:nvSpPr>
            <p:cNvPr id="205826" name="Oval 2"/>
            <p:cNvSpPr>
              <a:spLocks noChangeArrowheads="1"/>
            </p:cNvSpPr>
            <p:nvPr/>
          </p:nvSpPr>
          <p:spPr bwMode="auto">
            <a:xfrm>
              <a:off x="2413000" y="1087438"/>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27" name="Line 3"/>
            <p:cNvSpPr>
              <a:spLocks noChangeShapeType="1"/>
            </p:cNvSpPr>
            <p:nvPr/>
          </p:nvSpPr>
          <p:spPr bwMode="auto">
            <a:xfrm>
              <a:off x="2416175" y="3246438"/>
              <a:ext cx="4313238" cy="1587"/>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05828" name="Line 4"/>
            <p:cNvSpPr>
              <a:spLocks noChangeShapeType="1"/>
            </p:cNvSpPr>
            <p:nvPr/>
          </p:nvSpPr>
          <p:spPr bwMode="auto">
            <a:xfrm>
              <a:off x="4565650" y="1092200"/>
              <a:ext cx="11113" cy="431800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46085" name="Line 5"/>
          <p:cNvSpPr>
            <a:spLocks noChangeShapeType="1"/>
          </p:cNvSpPr>
          <p:nvPr/>
        </p:nvSpPr>
        <p:spPr bwMode="auto">
          <a:xfrm>
            <a:off x="5781675" y="1468438"/>
            <a:ext cx="1588" cy="177800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6086" name="Line 6"/>
          <p:cNvSpPr>
            <a:spLocks noChangeShapeType="1"/>
          </p:cNvSpPr>
          <p:nvPr/>
        </p:nvSpPr>
        <p:spPr bwMode="auto">
          <a:xfrm>
            <a:off x="4568825" y="3236913"/>
            <a:ext cx="1206500" cy="1587"/>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7"/>
          <p:cNvGrpSpPr>
            <a:grpSpLocks/>
          </p:cNvGrpSpPr>
          <p:nvPr/>
        </p:nvGrpSpPr>
        <p:grpSpPr bwMode="auto">
          <a:xfrm>
            <a:off x="4852988" y="2598738"/>
            <a:ext cx="795337" cy="585787"/>
            <a:chOff x="3057" y="2142"/>
            <a:chExt cx="501" cy="369"/>
          </a:xfrm>
        </p:grpSpPr>
        <p:sp>
          <p:nvSpPr>
            <p:cNvPr id="205842" name="Arc 8"/>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43" name="Text Box 9"/>
            <p:cNvSpPr txBox="1">
              <a:spLocks noChangeArrowheads="1"/>
            </p:cNvSpPr>
            <p:nvPr/>
          </p:nvSpPr>
          <p:spPr bwMode="auto">
            <a:xfrm>
              <a:off x="3249" y="2142"/>
              <a:ext cx="309" cy="327"/>
            </a:xfrm>
            <a:prstGeom prst="rect">
              <a:avLst/>
            </a:prstGeom>
            <a:noFill/>
            <a:ln w="9525">
              <a:noFill/>
              <a:miter lim="800000"/>
              <a:headEnd/>
              <a:tailEnd/>
            </a:ln>
          </p:spPr>
          <p:txBody>
            <a:bodyPr>
              <a:spAutoFit/>
            </a:bodyPr>
            <a:lstStyle/>
            <a:p>
              <a:pPr fontAlgn="base">
                <a:spcBef>
                  <a:spcPct val="50000"/>
                </a:spcBef>
                <a:spcAft>
                  <a:spcPct val="0"/>
                </a:spcAft>
              </a:pPr>
              <a:r>
                <a:rPr lang="el-GR" sz="2800">
                  <a:solidFill>
                    <a:srgbClr val="000000"/>
                  </a:solidFill>
                  <a:latin typeface="Times New Roman" pitchFamily="18" charset="0"/>
                  <a:cs typeface="Times New Roman" pitchFamily="18" charset="0"/>
                </a:rPr>
                <a:t>α</a:t>
              </a:r>
            </a:p>
          </p:txBody>
        </p:sp>
      </p:grpSp>
      <p:sp>
        <p:nvSpPr>
          <p:cNvPr id="46090" name="Text Box 10"/>
          <p:cNvSpPr txBox="1">
            <a:spLocks noChangeArrowheads="1"/>
          </p:cNvSpPr>
          <p:nvPr/>
        </p:nvSpPr>
        <p:spPr bwMode="auto">
          <a:xfrm>
            <a:off x="5548313" y="3221038"/>
            <a:ext cx="49053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FF0000"/>
                </a:solidFill>
                <a:latin typeface="Times New Roman" pitchFamily="18" charset="0"/>
                <a:cs typeface="Times New Roman" pitchFamily="18" charset="0"/>
              </a:rPr>
              <a:t>A</a:t>
            </a:r>
            <a:endParaRPr lang="el-GR" sz="2800">
              <a:solidFill>
                <a:srgbClr val="FF0000"/>
              </a:solidFill>
              <a:latin typeface="Times New Roman" pitchFamily="18" charset="0"/>
              <a:cs typeface="Times New Roman" pitchFamily="18" charset="0"/>
            </a:endParaRPr>
          </a:p>
        </p:txBody>
      </p:sp>
      <p:grpSp>
        <p:nvGrpSpPr>
          <p:cNvPr id="4" name="21 Grupo"/>
          <p:cNvGrpSpPr/>
          <p:nvPr/>
        </p:nvGrpSpPr>
        <p:grpSpPr>
          <a:xfrm>
            <a:off x="4572000" y="938213"/>
            <a:ext cx="1881188" cy="2308225"/>
            <a:chOff x="4572000" y="938213"/>
            <a:chExt cx="1881188" cy="2308225"/>
          </a:xfrm>
        </p:grpSpPr>
        <p:sp>
          <p:nvSpPr>
            <p:cNvPr id="205833" name="Line 12"/>
            <p:cNvSpPr>
              <a:spLocks noChangeShapeType="1"/>
            </p:cNvSpPr>
            <p:nvPr/>
          </p:nvSpPr>
          <p:spPr bwMode="auto">
            <a:xfrm flipV="1">
              <a:off x="4572000" y="1462088"/>
              <a:ext cx="1214438" cy="178435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05834" name="Text Box 13"/>
            <p:cNvSpPr txBox="1">
              <a:spLocks noChangeArrowheads="1"/>
            </p:cNvSpPr>
            <p:nvPr/>
          </p:nvSpPr>
          <p:spPr bwMode="auto">
            <a:xfrm>
              <a:off x="5721350" y="938213"/>
              <a:ext cx="73183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99"/>
                  </a:solidFill>
                  <a:latin typeface="Times New Roman" pitchFamily="18" charset="0"/>
                  <a:cs typeface="Times New Roman" pitchFamily="18" charset="0"/>
                </a:rPr>
                <a:t>A</a:t>
              </a:r>
              <a:r>
                <a:rPr lang="es-ES" sz="2800" baseline="-25000">
                  <a:solidFill>
                    <a:srgbClr val="000099"/>
                  </a:solidFill>
                  <a:latin typeface="Times New Roman" pitchFamily="18" charset="0"/>
                  <a:cs typeface="Times New Roman" pitchFamily="18" charset="0"/>
                </a:rPr>
                <a:t>0</a:t>
              </a:r>
              <a:endParaRPr lang="el-GR" sz="2800">
                <a:solidFill>
                  <a:srgbClr val="000099"/>
                </a:solidFill>
                <a:latin typeface="Times New Roman" pitchFamily="18" charset="0"/>
                <a:cs typeface="Times New Roman" pitchFamily="18" charset="0"/>
              </a:endParaRPr>
            </a:p>
          </p:txBody>
        </p:sp>
      </p:grpSp>
      <p:sp>
        <p:nvSpPr>
          <p:cNvPr id="46094" name="Text Box 14"/>
          <p:cNvSpPr txBox="1">
            <a:spLocks noChangeArrowheads="1"/>
          </p:cNvSpPr>
          <p:nvPr/>
        </p:nvSpPr>
        <p:spPr bwMode="auto">
          <a:xfrm>
            <a:off x="2749550" y="3981450"/>
            <a:ext cx="1905000"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A</a:t>
            </a:r>
            <a:r>
              <a:rPr lang="es-ES" sz="2400" b="1" dirty="0">
                <a:solidFill>
                  <a:srgbClr val="000099"/>
                </a:solidFill>
                <a:latin typeface="Times New Roman" pitchFamily="18" charset="0"/>
                <a:cs typeface="Times New Roman" pitchFamily="18" charset="0"/>
              </a:rPr>
              <a:t> = A</a:t>
            </a:r>
            <a:r>
              <a:rPr lang="es-ES" sz="2400" b="1" baseline="-25000" dirty="0">
                <a:solidFill>
                  <a:srgbClr val="000099"/>
                </a:solidFill>
                <a:latin typeface="Times New Roman" pitchFamily="18" charset="0"/>
                <a:cs typeface="Times New Roman" pitchFamily="18" charset="0"/>
              </a:rPr>
              <a:t>0</a:t>
            </a:r>
            <a:r>
              <a:rPr lang="es-ES" sz="2400" b="1" dirty="0">
                <a:solidFill>
                  <a:srgbClr val="000099"/>
                </a:solidFill>
                <a:latin typeface="Times New Roman" pitchFamily="18" charset="0"/>
                <a:cs typeface="Times New Roman" pitchFamily="18" charset="0"/>
              </a:rPr>
              <a:t>.</a:t>
            </a:r>
            <a:r>
              <a:rPr lang="es-ES" sz="2400" b="1" dirty="0">
                <a:solidFill>
                  <a:srgbClr val="000000"/>
                </a:solidFill>
                <a:latin typeface="Times New Roman" pitchFamily="18" charset="0"/>
                <a:cs typeface="Times New Roman" pitchFamily="18" charset="0"/>
              </a:rPr>
              <a:t>cos </a:t>
            </a:r>
            <a:r>
              <a:rPr lang="el-GR" sz="2400" b="1" dirty="0">
                <a:solidFill>
                  <a:srgbClr val="000000"/>
                </a:solidFill>
                <a:latin typeface="Times New Roman" pitchFamily="18" charset="0"/>
                <a:cs typeface="Times New Roman" pitchFamily="18" charset="0"/>
              </a:rPr>
              <a:t>α</a:t>
            </a:r>
          </a:p>
        </p:txBody>
      </p:sp>
      <p:sp>
        <p:nvSpPr>
          <p:cNvPr id="205836" name="Text Box 15"/>
          <p:cNvSpPr txBox="1">
            <a:spLocks noChangeArrowheads="1"/>
          </p:cNvSpPr>
          <p:nvPr/>
        </p:nvSpPr>
        <p:spPr bwMode="auto">
          <a:xfrm>
            <a:off x="0" y="0"/>
            <a:ext cx="9144000" cy="7620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4400" b="1">
                <a:solidFill>
                  <a:srgbClr val="FFFFFF"/>
                </a:solidFill>
                <a:latin typeface="Times New Roman" pitchFamily="18" charset="0"/>
                <a:cs typeface="Times New Roman" pitchFamily="18" charset="0"/>
              </a:rPr>
              <a:t>FASORES</a:t>
            </a:r>
          </a:p>
        </p:txBody>
      </p:sp>
      <p:sp>
        <p:nvSpPr>
          <p:cNvPr id="46096" name="Text Box 16"/>
          <p:cNvSpPr txBox="1">
            <a:spLocks noChangeArrowheads="1"/>
          </p:cNvSpPr>
          <p:nvPr/>
        </p:nvSpPr>
        <p:spPr bwMode="auto">
          <a:xfrm>
            <a:off x="1593850" y="5638800"/>
            <a:ext cx="6008688" cy="528638"/>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b="1">
                <a:solidFill>
                  <a:srgbClr val="000000"/>
                </a:solidFill>
                <a:latin typeface="Times New Roman" pitchFamily="18" charset="0"/>
                <a:cs typeface="Times New Roman" pitchFamily="18" charset="0"/>
              </a:rPr>
              <a:t>El vector</a:t>
            </a:r>
            <a:r>
              <a:rPr lang="es-ES" sz="2800" b="1">
                <a:solidFill>
                  <a:srgbClr val="FF0000"/>
                </a:solidFill>
                <a:latin typeface="Times New Roman" pitchFamily="18" charset="0"/>
                <a:cs typeface="Times New Roman" pitchFamily="18" charset="0"/>
              </a:rPr>
              <a:t> A </a:t>
            </a:r>
            <a:r>
              <a:rPr lang="es-ES" sz="2800">
                <a:solidFill>
                  <a:srgbClr val="000000"/>
                </a:solidFill>
                <a:latin typeface="Times New Roman" pitchFamily="18" charset="0"/>
                <a:cs typeface="Times New Roman" pitchFamily="18" charset="0"/>
              </a:rPr>
              <a:t>es la proyección del </a:t>
            </a:r>
            <a:r>
              <a:rPr lang="es-ES" sz="2800">
                <a:solidFill>
                  <a:srgbClr val="000099"/>
                </a:solidFill>
                <a:latin typeface="Times New Roman" pitchFamily="18" charset="0"/>
                <a:cs typeface="Times New Roman" pitchFamily="18" charset="0"/>
              </a:rPr>
              <a:t>A</a:t>
            </a:r>
            <a:r>
              <a:rPr lang="es-ES" sz="2800" b="1" baseline="-25000">
                <a:solidFill>
                  <a:srgbClr val="000099"/>
                </a:solidFill>
                <a:latin typeface="Times New Roman" pitchFamily="18" charset="0"/>
                <a:cs typeface="Times New Roman" pitchFamily="18" charset="0"/>
              </a:rPr>
              <a:t>0</a:t>
            </a:r>
            <a:endParaRPr lang="es-ES" sz="2800">
              <a:solidFill>
                <a:srgbClr val="000099"/>
              </a:solidFill>
              <a:latin typeface="Times New Roman" pitchFamily="18" charset="0"/>
              <a:cs typeface="Times New Roman" pitchFamily="18" charset="0"/>
            </a:endParaRPr>
          </a:p>
        </p:txBody>
      </p:sp>
      <p:grpSp>
        <p:nvGrpSpPr>
          <p:cNvPr id="5" name="Group 18"/>
          <p:cNvGrpSpPr>
            <a:grpSpLocks/>
          </p:cNvGrpSpPr>
          <p:nvPr/>
        </p:nvGrpSpPr>
        <p:grpSpPr bwMode="auto">
          <a:xfrm>
            <a:off x="4854575" y="2598738"/>
            <a:ext cx="795338" cy="585787"/>
            <a:chOff x="3057" y="2142"/>
            <a:chExt cx="501" cy="369"/>
          </a:xfrm>
        </p:grpSpPr>
        <p:sp>
          <p:nvSpPr>
            <p:cNvPr id="205840" name="Arc 19"/>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41" name="Text Box 20"/>
            <p:cNvSpPr txBox="1">
              <a:spLocks noChangeArrowheads="1"/>
            </p:cNvSpPr>
            <p:nvPr/>
          </p:nvSpPr>
          <p:spPr bwMode="auto">
            <a:xfrm>
              <a:off x="3249" y="2142"/>
              <a:ext cx="309"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ω</a:t>
              </a:r>
              <a:r>
                <a:rPr lang="es-ES" sz="2400">
                  <a:solidFill>
                    <a:srgbClr val="000000"/>
                  </a:solidFill>
                  <a:latin typeface="Times New Roman" pitchFamily="18" charset="0"/>
                  <a:cs typeface="Times New Roman" pitchFamily="18" charset="0"/>
                </a:rPr>
                <a:t>t</a:t>
              </a:r>
              <a:endParaRPr lang="el-GR" sz="2400">
                <a:solidFill>
                  <a:srgbClr val="000000"/>
                </a:solidFill>
                <a:latin typeface="Times New Roman" pitchFamily="18" charset="0"/>
                <a:cs typeface="Times New Roman" pitchFamily="18" charset="0"/>
              </a:endParaRPr>
            </a:p>
          </p:txBody>
        </p:sp>
      </p:grpSp>
      <p:sp>
        <p:nvSpPr>
          <p:cNvPr id="46101" name="Text Box 21"/>
          <p:cNvSpPr txBox="1">
            <a:spLocks noChangeArrowheads="1"/>
          </p:cNvSpPr>
          <p:nvPr/>
        </p:nvSpPr>
        <p:spPr bwMode="auto">
          <a:xfrm>
            <a:off x="4597400" y="3979863"/>
            <a:ext cx="1749425"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Times New Roman" pitchFamily="18" charset="0"/>
                <a:cs typeface="Times New Roman" pitchFamily="18" charset="0"/>
              </a:rPr>
              <a:t>=</a:t>
            </a:r>
            <a:r>
              <a:rPr lang="es-ES" sz="2400" dirty="0">
                <a:solidFill>
                  <a:srgbClr val="000000"/>
                </a:solidFill>
                <a:latin typeface="Times New Roman" pitchFamily="18" charset="0"/>
                <a:cs typeface="Times New Roman" pitchFamily="18" charset="0"/>
              </a:rPr>
              <a:t> </a:t>
            </a:r>
            <a:r>
              <a:rPr lang="es-ES" sz="2400" b="1" dirty="0">
                <a:solidFill>
                  <a:srgbClr val="000099"/>
                </a:solidFill>
                <a:latin typeface="Times New Roman" pitchFamily="18" charset="0"/>
                <a:cs typeface="Times New Roman" pitchFamily="18" charset="0"/>
              </a:rPr>
              <a:t>A</a:t>
            </a:r>
            <a:r>
              <a:rPr lang="es-ES" sz="2400" b="1" baseline="-25000" dirty="0">
                <a:solidFill>
                  <a:srgbClr val="000099"/>
                </a:solidFill>
                <a:latin typeface="Times New Roman" pitchFamily="18" charset="0"/>
                <a:cs typeface="Times New Roman" pitchFamily="18" charset="0"/>
              </a:rPr>
              <a:t>0</a:t>
            </a:r>
            <a:r>
              <a:rPr lang="es-ES" sz="2400" b="1" dirty="0">
                <a:solidFill>
                  <a:srgbClr val="000099"/>
                </a:solidFill>
                <a:latin typeface="Times New Roman" pitchFamily="18" charset="0"/>
                <a:cs typeface="Times New Roman" pitchFamily="18" charset="0"/>
              </a:rPr>
              <a:t>.</a:t>
            </a:r>
            <a:r>
              <a:rPr lang="es-ES" sz="2400" b="1" dirty="0">
                <a:solidFill>
                  <a:srgbClr val="000000"/>
                </a:solidFill>
                <a:latin typeface="Times New Roman" pitchFamily="18" charset="0"/>
                <a:cs typeface="Times New Roman" pitchFamily="18" charset="0"/>
              </a:rPr>
              <a:t>cos </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t</a:t>
            </a:r>
            <a:endParaRPr lang="el-GR" sz="2400" b="1" dirty="0">
              <a:solidFill>
                <a:srgbClr val="000000"/>
              </a:solidFill>
              <a:latin typeface="Times New Roman" pitchFamily="18" charset="0"/>
              <a:cs typeface="Times New Roman" pitchFamily="18" charset="0"/>
            </a:endParaRPr>
          </a:p>
        </p:txBody>
      </p:sp>
      <p:sp>
        <p:nvSpPr>
          <p:cNvPr id="20" name="19 CuadroTexto"/>
          <p:cNvSpPr txBox="1"/>
          <p:nvPr/>
        </p:nvSpPr>
        <p:spPr>
          <a:xfrm>
            <a:off x="0" y="0"/>
            <a:ext cx="9144000" cy="646331"/>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El estudio cuantitativo de la corriente alterna se puede abordar utilizando dos herramientas: las magnitudes complejas y/o los </a:t>
            </a:r>
            <a:r>
              <a:rPr lang="es-ES_tradnl" b="1" dirty="0" err="1">
                <a:solidFill>
                  <a:srgbClr val="000000"/>
                </a:solidFill>
                <a:latin typeface="Calibri" pitchFamily="34" charset="0"/>
                <a:cs typeface="Calibri" pitchFamily="34" charset="0"/>
              </a:rPr>
              <a:t>fasores</a:t>
            </a:r>
            <a:r>
              <a:rPr lang="es-ES_tradnl" b="1" dirty="0">
                <a:solidFill>
                  <a:srgbClr val="000000"/>
                </a:solidFill>
                <a:latin typeface="Calibri" pitchFamily="34" charset="0"/>
                <a:cs typeface="Calibri" pitchFamily="34" charset="0"/>
              </a:rPr>
              <a:t>. En este trabajo utilizaremos los </a:t>
            </a:r>
            <a:r>
              <a:rPr lang="es-ES_tradnl" b="1" dirty="0" err="1">
                <a:solidFill>
                  <a:srgbClr val="000000"/>
                </a:solidFill>
                <a:latin typeface="Calibri" pitchFamily="34" charset="0"/>
                <a:cs typeface="Calibri" pitchFamily="34" charset="0"/>
              </a:rPr>
              <a:t>fasores</a:t>
            </a:r>
            <a:r>
              <a:rPr lang="es-ES_tradnl" b="1" dirty="0">
                <a:solidFill>
                  <a:srgbClr val="000000"/>
                </a:solidFill>
                <a:latin typeface="Calibri" pitchFamily="34" charset="0"/>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6085"/>
                                        </p:tgtEl>
                                        <p:attrNameLst>
                                          <p:attrName>style.visibility</p:attrName>
                                        </p:attrNameLst>
                                      </p:cBhvr>
                                      <p:to>
                                        <p:strVal val="visible"/>
                                      </p:to>
                                    </p:set>
                                    <p:animEffect transition="in" filter="wipe(up)">
                                      <p:cBhvr>
                                        <p:cTn id="25" dur="2000"/>
                                        <p:tgtEl>
                                          <p:spTgt spid="4608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6086"/>
                                        </p:tgtEl>
                                        <p:attrNameLst>
                                          <p:attrName>style.visibility</p:attrName>
                                        </p:attrNameLst>
                                      </p:cBhvr>
                                      <p:to>
                                        <p:strVal val="visible"/>
                                      </p:to>
                                    </p:set>
                                    <p:animEffect transition="in" filter="wipe(left)">
                                      <p:cBhvr>
                                        <p:cTn id="29" dur="2000"/>
                                        <p:tgtEl>
                                          <p:spTgt spid="46086"/>
                                        </p:tgtEl>
                                      </p:cBhvr>
                                    </p:animEffec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0"/>
                                          </p:stCondLst>
                                        </p:cTn>
                                        <p:tgtEl>
                                          <p:spTgt spid="46090"/>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0"/>
                                          </p:stCondLst>
                                        </p:cTn>
                                        <p:tgtEl>
                                          <p:spTgt spid="46096"/>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4609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P spid="46090" grpId="0"/>
      <p:bldP spid="46094" grpId="0" animBg="1"/>
      <p:bldP spid="205836" grpId="0" animBg="1"/>
      <p:bldP spid="46096" grpId="0" animBg="1"/>
      <p:bldP spid="46101" grpId="0" animBg="1"/>
      <p:bldP spid="20" grpId="0" animBg="1"/>
      <p:bldP spid="20"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16 Grupo"/>
          <p:cNvGrpSpPr/>
          <p:nvPr/>
        </p:nvGrpSpPr>
        <p:grpSpPr>
          <a:xfrm>
            <a:off x="2413000" y="1039813"/>
            <a:ext cx="4318000" cy="4322762"/>
            <a:chOff x="2413000" y="1039813"/>
            <a:chExt cx="4318000" cy="4322762"/>
          </a:xfrm>
        </p:grpSpPr>
        <p:sp>
          <p:nvSpPr>
            <p:cNvPr id="206850" name="Oval 2"/>
            <p:cNvSpPr>
              <a:spLocks noChangeArrowheads="1"/>
            </p:cNvSpPr>
            <p:nvPr/>
          </p:nvSpPr>
          <p:spPr bwMode="auto">
            <a:xfrm>
              <a:off x="2413000" y="1039813"/>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6851" name="Line 3"/>
            <p:cNvSpPr>
              <a:spLocks noChangeShapeType="1"/>
            </p:cNvSpPr>
            <p:nvPr/>
          </p:nvSpPr>
          <p:spPr bwMode="auto">
            <a:xfrm>
              <a:off x="2416175" y="3198813"/>
              <a:ext cx="4313238" cy="1587"/>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06852" name="Line 4"/>
            <p:cNvSpPr>
              <a:spLocks noChangeShapeType="1"/>
            </p:cNvSpPr>
            <p:nvPr/>
          </p:nvSpPr>
          <p:spPr bwMode="auto">
            <a:xfrm>
              <a:off x="4565650" y="1044575"/>
              <a:ext cx="11113" cy="431800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60421" name="Line 5"/>
          <p:cNvSpPr>
            <a:spLocks noChangeShapeType="1"/>
          </p:cNvSpPr>
          <p:nvPr/>
        </p:nvSpPr>
        <p:spPr bwMode="auto">
          <a:xfrm>
            <a:off x="5781675" y="1420813"/>
            <a:ext cx="1588" cy="177800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60422" name="Line 6"/>
          <p:cNvSpPr>
            <a:spLocks noChangeShapeType="1"/>
          </p:cNvSpPr>
          <p:nvPr/>
        </p:nvSpPr>
        <p:spPr bwMode="auto">
          <a:xfrm>
            <a:off x="4568825" y="3189288"/>
            <a:ext cx="1206500" cy="1587"/>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7"/>
          <p:cNvGrpSpPr>
            <a:grpSpLocks/>
          </p:cNvGrpSpPr>
          <p:nvPr/>
        </p:nvGrpSpPr>
        <p:grpSpPr bwMode="auto">
          <a:xfrm>
            <a:off x="4852988" y="2551113"/>
            <a:ext cx="795337" cy="585787"/>
            <a:chOff x="3057" y="2142"/>
            <a:chExt cx="501" cy="369"/>
          </a:xfrm>
        </p:grpSpPr>
        <p:sp>
          <p:nvSpPr>
            <p:cNvPr id="206863" name="Arc 8"/>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6864" name="Text Box 9"/>
            <p:cNvSpPr txBox="1">
              <a:spLocks noChangeArrowheads="1"/>
            </p:cNvSpPr>
            <p:nvPr/>
          </p:nvSpPr>
          <p:spPr bwMode="auto">
            <a:xfrm>
              <a:off x="3249" y="2142"/>
              <a:ext cx="309"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ω</a:t>
              </a:r>
              <a:r>
                <a:rPr lang="es-ES" sz="2400">
                  <a:solidFill>
                    <a:srgbClr val="000000"/>
                  </a:solidFill>
                  <a:latin typeface="Times New Roman" pitchFamily="18" charset="0"/>
                  <a:cs typeface="Times New Roman" pitchFamily="18" charset="0"/>
                </a:rPr>
                <a:t>t</a:t>
              </a:r>
              <a:endParaRPr lang="el-GR" sz="2400">
                <a:solidFill>
                  <a:srgbClr val="000000"/>
                </a:solidFill>
                <a:latin typeface="Times New Roman" pitchFamily="18" charset="0"/>
                <a:cs typeface="Times New Roman" pitchFamily="18" charset="0"/>
              </a:endParaRPr>
            </a:p>
          </p:txBody>
        </p:sp>
      </p:grpSp>
      <p:sp>
        <p:nvSpPr>
          <p:cNvPr id="60426" name="Text Box 10"/>
          <p:cNvSpPr txBox="1">
            <a:spLocks noChangeArrowheads="1"/>
          </p:cNvSpPr>
          <p:nvPr/>
        </p:nvSpPr>
        <p:spPr bwMode="auto">
          <a:xfrm>
            <a:off x="5537200" y="3100388"/>
            <a:ext cx="490538"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nvGrpSpPr>
          <p:cNvPr id="4" name="Group 11"/>
          <p:cNvGrpSpPr>
            <a:grpSpLocks/>
          </p:cNvGrpSpPr>
          <p:nvPr/>
        </p:nvGrpSpPr>
        <p:grpSpPr bwMode="auto">
          <a:xfrm>
            <a:off x="4572000" y="890588"/>
            <a:ext cx="1639888" cy="2308225"/>
            <a:chOff x="2880" y="1096"/>
            <a:chExt cx="1033" cy="1454"/>
          </a:xfrm>
        </p:grpSpPr>
        <p:sp>
          <p:nvSpPr>
            <p:cNvPr id="206861" name="Line 12"/>
            <p:cNvSpPr>
              <a:spLocks noChangeShapeType="1"/>
            </p:cNvSpPr>
            <p:nvPr/>
          </p:nvSpPr>
          <p:spPr bwMode="auto">
            <a:xfrm flipV="1">
              <a:off x="2880" y="1426"/>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06862" name="Text Box 13"/>
            <p:cNvSpPr txBox="1">
              <a:spLocks noChangeArrowheads="1"/>
            </p:cNvSpPr>
            <p:nvPr/>
          </p:nvSpPr>
          <p:spPr bwMode="auto">
            <a:xfrm>
              <a:off x="3604" y="1096"/>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000000"/>
                  </a:solidFill>
                  <a:latin typeface="Times New Roman" pitchFamily="18" charset="0"/>
                  <a:cs typeface="Times New Roman" pitchFamily="18" charset="0"/>
                </a:rPr>
                <a:t>ε</a:t>
              </a:r>
              <a:r>
                <a:rPr lang="es-ES" sz="3200" baseline="-25000">
                  <a:solidFill>
                    <a:srgbClr val="000000"/>
                  </a:solidFill>
                  <a:latin typeface="Times New Roman" pitchFamily="18" charset="0"/>
                  <a:cs typeface="Times New Roman" pitchFamily="18" charset="0"/>
                </a:rPr>
                <a:t>0</a:t>
              </a:r>
              <a:endParaRPr lang="el-GR" sz="3200">
                <a:solidFill>
                  <a:srgbClr val="000000"/>
                </a:solidFill>
                <a:latin typeface="Times New Roman" pitchFamily="18" charset="0"/>
                <a:cs typeface="Times New Roman" pitchFamily="18" charset="0"/>
              </a:endParaRPr>
            </a:p>
          </p:txBody>
        </p:sp>
      </p:grpSp>
      <p:sp>
        <p:nvSpPr>
          <p:cNvPr id="60430" name="Text Box 14"/>
          <p:cNvSpPr txBox="1">
            <a:spLocks noChangeArrowheads="1"/>
          </p:cNvSpPr>
          <p:nvPr/>
        </p:nvSpPr>
        <p:spPr bwMode="auto">
          <a:xfrm>
            <a:off x="3614738" y="3933825"/>
            <a:ext cx="1941512"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l-GR" sz="2400" b="1">
                <a:solidFill>
                  <a:srgbClr val="FF3300"/>
                </a:solidFill>
                <a:latin typeface="Times New Roman" pitchFamily="18" charset="0"/>
                <a:cs typeface="Times New Roman" pitchFamily="18" charset="0"/>
              </a:rPr>
              <a:t>ε</a:t>
            </a:r>
            <a:r>
              <a:rPr lang="es-ES" sz="2400" b="1">
                <a:solidFill>
                  <a:srgbClr val="000099"/>
                </a:solidFill>
                <a:latin typeface="Times New Roman" pitchFamily="18" charset="0"/>
                <a:cs typeface="Times New Roman" pitchFamily="18" charset="0"/>
              </a:rPr>
              <a:t> = </a:t>
            </a:r>
            <a:r>
              <a:rPr lang="el-GR" sz="2400" b="1">
                <a:solidFill>
                  <a:srgbClr val="000099"/>
                </a:solidFill>
                <a:latin typeface="Times New Roman" pitchFamily="18" charset="0"/>
                <a:cs typeface="Times New Roman" pitchFamily="18" charset="0"/>
              </a:rPr>
              <a:t>ε</a:t>
            </a:r>
            <a:r>
              <a:rPr lang="es-ES" sz="2400" b="1" baseline="-25000">
                <a:solidFill>
                  <a:srgbClr val="000099"/>
                </a:solidFill>
                <a:latin typeface="Times New Roman" pitchFamily="18" charset="0"/>
                <a:cs typeface="Times New Roman" pitchFamily="18" charset="0"/>
              </a:rPr>
              <a:t>0</a:t>
            </a:r>
            <a:r>
              <a:rPr lang="es-ES" sz="2400" b="1">
                <a:solidFill>
                  <a:srgbClr val="000099"/>
                </a:solidFill>
                <a:latin typeface="Times New Roman" pitchFamily="18" charset="0"/>
                <a:cs typeface="Times New Roman" pitchFamily="18" charset="0"/>
              </a:rPr>
              <a:t>.cos </a:t>
            </a:r>
            <a:r>
              <a:rPr lang="el-GR" sz="2400" b="1">
                <a:solidFill>
                  <a:srgbClr val="000099"/>
                </a:solidFill>
                <a:latin typeface="Times New Roman" pitchFamily="18" charset="0"/>
                <a:cs typeface="Times New Roman" pitchFamily="18" charset="0"/>
              </a:rPr>
              <a:t>ω</a:t>
            </a:r>
            <a:r>
              <a:rPr lang="es-ES" sz="2400" b="1">
                <a:solidFill>
                  <a:srgbClr val="000099"/>
                </a:solidFill>
                <a:latin typeface="Times New Roman" pitchFamily="18" charset="0"/>
                <a:cs typeface="Times New Roman" pitchFamily="18" charset="0"/>
              </a:rPr>
              <a:t>t</a:t>
            </a:r>
            <a:endParaRPr lang="el-GR" sz="2400" b="1">
              <a:solidFill>
                <a:srgbClr val="000099"/>
              </a:solidFill>
              <a:latin typeface="Times New Roman" pitchFamily="18" charset="0"/>
              <a:cs typeface="Times New Roman" pitchFamily="18" charset="0"/>
            </a:endParaRPr>
          </a:p>
        </p:txBody>
      </p:sp>
      <p:sp>
        <p:nvSpPr>
          <p:cNvPr id="60432" name="Text Box 16"/>
          <p:cNvSpPr txBox="1">
            <a:spLocks noChangeArrowheads="1"/>
          </p:cNvSpPr>
          <p:nvPr/>
        </p:nvSpPr>
        <p:spPr bwMode="auto">
          <a:xfrm>
            <a:off x="619125" y="5591175"/>
            <a:ext cx="8018463" cy="831850"/>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dirty="0">
                <a:solidFill>
                  <a:srgbClr val="000000"/>
                </a:solidFill>
                <a:latin typeface="Times New Roman" pitchFamily="18" charset="0"/>
                <a:cs typeface="Times New Roman" pitchFamily="18" charset="0"/>
              </a:rPr>
              <a:t>La f.e.m. </a:t>
            </a:r>
            <a:r>
              <a:rPr lang="es-ES" sz="2400" b="1" dirty="0">
                <a:solidFill>
                  <a:srgbClr val="000000"/>
                </a:solidFill>
                <a:latin typeface="Times New Roman" pitchFamily="18" charset="0"/>
                <a:cs typeface="Times New Roman" pitchFamily="18" charset="0"/>
              </a:rPr>
              <a:t>instantánea</a:t>
            </a:r>
            <a:r>
              <a:rPr lang="es-ES" sz="2400" dirty="0">
                <a:solidFill>
                  <a:srgbClr val="000000"/>
                </a:solidFill>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ε</a:t>
            </a:r>
            <a:r>
              <a:rPr lang="es-ES" sz="2400" dirty="0">
                <a:solidFill>
                  <a:srgbClr val="000000"/>
                </a:solidFill>
                <a:latin typeface="Times New Roman" pitchFamily="18" charset="0"/>
                <a:cs typeface="Times New Roman" pitchFamily="18" charset="0"/>
              </a:rPr>
              <a:t> </a:t>
            </a:r>
            <a:r>
              <a:rPr lang="es-ES" sz="2400" dirty="0">
                <a:solidFill>
                  <a:srgbClr val="FF3300"/>
                </a:solidFill>
                <a:latin typeface="Times New Roman" pitchFamily="18" charset="0"/>
                <a:cs typeface="Times New Roman" pitchFamily="18" charset="0"/>
              </a:rPr>
              <a:t>(en rojo)</a:t>
            </a:r>
            <a:r>
              <a:rPr lang="es-ES" sz="2400" dirty="0">
                <a:solidFill>
                  <a:srgbClr val="000000"/>
                </a:solidFill>
                <a:latin typeface="Times New Roman" pitchFamily="18" charset="0"/>
                <a:cs typeface="Times New Roman" pitchFamily="18" charset="0"/>
              </a:rPr>
              <a:t> es la proyección del </a:t>
            </a:r>
            <a:r>
              <a:rPr lang="es-ES" sz="2400" dirty="0" err="1">
                <a:solidFill>
                  <a:srgbClr val="000000"/>
                </a:solidFill>
                <a:latin typeface="Times New Roman" pitchFamily="18" charset="0"/>
                <a:cs typeface="Times New Roman" pitchFamily="18" charset="0"/>
              </a:rPr>
              <a:t>fasor</a:t>
            </a:r>
            <a:r>
              <a:rPr lang="es-ES" sz="2400" dirty="0">
                <a:solidFill>
                  <a:srgbClr val="000000"/>
                </a:solidFill>
                <a:latin typeface="Times New Roman" pitchFamily="18" charset="0"/>
                <a:cs typeface="Times New Roman" pitchFamily="18" charset="0"/>
              </a:rPr>
              <a:t> f.e.m. máxima </a:t>
            </a:r>
            <a:r>
              <a:rPr lang="el-GR" sz="2400" b="1" dirty="0">
                <a:solidFill>
                  <a:srgbClr val="000000"/>
                </a:solidFill>
                <a:latin typeface="Times New Roman" pitchFamily="18" charset="0"/>
                <a:cs typeface="Times New Roman" pitchFamily="18" charset="0"/>
              </a:rPr>
              <a:t>ε</a:t>
            </a:r>
            <a:r>
              <a:rPr lang="es-ES" sz="2400" b="1" baseline="-25000" dirty="0">
                <a:solidFill>
                  <a:srgbClr val="000000"/>
                </a:solidFill>
                <a:latin typeface="Times New Roman" pitchFamily="18" charset="0"/>
                <a:cs typeface="Times New Roman" pitchFamily="18" charset="0"/>
              </a:rPr>
              <a:t>0</a:t>
            </a:r>
            <a:r>
              <a:rPr lang="es-ES" sz="2400" dirty="0">
                <a:solidFill>
                  <a:srgbClr val="000000"/>
                </a:solidFill>
                <a:latin typeface="Times New Roman" pitchFamily="18" charset="0"/>
                <a:cs typeface="Times New Roman" pitchFamily="18" charset="0"/>
              </a:rPr>
              <a:t> (negro)</a:t>
            </a:r>
          </a:p>
        </p:txBody>
      </p:sp>
      <p:sp>
        <p:nvSpPr>
          <p:cNvPr id="206860" name="Text Box 17"/>
          <p:cNvSpPr txBox="1">
            <a:spLocks noChangeArrowheads="1"/>
          </p:cNvSpPr>
          <p:nvPr/>
        </p:nvSpPr>
        <p:spPr bwMode="auto">
          <a:xfrm>
            <a:off x="0" y="0"/>
            <a:ext cx="9144000" cy="7620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4400" b="1">
                <a:solidFill>
                  <a:srgbClr val="FFFFFF"/>
                </a:solidFill>
                <a:latin typeface="Times New Roman" pitchFamily="18" charset="0"/>
                <a:cs typeface="Times New Roman" pitchFamily="18" charset="0"/>
              </a:rPr>
              <a:t>FASORES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wipe(up)">
                                      <p:cBhvr>
                                        <p:cTn id="15" dur="2000"/>
                                        <p:tgtEl>
                                          <p:spTgt spid="60421"/>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0422"/>
                                        </p:tgtEl>
                                        <p:attrNameLst>
                                          <p:attrName>style.visibility</p:attrName>
                                        </p:attrNameLst>
                                      </p:cBhvr>
                                      <p:to>
                                        <p:strVal val="visible"/>
                                      </p:to>
                                    </p:set>
                                    <p:animEffect transition="in" filter="wipe(left)">
                                      <p:cBhvr>
                                        <p:cTn id="19" dur="2000"/>
                                        <p:tgtEl>
                                          <p:spTgt spid="60422"/>
                                        </p:tgtEl>
                                      </p:cBhvr>
                                    </p:animEffec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60426"/>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60432"/>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60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animBg="1"/>
      <p:bldP spid="60426" grpId="0"/>
      <p:bldP spid="60430" grpId="0" animBg="1"/>
      <p:bldP spid="6043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07874" name="Oval 2"/>
          <p:cNvSpPr>
            <a:spLocks noChangeArrowheads="1"/>
          </p:cNvSpPr>
          <p:nvPr/>
        </p:nvSpPr>
        <p:spPr bwMode="auto">
          <a:xfrm>
            <a:off x="2413000" y="1101725"/>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07875" name="Line 3"/>
          <p:cNvSpPr>
            <a:spLocks noChangeShapeType="1"/>
          </p:cNvSpPr>
          <p:nvPr/>
        </p:nvSpPr>
        <p:spPr bwMode="auto">
          <a:xfrm>
            <a:off x="2416175" y="3260725"/>
            <a:ext cx="4306888" cy="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07876" name="Line 4"/>
          <p:cNvSpPr>
            <a:spLocks noChangeShapeType="1"/>
          </p:cNvSpPr>
          <p:nvPr/>
        </p:nvSpPr>
        <p:spPr bwMode="auto">
          <a:xfrm>
            <a:off x="4565650" y="1104900"/>
            <a:ext cx="11113" cy="4313238"/>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5"/>
          <p:cNvGrpSpPr>
            <a:grpSpLocks/>
          </p:cNvGrpSpPr>
          <p:nvPr/>
        </p:nvGrpSpPr>
        <p:grpSpPr bwMode="auto">
          <a:xfrm>
            <a:off x="2644775" y="2262188"/>
            <a:ext cx="1916113" cy="992187"/>
            <a:chOff x="1212" y="1531"/>
            <a:chExt cx="1207" cy="625"/>
          </a:xfrm>
        </p:grpSpPr>
        <p:sp>
          <p:nvSpPr>
            <p:cNvPr id="207921" name="Line 6"/>
            <p:cNvSpPr>
              <a:spLocks noChangeShapeType="1"/>
            </p:cNvSpPr>
            <p:nvPr/>
          </p:nvSpPr>
          <p:spPr bwMode="auto">
            <a:xfrm flipH="1">
              <a:off x="1212" y="2148"/>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7922" name="Line 7"/>
            <p:cNvSpPr>
              <a:spLocks noChangeShapeType="1"/>
            </p:cNvSpPr>
            <p:nvPr/>
          </p:nvSpPr>
          <p:spPr bwMode="auto">
            <a:xfrm flipH="1" flipV="1">
              <a:off x="1215" y="1531"/>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23" name="Line 8"/>
            <p:cNvSpPr>
              <a:spLocks noChangeShapeType="1"/>
            </p:cNvSpPr>
            <p:nvPr/>
          </p:nvSpPr>
          <p:spPr bwMode="auto">
            <a:xfrm>
              <a:off x="1220" y="1536"/>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9"/>
          <p:cNvGrpSpPr>
            <a:grpSpLocks/>
          </p:cNvGrpSpPr>
          <p:nvPr/>
        </p:nvGrpSpPr>
        <p:grpSpPr bwMode="auto">
          <a:xfrm>
            <a:off x="2644775" y="3267075"/>
            <a:ext cx="1916113" cy="990600"/>
            <a:chOff x="1212" y="2164"/>
            <a:chExt cx="1207" cy="624"/>
          </a:xfrm>
        </p:grpSpPr>
        <p:sp>
          <p:nvSpPr>
            <p:cNvPr id="207918" name="Line 10"/>
            <p:cNvSpPr>
              <a:spLocks noChangeShapeType="1"/>
            </p:cNvSpPr>
            <p:nvPr/>
          </p:nvSpPr>
          <p:spPr bwMode="auto">
            <a:xfrm flipH="1">
              <a:off x="1212" y="2172"/>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7919" name="Line 11"/>
            <p:cNvSpPr>
              <a:spLocks noChangeShapeType="1"/>
            </p:cNvSpPr>
            <p:nvPr/>
          </p:nvSpPr>
          <p:spPr bwMode="auto">
            <a:xfrm flipH="1">
              <a:off x="1215" y="2164"/>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20" name="Line 12"/>
            <p:cNvSpPr>
              <a:spLocks noChangeShapeType="1"/>
            </p:cNvSpPr>
            <p:nvPr/>
          </p:nvSpPr>
          <p:spPr bwMode="auto">
            <a:xfrm>
              <a:off x="1220" y="2164"/>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grpSp>
        <p:nvGrpSpPr>
          <p:cNvPr id="4" name="Group 13"/>
          <p:cNvGrpSpPr>
            <a:grpSpLocks/>
          </p:cNvGrpSpPr>
          <p:nvPr/>
        </p:nvGrpSpPr>
        <p:grpSpPr bwMode="auto">
          <a:xfrm>
            <a:off x="3340100" y="1476375"/>
            <a:ext cx="1223963" cy="1784350"/>
            <a:chOff x="646" y="930"/>
            <a:chExt cx="771" cy="1124"/>
          </a:xfrm>
        </p:grpSpPr>
        <p:sp>
          <p:nvSpPr>
            <p:cNvPr id="207915" name="Line 14"/>
            <p:cNvSpPr>
              <a:spLocks noChangeShapeType="1"/>
            </p:cNvSpPr>
            <p:nvPr/>
          </p:nvSpPr>
          <p:spPr bwMode="auto">
            <a:xfrm flipH="1" flipV="1">
              <a:off x="652" y="930"/>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6" name="Line 15"/>
            <p:cNvSpPr>
              <a:spLocks noChangeShapeType="1"/>
            </p:cNvSpPr>
            <p:nvPr/>
          </p:nvSpPr>
          <p:spPr bwMode="auto">
            <a:xfrm>
              <a:off x="650" y="934"/>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7" name="Line 16"/>
            <p:cNvSpPr>
              <a:spLocks noChangeShapeType="1"/>
            </p:cNvSpPr>
            <p:nvPr/>
          </p:nvSpPr>
          <p:spPr bwMode="auto">
            <a:xfrm flipH="1">
              <a:off x="646" y="2048"/>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7"/>
          <p:cNvGrpSpPr>
            <a:grpSpLocks/>
          </p:cNvGrpSpPr>
          <p:nvPr/>
        </p:nvGrpSpPr>
        <p:grpSpPr bwMode="auto">
          <a:xfrm>
            <a:off x="3349625" y="3262313"/>
            <a:ext cx="1223963" cy="1784350"/>
            <a:chOff x="406" y="2055"/>
            <a:chExt cx="771" cy="1124"/>
          </a:xfrm>
        </p:grpSpPr>
        <p:sp>
          <p:nvSpPr>
            <p:cNvPr id="207912" name="Line 18"/>
            <p:cNvSpPr>
              <a:spLocks noChangeShapeType="1"/>
            </p:cNvSpPr>
            <p:nvPr/>
          </p:nvSpPr>
          <p:spPr bwMode="auto">
            <a:xfrm flipH="1">
              <a:off x="412" y="205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3" name="Line 19"/>
            <p:cNvSpPr>
              <a:spLocks noChangeShapeType="1"/>
            </p:cNvSpPr>
            <p:nvPr/>
          </p:nvSpPr>
          <p:spPr bwMode="auto">
            <a:xfrm>
              <a:off x="410" y="2058"/>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4" name="Line 20"/>
            <p:cNvSpPr>
              <a:spLocks noChangeShapeType="1"/>
            </p:cNvSpPr>
            <p:nvPr/>
          </p:nvSpPr>
          <p:spPr bwMode="auto">
            <a:xfrm flipH="1">
              <a:off x="406" y="2060"/>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6" name="Group 21"/>
          <p:cNvGrpSpPr>
            <a:grpSpLocks/>
          </p:cNvGrpSpPr>
          <p:nvPr/>
        </p:nvGrpSpPr>
        <p:grpSpPr bwMode="auto">
          <a:xfrm>
            <a:off x="4572000" y="3262313"/>
            <a:ext cx="1914525" cy="990600"/>
            <a:chOff x="2426" y="2161"/>
            <a:chExt cx="1206" cy="624"/>
          </a:xfrm>
        </p:grpSpPr>
        <p:sp>
          <p:nvSpPr>
            <p:cNvPr id="207909" name="Line 22"/>
            <p:cNvSpPr>
              <a:spLocks noChangeShapeType="1"/>
            </p:cNvSpPr>
            <p:nvPr/>
          </p:nvSpPr>
          <p:spPr bwMode="auto">
            <a:xfrm>
              <a:off x="2426" y="2161"/>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0" name="Line 23"/>
            <p:cNvSpPr>
              <a:spLocks noChangeShapeType="1"/>
            </p:cNvSpPr>
            <p:nvPr/>
          </p:nvSpPr>
          <p:spPr bwMode="auto">
            <a:xfrm>
              <a:off x="3628" y="2164"/>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1" name="Line 24"/>
            <p:cNvSpPr>
              <a:spLocks noChangeShapeType="1"/>
            </p:cNvSpPr>
            <p:nvPr/>
          </p:nvSpPr>
          <p:spPr bwMode="auto">
            <a:xfrm>
              <a:off x="2436" y="2172"/>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7" name="Group 25"/>
          <p:cNvGrpSpPr>
            <a:grpSpLocks/>
          </p:cNvGrpSpPr>
          <p:nvPr/>
        </p:nvGrpSpPr>
        <p:grpSpPr bwMode="auto">
          <a:xfrm>
            <a:off x="4562475" y="3262313"/>
            <a:ext cx="1214438" cy="1784350"/>
            <a:chOff x="4380" y="2055"/>
            <a:chExt cx="765" cy="1124"/>
          </a:xfrm>
        </p:grpSpPr>
        <p:sp>
          <p:nvSpPr>
            <p:cNvPr id="207906" name="Line 26"/>
            <p:cNvSpPr>
              <a:spLocks noChangeShapeType="1"/>
            </p:cNvSpPr>
            <p:nvPr/>
          </p:nvSpPr>
          <p:spPr bwMode="auto">
            <a:xfrm>
              <a:off x="4380" y="205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7" name="Line 27"/>
            <p:cNvSpPr>
              <a:spLocks noChangeShapeType="1"/>
            </p:cNvSpPr>
            <p:nvPr/>
          </p:nvSpPr>
          <p:spPr bwMode="auto">
            <a:xfrm>
              <a:off x="5142" y="2058"/>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8" name="Line 28"/>
            <p:cNvSpPr>
              <a:spLocks noChangeShapeType="1"/>
            </p:cNvSpPr>
            <p:nvPr/>
          </p:nvSpPr>
          <p:spPr bwMode="auto">
            <a:xfrm>
              <a:off x="4382" y="2060"/>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8" name="Group 29"/>
          <p:cNvGrpSpPr>
            <a:grpSpLocks/>
          </p:cNvGrpSpPr>
          <p:nvPr/>
        </p:nvGrpSpPr>
        <p:grpSpPr bwMode="auto">
          <a:xfrm>
            <a:off x="4559300" y="1500188"/>
            <a:ext cx="1217613" cy="1784350"/>
            <a:chOff x="4508" y="945"/>
            <a:chExt cx="767" cy="1124"/>
          </a:xfrm>
        </p:grpSpPr>
        <p:sp>
          <p:nvSpPr>
            <p:cNvPr id="207903" name="Line 30"/>
            <p:cNvSpPr>
              <a:spLocks noChangeShapeType="1"/>
            </p:cNvSpPr>
            <p:nvPr/>
          </p:nvSpPr>
          <p:spPr bwMode="auto">
            <a:xfrm flipV="1">
              <a:off x="4510" y="94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4" name="Line 31"/>
            <p:cNvSpPr>
              <a:spLocks noChangeShapeType="1"/>
            </p:cNvSpPr>
            <p:nvPr/>
          </p:nvSpPr>
          <p:spPr bwMode="auto">
            <a:xfrm>
              <a:off x="5272" y="949"/>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5" name="Line 32"/>
            <p:cNvSpPr>
              <a:spLocks noChangeShapeType="1"/>
            </p:cNvSpPr>
            <p:nvPr/>
          </p:nvSpPr>
          <p:spPr bwMode="auto">
            <a:xfrm>
              <a:off x="4508" y="2065"/>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88097" name="Line 33"/>
          <p:cNvSpPr>
            <a:spLocks noChangeShapeType="1"/>
          </p:cNvSpPr>
          <p:nvPr/>
        </p:nvSpPr>
        <p:spPr bwMode="auto">
          <a:xfrm flipV="1">
            <a:off x="4572000" y="1100138"/>
            <a:ext cx="0" cy="2160587"/>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8098" name="Line 34"/>
          <p:cNvSpPr>
            <a:spLocks noChangeShapeType="1"/>
          </p:cNvSpPr>
          <p:nvPr/>
        </p:nvSpPr>
        <p:spPr bwMode="auto">
          <a:xfrm>
            <a:off x="4572000" y="3260725"/>
            <a:ext cx="0" cy="2160588"/>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8099" name="Line 35"/>
          <p:cNvSpPr>
            <a:spLocks noChangeShapeType="1"/>
          </p:cNvSpPr>
          <p:nvPr/>
        </p:nvSpPr>
        <p:spPr bwMode="auto">
          <a:xfrm>
            <a:off x="4572000" y="3260725"/>
            <a:ext cx="216058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88100" name="Line 36"/>
          <p:cNvSpPr>
            <a:spLocks noChangeShapeType="1"/>
          </p:cNvSpPr>
          <p:nvPr/>
        </p:nvSpPr>
        <p:spPr bwMode="auto">
          <a:xfrm flipH="1">
            <a:off x="2411413" y="3270250"/>
            <a:ext cx="2160587"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88101" name="Text Box 37"/>
          <p:cNvSpPr txBox="1">
            <a:spLocks noChangeArrowheads="1"/>
          </p:cNvSpPr>
          <p:nvPr/>
        </p:nvSpPr>
        <p:spPr bwMode="auto">
          <a:xfrm>
            <a:off x="619125" y="5734050"/>
            <a:ext cx="8018463" cy="955675"/>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a:solidFill>
                  <a:srgbClr val="000000"/>
                </a:solidFill>
                <a:latin typeface="Times New Roman" pitchFamily="18" charset="0"/>
                <a:cs typeface="Times New Roman" pitchFamily="18" charset="0"/>
              </a:rPr>
              <a:t>La f.e.m. instantánea </a:t>
            </a:r>
            <a:r>
              <a:rPr lang="el-GR" sz="2800" b="1">
                <a:solidFill>
                  <a:srgbClr val="FF0000"/>
                </a:solidFill>
                <a:latin typeface="Times New Roman" pitchFamily="18" charset="0"/>
                <a:cs typeface="Times New Roman" pitchFamily="18" charset="0"/>
              </a:rPr>
              <a:t>ε</a:t>
            </a:r>
            <a:r>
              <a:rPr lang="es-ES" sz="2800">
                <a:solidFill>
                  <a:srgbClr val="000000"/>
                </a:solidFill>
                <a:latin typeface="Times New Roman" pitchFamily="18" charset="0"/>
                <a:cs typeface="Times New Roman" pitchFamily="18" charset="0"/>
              </a:rPr>
              <a:t> </a:t>
            </a:r>
            <a:r>
              <a:rPr lang="es-ES" sz="2800">
                <a:solidFill>
                  <a:srgbClr val="FF3300"/>
                </a:solidFill>
                <a:latin typeface="Times New Roman" pitchFamily="18" charset="0"/>
                <a:cs typeface="Times New Roman" pitchFamily="18" charset="0"/>
              </a:rPr>
              <a:t>(en rojo)</a:t>
            </a:r>
            <a:r>
              <a:rPr lang="es-ES" sz="2800">
                <a:solidFill>
                  <a:srgbClr val="000000"/>
                </a:solidFill>
                <a:latin typeface="Times New Roman" pitchFamily="18" charset="0"/>
                <a:cs typeface="Times New Roman" pitchFamily="18" charset="0"/>
              </a:rPr>
              <a:t> es la proyección del fasor f.e.m. máxima </a:t>
            </a:r>
            <a:r>
              <a:rPr lang="el-GR" sz="2800" b="1">
                <a:solidFill>
                  <a:srgbClr val="000000"/>
                </a:solidFill>
                <a:latin typeface="Times New Roman" pitchFamily="18" charset="0"/>
                <a:cs typeface="Times New Roman" pitchFamily="18" charset="0"/>
              </a:rPr>
              <a:t>ε</a:t>
            </a:r>
            <a:r>
              <a:rPr lang="es-ES" sz="2800" b="1" baseline="-25000">
                <a:solidFill>
                  <a:srgbClr val="000000"/>
                </a:solidFill>
                <a:latin typeface="Times New Roman" pitchFamily="18" charset="0"/>
                <a:cs typeface="Times New Roman" pitchFamily="18" charset="0"/>
              </a:rPr>
              <a:t>0</a:t>
            </a:r>
            <a:r>
              <a:rPr lang="es-ES" sz="2800">
                <a:solidFill>
                  <a:srgbClr val="000000"/>
                </a:solidFill>
                <a:latin typeface="Times New Roman" pitchFamily="18" charset="0"/>
                <a:cs typeface="Times New Roman" pitchFamily="18" charset="0"/>
              </a:rPr>
              <a:t> (negro)</a:t>
            </a:r>
          </a:p>
        </p:txBody>
      </p:sp>
      <p:sp>
        <p:nvSpPr>
          <p:cNvPr id="88103" name="Line 39"/>
          <p:cNvSpPr>
            <a:spLocks noChangeShapeType="1"/>
          </p:cNvSpPr>
          <p:nvPr/>
        </p:nvSpPr>
        <p:spPr bwMode="auto">
          <a:xfrm>
            <a:off x="2412082" y="3255420"/>
            <a:ext cx="2162175" cy="0"/>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88104" name="Line 40"/>
          <p:cNvSpPr>
            <a:spLocks noChangeShapeType="1"/>
          </p:cNvSpPr>
          <p:nvPr/>
        </p:nvSpPr>
        <p:spPr bwMode="auto">
          <a:xfrm>
            <a:off x="4581525" y="3238500"/>
            <a:ext cx="2162175"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9" name="Group 41"/>
          <p:cNvGrpSpPr>
            <a:grpSpLocks/>
          </p:cNvGrpSpPr>
          <p:nvPr/>
        </p:nvGrpSpPr>
        <p:grpSpPr bwMode="auto">
          <a:xfrm>
            <a:off x="4568825" y="1835150"/>
            <a:ext cx="2455863" cy="1952625"/>
            <a:chOff x="2878" y="1156"/>
            <a:chExt cx="1547" cy="1230"/>
          </a:xfrm>
        </p:grpSpPr>
        <p:grpSp>
          <p:nvGrpSpPr>
            <p:cNvPr id="10" name="Group 42"/>
            <p:cNvGrpSpPr>
              <a:grpSpLocks/>
            </p:cNvGrpSpPr>
            <p:nvPr/>
          </p:nvGrpSpPr>
          <p:grpSpPr bwMode="auto">
            <a:xfrm>
              <a:off x="2878" y="1430"/>
              <a:ext cx="1208" cy="624"/>
              <a:chOff x="2424" y="1536"/>
              <a:chExt cx="1208" cy="624"/>
            </a:xfrm>
          </p:grpSpPr>
          <p:sp>
            <p:nvSpPr>
              <p:cNvPr id="207900" name="Line 43"/>
              <p:cNvSpPr>
                <a:spLocks noChangeShapeType="1"/>
              </p:cNvSpPr>
              <p:nvPr/>
            </p:nvSpPr>
            <p:spPr bwMode="auto">
              <a:xfrm flipV="1">
                <a:off x="2424" y="1536"/>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1" name="Line 44"/>
              <p:cNvSpPr>
                <a:spLocks noChangeShapeType="1"/>
              </p:cNvSpPr>
              <p:nvPr/>
            </p:nvSpPr>
            <p:spPr bwMode="auto">
              <a:xfrm>
                <a:off x="3628" y="1536"/>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2" name="Line 45"/>
              <p:cNvSpPr>
                <a:spLocks noChangeShapeType="1"/>
              </p:cNvSpPr>
              <p:nvPr/>
            </p:nvSpPr>
            <p:spPr bwMode="auto">
              <a:xfrm>
                <a:off x="2436" y="2150"/>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1" name="Group 46"/>
            <p:cNvGrpSpPr>
              <a:grpSpLocks/>
            </p:cNvGrpSpPr>
            <p:nvPr/>
          </p:nvGrpSpPr>
          <p:grpSpPr bwMode="auto">
            <a:xfrm>
              <a:off x="3923" y="1156"/>
              <a:ext cx="502" cy="1230"/>
              <a:chOff x="3966" y="1156"/>
              <a:chExt cx="502" cy="1230"/>
            </a:xfrm>
          </p:grpSpPr>
          <p:sp>
            <p:nvSpPr>
              <p:cNvPr id="207898" name="Text Box 47"/>
              <p:cNvSpPr txBox="1">
                <a:spLocks noChangeArrowheads="1"/>
              </p:cNvSpPr>
              <p:nvPr/>
            </p:nvSpPr>
            <p:spPr bwMode="auto">
              <a:xfrm>
                <a:off x="4129" y="1156"/>
                <a:ext cx="339"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7899" name="Text Box 48"/>
              <p:cNvSpPr txBox="1">
                <a:spLocks noChangeArrowheads="1"/>
              </p:cNvSpPr>
              <p:nvPr/>
            </p:nvSpPr>
            <p:spPr bwMode="auto">
              <a:xfrm>
                <a:off x="3966" y="2021"/>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grpSp>
      <p:grpSp>
        <p:nvGrpSpPr>
          <p:cNvPr id="12" name="Group 49"/>
          <p:cNvGrpSpPr>
            <a:grpSpLocks/>
          </p:cNvGrpSpPr>
          <p:nvPr/>
        </p:nvGrpSpPr>
        <p:grpSpPr bwMode="auto">
          <a:xfrm>
            <a:off x="6732588" y="2708275"/>
            <a:ext cx="538162" cy="939800"/>
            <a:chOff x="4241" y="1706"/>
            <a:chExt cx="339" cy="592"/>
          </a:xfrm>
        </p:grpSpPr>
        <p:sp>
          <p:nvSpPr>
            <p:cNvPr id="207894" name="Text Box 50"/>
            <p:cNvSpPr txBox="1">
              <a:spLocks noChangeArrowheads="1"/>
            </p:cNvSpPr>
            <p:nvPr/>
          </p:nvSpPr>
          <p:spPr bwMode="auto">
            <a:xfrm>
              <a:off x="4241" y="1706"/>
              <a:ext cx="339"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7895" name="Text Box 51"/>
            <p:cNvSpPr txBox="1">
              <a:spLocks noChangeArrowheads="1"/>
            </p:cNvSpPr>
            <p:nvPr/>
          </p:nvSpPr>
          <p:spPr bwMode="auto">
            <a:xfrm>
              <a:off x="4241" y="1933"/>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101"/>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0"/>
                                          </p:stCondLst>
                                        </p:cTn>
                                        <p:tgtEl>
                                          <p:spTgt spid="88099"/>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810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09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8809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8810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8103"/>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8810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0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8098"/>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8809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1" presetClass="exit" presetSubtype="0" fill="hold" nodeType="afterEffect">
                                  <p:stCondLst>
                                    <p:cond delay="0"/>
                                  </p:stCondLst>
                                  <p:childTnLst>
                                    <p:set>
                                      <p:cBhvr>
                                        <p:cTn id="88" dur="1" fill="hold">
                                          <p:stCondLst>
                                            <p:cond delay="0"/>
                                          </p:stCondLst>
                                        </p:cTn>
                                        <p:tgtEl>
                                          <p:spTgt spid="6"/>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2" nodeType="afterEffect">
                                  <p:stCondLst>
                                    <p:cond delay="0"/>
                                  </p:stCondLst>
                                  <p:childTnLst>
                                    <p:set>
                                      <p:cBhvr>
                                        <p:cTn id="91" dur="1" fill="hold">
                                          <p:stCondLst>
                                            <p:cond delay="0"/>
                                          </p:stCondLst>
                                        </p:cTn>
                                        <p:tgtEl>
                                          <p:spTgt spid="88099"/>
                                        </p:tgtEl>
                                        <p:attrNameLst>
                                          <p:attrName>style.visibility</p:attrName>
                                        </p:attrNameLst>
                                      </p:cBhvr>
                                      <p:to>
                                        <p:strVal val="visible"/>
                                      </p:to>
                                    </p:set>
                                  </p:childTnLst>
                                </p:cTn>
                              </p:par>
                              <p:par>
                                <p:cTn id="92" presetID="1" presetClass="entr" presetSubtype="0" fill="hold" grpId="2" nodeType="withEffect">
                                  <p:stCondLst>
                                    <p:cond delay="0"/>
                                  </p:stCondLst>
                                  <p:childTnLst>
                                    <p:set>
                                      <p:cBhvr>
                                        <p:cTn id="93" dur="1" fill="hold">
                                          <p:stCondLst>
                                            <p:cond delay="0"/>
                                          </p:stCondLst>
                                        </p:cTn>
                                        <p:tgtEl>
                                          <p:spTgt spid="88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7" grpId="0" animBg="1"/>
      <p:bldP spid="88098" grpId="0" animBg="1"/>
      <p:bldP spid="88098" grpId="1" animBg="1"/>
      <p:bldP spid="88099" grpId="0" animBg="1"/>
      <p:bldP spid="88099" grpId="1" animBg="1"/>
      <p:bldP spid="88099" grpId="2" animBg="1"/>
      <p:bldP spid="88100" grpId="0" animBg="1"/>
      <p:bldP spid="88100" grpId="1" animBg="1"/>
      <p:bldP spid="88101" grpId="0" animBg="1"/>
      <p:bldP spid="88103" grpId="0" animBg="1"/>
      <p:bldP spid="88103" grpId="1" animBg="1"/>
      <p:bldP spid="88104" grpId="0" animBg="1"/>
      <p:bldP spid="88104" grpId="1" animBg="1"/>
      <p:bldP spid="88104" grpId="2"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08898" name="Oval 2"/>
          <p:cNvSpPr>
            <a:spLocks noChangeArrowheads="1"/>
          </p:cNvSpPr>
          <p:nvPr/>
        </p:nvSpPr>
        <p:spPr bwMode="auto">
          <a:xfrm>
            <a:off x="193675" y="949325"/>
            <a:ext cx="4321175" cy="4321175"/>
          </a:xfrm>
          <a:prstGeom prst="ellipse">
            <a:avLst/>
          </a:prstGeom>
          <a:solidFill>
            <a:schemeClr val="bg1"/>
          </a:solidFill>
          <a:ln w="9525">
            <a:solidFill>
              <a:schemeClr val="tx1"/>
            </a:solidFill>
            <a:prstDash val="dash"/>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08902" name="Line 8"/>
          <p:cNvSpPr>
            <a:spLocks noChangeShapeType="1"/>
          </p:cNvSpPr>
          <p:nvPr/>
        </p:nvSpPr>
        <p:spPr bwMode="auto">
          <a:xfrm>
            <a:off x="2354263" y="949325"/>
            <a:ext cx="1587" cy="4322763"/>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08899" name="Line 3"/>
          <p:cNvSpPr>
            <a:spLocks noChangeShapeType="1"/>
          </p:cNvSpPr>
          <p:nvPr/>
        </p:nvSpPr>
        <p:spPr bwMode="auto">
          <a:xfrm>
            <a:off x="195263" y="3109913"/>
            <a:ext cx="4321175" cy="15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4"/>
          <p:cNvGrpSpPr>
            <a:grpSpLocks/>
          </p:cNvGrpSpPr>
          <p:nvPr/>
        </p:nvGrpSpPr>
        <p:grpSpPr bwMode="auto">
          <a:xfrm>
            <a:off x="197028" y="3113425"/>
            <a:ext cx="4321175" cy="1588"/>
            <a:chOff x="1519" y="2160"/>
            <a:chExt cx="2722" cy="0"/>
          </a:xfrm>
        </p:grpSpPr>
        <p:sp>
          <p:nvSpPr>
            <p:cNvPr id="208933" name="Line 5"/>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4" name="Line 6"/>
            <p:cNvSpPr>
              <a:spLocks noChangeShapeType="1"/>
            </p:cNvSpPr>
            <p:nvPr/>
          </p:nvSpPr>
          <p:spPr bwMode="auto">
            <a:xfrm flipH="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90119" name="Line 7"/>
          <p:cNvSpPr>
            <a:spLocks noChangeShapeType="1"/>
          </p:cNvSpPr>
          <p:nvPr/>
        </p:nvSpPr>
        <p:spPr bwMode="auto">
          <a:xfrm>
            <a:off x="2354263" y="3114484"/>
            <a:ext cx="2160587" cy="1588"/>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1" name="Line 9"/>
          <p:cNvSpPr>
            <a:spLocks noChangeShapeType="1"/>
          </p:cNvSpPr>
          <p:nvPr/>
        </p:nvSpPr>
        <p:spPr bwMode="auto">
          <a:xfrm flipH="1">
            <a:off x="195263" y="3114104"/>
            <a:ext cx="2160587" cy="1587"/>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2" name="Line 10"/>
          <p:cNvSpPr>
            <a:spLocks noChangeShapeType="1"/>
          </p:cNvSpPr>
          <p:nvPr/>
        </p:nvSpPr>
        <p:spPr bwMode="auto">
          <a:xfrm flipH="1">
            <a:off x="195263" y="3111500"/>
            <a:ext cx="2160587" cy="1588"/>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3" name="Line 11"/>
          <p:cNvSpPr>
            <a:spLocks noChangeShapeType="1"/>
          </p:cNvSpPr>
          <p:nvPr/>
        </p:nvSpPr>
        <p:spPr bwMode="auto">
          <a:xfrm>
            <a:off x="2354263" y="3109786"/>
            <a:ext cx="2160587" cy="1587"/>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12"/>
          <p:cNvGrpSpPr>
            <a:grpSpLocks/>
          </p:cNvGrpSpPr>
          <p:nvPr/>
        </p:nvGrpSpPr>
        <p:grpSpPr bwMode="auto">
          <a:xfrm rot="-5400000">
            <a:off x="201390" y="3121565"/>
            <a:ext cx="4321175" cy="1587"/>
            <a:chOff x="1519" y="2160"/>
            <a:chExt cx="2722" cy="0"/>
          </a:xfrm>
        </p:grpSpPr>
        <p:sp>
          <p:nvSpPr>
            <p:cNvPr id="208931" name="Line 13"/>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2" name="Line 14"/>
            <p:cNvSpPr>
              <a:spLocks noChangeShapeType="1"/>
            </p:cNvSpPr>
            <p:nvPr/>
          </p:nvSpPr>
          <p:spPr bwMode="auto">
            <a:xfrm rot="10800000" flipV="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4" name="Group 15"/>
          <p:cNvGrpSpPr>
            <a:grpSpLocks/>
          </p:cNvGrpSpPr>
          <p:nvPr/>
        </p:nvGrpSpPr>
        <p:grpSpPr bwMode="auto">
          <a:xfrm flipH="1">
            <a:off x="195263" y="3111310"/>
            <a:ext cx="4321175" cy="1714"/>
            <a:chOff x="1519" y="-536002"/>
            <a:chExt cx="2722" cy="1714"/>
          </a:xfrm>
        </p:grpSpPr>
        <p:sp>
          <p:nvSpPr>
            <p:cNvPr id="208929" name="Line 16"/>
            <p:cNvSpPr>
              <a:spLocks noChangeShapeType="1"/>
            </p:cNvSpPr>
            <p:nvPr/>
          </p:nvSpPr>
          <p:spPr bwMode="auto">
            <a:xfrm>
              <a:off x="2880" y="-534288"/>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0" name="Line 17"/>
            <p:cNvSpPr>
              <a:spLocks noChangeShapeType="1"/>
            </p:cNvSpPr>
            <p:nvPr/>
          </p:nvSpPr>
          <p:spPr bwMode="auto">
            <a:xfrm flipH="1">
              <a:off x="1519" y="-536002"/>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208909" name="Line 21"/>
          <p:cNvSpPr>
            <a:spLocks noChangeShapeType="1"/>
          </p:cNvSpPr>
          <p:nvPr/>
        </p:nvSpPr>
        <p:spPr bwMode="auto">
          <a:xfrm>
            <a:off x="4605338" y="631825"/>
            <a:ext cx="1587" cy="483235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08910" name="Line 22"/>
          <p:cNvSpPr>
            <a:spLocks noChangeShapeType="1"/>
          </p:cNvSpPr>
          <p:nvPr/>
        </p:nvSpPr>
        <p:spPr bwMode="auto">
          <a:xfrm>
            <a:off x="4605338" y="3116263"/>
            <a:ext cx="4452937" cy="15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11" name="Text Box 23"/>
          <p:cNvSpPr txBox="1">
            <a:spLocks noChangeArrowheads="1"/>
          </p:cNvSpPr>
          <p:nvPr/>
        </p:nvSpPr>
        <p:spPr bwMode="auto">
          <a:xfrm>
            <a:off x="4402138" y="119063"/>
            <a:ext cx="385762"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FF0000"/>
                </a:solidFill>
                <a:latin typeface="Times New Roman" pitchFamily="18" charset="0"/>
                <a:cs typeface="Times New Roman" pitchFamily="18" charset="0"/>
              </a:rPr>
              <a:t>ε</a:t>
            </a:r>
          </a:p>
        </p:txBody>
      </p:sp>
      <p:sp>
        <p:nvSpPr>
          <p:cNvPr id="208912" name="Text Box 24"/>
          <p:cNvSpPr txBox="1">
            <a:spLocks noChangeArrowheads="1"/>
          </p:cNvSpPr>
          <p:nvPr/>
        </p:nvSpPr>
        <p:spPr bwMode="auto">
          <a:xfrm>
            <a:off x="4148138" y="619125"/>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8913" name="Text Box 25"/>
          <p:cNvSpPr txBox="1">
            <a:spLocks noChangeArrowheads="1"/>
          </p:cNvSpPr>
          <p:nvPr/>
        </p:nvSpPr>
        <p:spPr bwMode="auto">
          <a:xfrm>
            <a:off x="4044950" y="49545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8914" name="Text Box 26"/>
          <p:cNvSpPr txBox="1">
            <a:spLocks noChangeArrowheads="1"/>
          </p:cNvSpPr>
          <p:nvPr/>
        </p:nvSpPr>
        <p:spPr bwMode="auto">
          <a:xfrm>
            <a:off x="8535988" y="3106738"/>
            <a:ext cx="26828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208915" name="Text Box 27"/>
          <p:cNvSpPr txBox="1">
            <a:spLocks noChangeArrowheads="1"/>
          </p:cNvSpPr>
          <p:nvPr/>
        </p:nvSpPr>
        <p:spPr bwMode="auto">
          <a:xfrm>
            <a:off x="619125" y="5684838"/>
            <a:ext cx="8018463" cy="955675"/>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a:solidFill>
                  <a:srgbClr val="000000"/>
                </a:solidFill>
                <a:latin typeface="Times New Roman" pitchFamily="18" charset="0"/>
                <a:cs typeface="Times New Roman" pitchFamily="18" charset="0"/>
              </a:rPr>
              <a:t>La f.e.m. instantánea </a:t>
            </a:r>
            <a:r>
              <a:rPr lang="el-GR" sz="2800" b="1">
                <a:solidFill>
                  <a:srgbClr val="FF0000"/>
                </a:solidFill>
                <a:latin typeface="Times New Roman" pitchFamily="18" charset="0"/>
                <a:cs typeface="Times New Roman" pitchFamily="18" charset="0"/>
              </a:rPr>
              <a:t>ε</a:t>
            </a:r>
            <a:r>
              <a:rPr lang="es-ES" sz="2800">
                <a:solidFill>
                  <a:srgbClr val="000000"/>
                </a:solidFill>
                <a:latin typeface="Times New Roman" pitchFamily="18" charset="0"/>
                <a:cs typeface="Times New Roman" pitchFamily="18" charset="0"/>
              </a:rPr>
              <a:t> </a:t>
            </a:r>
            <a:r>
              <a:rPr lang="es-ES" sz="2800">
                <a:solidFill>
                  <a:srgbClr val="FF3300"/>
                </a:solidFill>
                <a:latin typeface="Times New Roman" pitchFamily="18" charset="0"/>
                <a:cs typeface="Times New Roman" pitchFamily="18" charset="0"/>
              </a:rPr>
              <a:t>(en rojo)</a:t>
            </a:r>
            <a:r>
              <a:rPr lang="es-ES" sz="2800">
                <a:solidFill>
                  <a:srgbClr val="000000"/>
                </a:solidFill>
                <a:latin typeface="Times New Roman" pitchFamily="18" charset="0"/>
                <a:cs typeface="Times New Roman" pitchFamily="18" charset="0"/>
              </a:rPr>
              <a:t> es la proyección del fasor f.e.m. máxima </a:t>
            </a:r>
            <a:r>
              <a:rPr lang="el-GR" sz="2800" b="1">
                <a:solidFill>
                  <a:srgbClr val="000000"/>
                </a:solidFill>
                <a:latin typeface="Times New Roman" pitchFamily="18" charset="0"/>
                <a:cs typeface="Times New Roman" pitchFamily="18" charset="0"/>
              </a:rPr>
              <a:t>ε</a:t>
            </a:r>
            <a:r>
              <a:rPr lang="es-ES" sz="2800" b="1" baseline="-25000">
                <a:solidFill>
                  <a:srgbClr val="000000"/>
                </a:solidFill>
                <a:latin typeface="Times New Roman" pitchFamily="18" charset="0"/>
                <a:cs typeface="Times New Roman" pitchFamily="18" charset="0"/>
              </a:rPr>
              <a:t>0</a:t>
            </a:r>
            <a:r>
              <a:rPr lang="es-ES" sz="2800">
                <a:solidFill>
                  <a:srgbClr val="000000"/>
                </a:solidFill>
                <a:latin typeface="Times New Roman" pitchFamily="18" charset="0"/>
                <a:cs typeface="Times New Roman" pitchFamily="18" charset="0"/>
              </a:rPr>
              <a:t> (negro)</a:t>
            </a:r>
          </a:p>
        </p:txBody>
      </p:sp>
      <p:sp>
        <p:nvSpPr>
          <p:cNvPr id="208916" name="Line 28"/>
          <p:cNvSpPr>
            <a:spLocks noChangeShapeType="1"/>
          </p:cNvSpPr>
          <p:nvPr/>
        </p:nvSpPr>
        <p:spPr bwMode="auto">
          <a:xfrm>
            <a:off x="4597400" y="957263"/>
            <a:ext cx="42910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17" name="Line 29"/>
          <p:cNvSpPr>
            <a:spLocks noChangeShapeType="1"/>
          </p:cNvSpPr>
          <p:nvPr/>
        </p:nvSpPr>
        <p:spPr bwMode="auto">
          <a:xfrm>
            <a:off x="6716713" y="857250"/>
            <a:ext cx="1587" cy="460692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0142" name="Freeform 30"/>
          <p:cNvSpPr>
            <a:spLocks/>
          </p:cNvSpPr>
          <p:nvPr/>
        </p:nvSpPr>
        <p:spPr bwMode="auto">
          <a:xfrm>
            <a:off x="5665788" y="3125788"/>
            <a:ext cx="1050925" cy="2157412"/>
          </a:xfrm>
          <a:custGeom>
            <a:avLst/>
            <a:gdLst>
              <a:gd name="T0" fmla="*/ 2147483647 w 667"/>
              <a:gd name="T1" fmla="*/ 2147483647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0 w 667"/>
              <a:gd name="T15" fmla="*/ 0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667" y="1350"/>
                </a:moveTo>
                <a:cubicBezTo>
                  <a:pt x="640" y="1341"/>
                  <a:pt x="560" y="1339"/>
                  <a:pt x="507" y="1298"/>
                </a:cubicBezTo>
                <a:cubicBezTo>
                  <a:pt x="454" y="1257"/>
                  <a:pt x="397" y="1174"/>
                  <a:pt x="349" y="1101"/>
                </a:cubicBezTo>
                <a:cubicBezTo>
                  <a:pt x="301" y="1028"/>
                  <a:pt x="251" y="933"/>
                  <a:pt x="216" y="859"/>
                </a:cubicBezTo>
                <a:cubicBezTo>
                  <a:pt x="180" y="784"/>
                  <a:pt x="163" y="726"/>
                  <a:pt x="140" y="655"/>
                </a:cubicBezTo>
                <a:cubicBezTo>
                  <a:pt x="118" y="584"/>
                  <a:pt x="96" y="498"/>
                  <a:pt x="79" y="427"/>
                </a:cubicBezTo>
                <a:cubicBezTo>
                  <a:pt x="62" y="356"/>
                  <a:pt x="50" y="294"/>
                  <a:pt x="38" y="223"/>
                </a:cubicBezTo>
                <a:cubicBezTo>
                  <a:pt x="25" y="152"/>
                  <a:pt x="8" y="45"/>
                  <a:pt x="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3" name="Freeform 31"/>
          <p:cNvSpPr>
            <a:spLocks/>
          </p:cNvSpPr>
          <p:nvPr/>
        </p:nvSpPr>
        <p:spPr bwMode="auto">
          <a:xfrm flipH="1">
            <a:off x="6721475" y="3125788"/>
            <a:ext cx="1068388" cy="2157412"/>
          </a:xfrm>
          <a:custGeom>
            <a:avLst/>
            <a:gdLst>
              <a:gd name="T0" fmla="*/ 2147483647 w 667"/>
              <a:gd name="T1" fmla="*/ 2147483647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0 w 667"/>
              <a:gd name="T15" fmla="*/ 0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667" y="1350"/>
                </a:moveTo>
                <a:cubicBezTo>
                  <a:pt x="640" y="1341"/>
                  <a:pt x="560" y="1339"/>
                  <a:pt x="507" y="1298"/>
                </a:cubicBezTo>
                <a:cubicBezTo>
                  <a:pt x="454" y="1257"/>
                  <a:pt x="397" y="1174"/>
                  <a:pt x="349" y="1101"/>
                </a:cubicBezTo>
                <a:cubicBezTo>
                  <a:pt x="301" y="1028"/>
                  <a:pt x="251" y="933"/>
                  <a:pt x="216" y="859"/>
                </a:cubicBezTo>
                <a:cubicBezTo>
                  <a:pt x="180" y="784"/>
                  <a:pt x="163" y="726"/>
                  <a:pt x="140" y="655"/>
                </a:cubicBezTo>
                <a:cubicBezTo>
                  <a:pt x="118" y="584"/>
                  <a:pt x="96" y="498"/>
                  <a:pt x="79" y="427"/>
                </a:cubicBezTo>
                <a:cubicBezTo>
                  <a:pt x="62" y="356"/>
                  <a:pt x="50" y="294"/>
                  <a:pt x="38" y="223"/>
                </a:cubicBezTo>
                <a:cubicBezTo>
                  <a:pt x="25" y="152"/>
                  <a:pt x="8" y="45"/>
                  <a:pt x="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4" name="Freeform 32"/>
          <p:cNvSpPr>
            <a:spLocks/>
          </p:cNvSpPr>
          <p:nvPr/>
        </p:nvSpPr>
        <p:spPr bwMode="auto">
          <a:xfrm>
            <a:off x="7789863" y="971550"/>
            <a:ext cx="1063625" cy="2157413"/>
          </a:xfrm>
          <a:custGeom>
            <a:avLst/>
            <a:gdLst>
              <a:gd name="T0" fmla="*/ 2147483647 w 670"/>
              <a:gd name="T1" fmla="*/ 0 h 1359"/>
              <a:gd name="T2" fmla="*/ 2147483647 w 670"/>
              <a:gd name="T3" fmla="*/ 2147483647 h 1359"/>
              <a:gd name="T4" fmla="*/ 2147483647 w 670"/>
              <a:gd name="T5" fmla="*/ 2147483647 h 1359"/>
              <a:gd name="T6" fmla="*/ 2147483647 w 670"/>
              <a:gd name="T7" fmla="*/ 2147483647 h 1359"/>
              <a:gd name="T8" fmla="*/ 2147483647 w 670"/>
              <a:gd name="T9" fmla="*/ 2147483647 h 1359"/>
              <a:gd name="T10" fmla="*/ 2147483647 w 670"/>
              <a:gd name="T11" fmla="*/ 2147483647 h 1359"/>
              <a:gd name="T12" fmla="*/ 2147483647 w 670"/>
              <a:gd name="T13" fmla="*/ 2147483647 h 1359"/>
              <a:gd name="T14" fmla="*/ 0 w 670"/>
              <a:gd name="T15" fmla="*/ 2147483647 h 1359"/>
              <a:gd name="T16" fmla="*/ 0 60000 65536"/>
              <a:gd name="T17" fmla="*/ 0 60000 65536"/>
              <a:gd name="T18" fmla="*/ 0 60000 65536"/>
              <a:gd name="T19" fmla="*/ 0 60000 65536"/>
              <a:gd name="T20" fmla="*/ 0 60000 65536"/>
              <a:gd name="T21" fmla="*/ 0 60000 65536"/>
              <a:gd name="T22" fmla="*/ 0 60000 65536"/>
              <a:gd name="T23" fmla="*/ 0 60000 65536"/>
              <a:gd name="T24" fmla="*/ 0 w 670"/>
              <a:gd name="T25" fmla="*/ 0 h 1359"/>
              <a:gd name="T26" fmla="*/ 670 w 670"/>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0" h="1359">
                <a:moveTo>
                  <a:pt x="670" y="0"/>
                </a:moveTo>
                <a:cubicBezTo>
                  <a:pt x="644" y="11"/>
                  <a:pt x="565" y="22"/>
                  <a:pt x="512" y="64"/>
                </a:cubicBezTo>
                <a:cubicBezTo>
                  <a:pt x="459" y="106"/>
                  <a:pt x="400" y="179"/>
                  <a:pt x="351" y="251"/>
                </a:cubicBezTo>
                <a:cubicBezTo>
                  <a:pt x="302" y="323"/>
                  <a:pt x="252" y="420"/>
                  <a:pt x="217" y="494"/>
                </a:cubicBezTo>
                <a:cubicBezTo>
                  <a:pt x="181" y="570"/>
                  <a:pt x="164" y="628"/>
                  <a:pt x="141" y="700"/>
                </a:cubicBezTo>
                <a:cubicBezTo>
                  <a:pt x="119" y="771"/>
                  <a:pt x="96" y="858"/>
                  <a:pt x="79" y="929"/>
                </a:cubicBezTo>
                <a:cubicBezTo>
                  <a:pt x="62" y="1001"/>
                  <a:pt x="50" y="1063"/>
                  <a:pt x="38" y="1135"/>
                </a:cubicBezTo>
                <a:cubicBezTo>
                  <a:pt x="25" y="1206"/>
                  <a:pt x="8" y="1314"/>
                  <a:pt x="0" y="1359"/>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5" name="Freeform 33"/>
          <p:cNvSpPr>
            <a:spLocks/>
          </p:cNvSpPr>
          <p:nvPr/>
        </p:nvSpPr>
        <p:spPr bwMode="auto">
          <a:xfrm>
            <a:off x="4598988" y="966788"/>
            <a:ext cx="1066800" cy="2162175"/>
          </a:xfrm>
          <a:custGeom>
            <a:avLst/>
            <a:gdLst>
              <a:gd name="T0" fmla="*/ 0 w 667"/>
              <a:gd name="T1" fmla="*/ 0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2147483647 w 667"/>
              <a:gd name="T15" fmla="*/ 2147483647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0" y="0"/>
                </a:moveTo>
                <a:cubicBezTo>
                  <a:pt x="28" y="11"/>
                  <a:pt x="113" y="28"/>
                  <a:pt x="166" y="69"/>
                </a:cubicBezTo>
                <a:cubicBezTo>
                  <a:pt x="219" y="110"/>
                  <a:pt x="271" y="179"/>
                  <a:pt x="318" y="249"/>
                </a:cubicBezTo>
                <a:cubicBezTo>
                  <a:pt x="365" y="319"/>
                  <a:pt x="416" y="417"/>
                  <a:pt x="451" y="491"/>
                </a:cubicBezTo>
                <a:cubicBezTo>
                  <a:pt x="487" y="566"/>
                  <a:pt x="504" y="624"/>
                  <a:pt x="527" y="695"/>
                </a:cubicBezTo>
                <a:cubicBezTo>
                  <a:pt x="549" y="766"/>
                  <a:pt x="571" y="852"/>
                  <a:pt x="588" y="923"/>
                </a:cubicBezTo>
                <a:cubicBezTo>
                  <a:pt x="605" y="994"/>
                  <a:pt x="617" y="1056"/>
                  <a:pt x="629" y="1127"/>
                </a:cubicBezTo>
                <a:cubicBezTo>
                  <a:pt x="642" y="1198"/>
                  <a:pt x="659" y="1305"/>
                  <a:pt x="667" y="135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8922" name="Line 34"/>
          <p:cNvSpPr>
            <a:spLocks noChangeShapeType="1"/>
          </p:cNvSpPr>
          <p:nvPr/>
        </p:nvSpPr>
        <p:spPr bwMode="auto">
          <a:xfrm>
            <a:off x="2420938" y="942975"/>
            <a:ext cx="1746250"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3" name="Line 35"/>
          <p:cNvSpPr>
            <a:spLocks noChangeShapeType="1"/>
          </p:cNvSpPr>
          <p:nvPr/>
        </p:nvSpPr>
        <p:spPr bwMode="auto">
          <a:xfrm>
            <a:off x="4597400" y="5289550"/>
            <a:ext cx="42910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4" name="Line 36"/>
          <p:cNvSpPr>
            <a:spLocks noChangeShapeType="1"/>
          </p:cNvSpPr>
          <p:nvPr/>
        </p:nvSpPr>
        <p:spPr bwMode="auto">
          <a:xfrm>
            <a:off x="2420938" y="5275263"/>
            <a:ext cx="16478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5" name="Text Box 37"/>
          <p:cNvSpPr txBox="1">
            <a:spLocks noChangeArrowheads="1"/>
          </p:cNvSpPr>
          <p:nvPr/>
        </p:nvSpPr>
        <p:spPr bwMode="auto">
          <a:xfrm>
            <a:off x="1462088" y="207963"/>
            <a:ext cx="1941512" cy="466725"/>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el-GR" sz="2400">
                <a:solidFill>
                  <a:srgbClr val="FF3300"/>
                </a:solidFill>
              </a:rPr>
              <a:t>ε</a:t>
            </a:r>
            <a:r>
              <a:rPr lang="es-ES" sz="2400">
                <a:solidFill>
                  <a:srgbClr val="000099"/>
                </a:solidFill>
              </a:rPr>
              <a:t> = </a:t>
            </a:r>
            <a:r>
              <a:rPr lang="el-GR" sz="2400">
                <a:solidFill>
                  <a:srgbClr val="000099"/>
                </a:solidFill>
              </a:rPr>
              <a:t>ε</a:t>
            </a:r>
            <a:r>
              <a:rPr lang="es-ES" sz="2400" baseline="-25000">
                <a:solidFill>
                  <a:srgbClr val="000099"/>
                </a:solidFill>
              </a:rPr>
              <a:t>0</a:t>
            </a:r>
            <a:r>
              <a:rPr lang="es-ES" sz="2400">
                <a:solidFill>
                  <a:srgbClr val="000099"/>
                </a:solidFill>
              </a:rPr>
              <a:t>.cos </a:t>
            </a:r>
            <a:r>
              <a:rPr lang="el-GR" sz="2400">
                <a:solidFill>
                  <a:srgbClr val="000099"/>
                </a:solidFill>
              </a:rPr>
              <a:t>ω</a:t>
            </a:r>
            <a:r>
              <a:rPr lang="es-ES" sz="2400">
                <a:solidFill>
                  <a:srgbClr val="000099"/>
                </a:solidFill>
              </a:rPr>
              <a:t>t</a:t>
            </a:r>
            <a:endParaRPr lang="el-GR" sz="2400">
              <a:solidFill>
                <a:srgbClr val="000099"/>
              </a:solidFill>
            </a:endParaRPr>
          </a:p>
        </p:txBody>
      </p:sp>
      <p:sp>
        <p:nvSpPr>
          <p:cNvPr id="208926" name="Line 38"/>
          <p:cNvSpPr>
            <a:spLocks noChangeShapeType="1"/>
          </p:cNvSpPr>
          <p:nvPr/>
        </p:nvSpPr>
        <p:spPr bwMode="auto">
          <a:xfrm>
            <a:off x="8855075" y="857250"/>
            <a:ext cx="1588" cy="460692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5" name="Group 18"/>
          <p:cNvGrpSpPr>
            <a:grpSpLocks/>
          </p:cNvGrpSpPr>
          <p:nvPr/>
        </p:nvGrpSpPr>
        <p:grpSpPr bwMode="auto">
          <a:xfrm rot="5400000">
            <a:off x="194469" y="3116041"/>
            <a:ext cx="4321175" cy="1587"/>
            <a:chOff x="1519" y="2160"/>
            <a:chExt cx="2722" cy="0"/>
          </a:xfrm>
        </p:grpSpPr>
        <p:sp>
          <p:nvSpPr>
            <p:cNvPr id="208928" name="Line 20"/>
            <p:cNvSpPr>
              <a:spLocks noChangeShapeType="1"/>
            </p:cNvSpPr>
            <p:nvPr/>
          </p:nvSpPr>
          <p:spPr bwMode="auto">
            <a:xfrm rot="10800000" flipV="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27" name="Line 19"/>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8" presetClass="emph" presetSubtype="0" fill="hold" nodeType="withEffect">
                                  <p:stCondLst>
                                    <p:cond delay="0"/>
                                  </p:stCondLst>
                                  <p:childTnLst>
                                    <p:animRot by="-5400000">
                                      <p:cBhvr>
                                        <p:cTn id="8" dur="1900" fill="hold"/>
                                        <p:tgtEl>
                                          <p:spTgt spid="2"/>
                                        </p:tgtEl>
                                        <p:attrNameLst>
                                          <p:attrName>r</p:attrName>
                                        </p:attrNameLst>
                                      </p:cBhvr>
                                    </p:animRot>
                                  </p:childTnLst>
                                  <p:subTnLst>
                                    <p:set>
                                      <p:cBhvr override="childStyle">
                                        <p:cTn dur="1" fill="hold" display="0" masterRel="sameClick" afterEffect="1">
                                          <p:stCondLst>
                                            <p:cond evt="end" delay="0">
                                              <p:tn val="7"/>
                                            </p:cond>
                                          </p:stCondLst>
                                        </p:cTn>
                                        <p:tgtEl>
                                          <p:spTgt spid="2"/>
                                        </p:tgtEl>
                                        <p:attrNameLst>
                                          <p:attrName>style.visibility</p:attrName>
                                        </p:attrNameLst>
                                      </p:cBhvr>
                                      <p:to>
                                        <p:strVal val="hidden"/>
                                      </p:to>
                                    </p:set>
                                  </p:subTnLst>
                                </p:cTn>
                              </p:par>
                              <p:par>
                                <p:cTn id="9" presetID="6" presetClass="emph" presetSubtype="0" fill="hold" grpId="0" nodeType="withEffect">
                                  <p:stCondLst>
                                    <p:cond delay="0"/>
                                  </p:stCondLst>
                                  <p:childTnLst>
                                    <p:animScale>
                                      <p:cBhvr>
                                        <p:cTn id="10" dur="2000" fill="hold"/>
                                        <p:tgtEl>
                                          <p:spTgt spid="90119"/>
                                        </p:tgtEl>
                                      </p:cBhvr>
                                      <p:by x="0" y="100000"/>
                                    </p:animScale>
                                  </p:childTnLst>
                                </p:cTn>
                              </p:par>
                              <p:par>
                                <p:cTn id="11" presetID="0" presetClass="path" presetSubtype="0" fill="hold" grpId="1" nodeType="withEffect">
                                  <p:stCondLst>
                                    <p:cond delay="0"/>
                                  </p:stCondLst>
                                  <p:childTnLst>
                                    <p:animMotion origin="layout" path="M -0.11805 0.00093 L -8.33333E-7 0.00093 " pathEditMode="relative" rAng="0" ptsTypes="AA">
                                      <p:cBhvr>
                                        <p:cTn id="12" dur="2000" spd="-100000" fill="hold"/>
                                        <p:tgtEl>
                                          <p:spTgt spid="90119"/>
                                        </p:tgtEl>
                                        <p:attrNameLst>
                                          <p:attrName>ppt_x</p:attrName>
                                          <p:attrName>ppt_y</p:attrName>
                                        </p:attrNameLst>
                                      </p:cBhvr>
                                      <p:rCtr x="59" y="0"/>
                                    </p:animMotion>
                                  </p:childTnLst>
                                </p:cTn>
                              </p:par>
                              <p:par>
                                <p:cTn id="13" presetID="22" presetClass="entr" presetSubtype="8" fill="hold" grpId="0" nodeType="withEffect">
                                  <p:stCondLst>
                                    <p:cond delay="0"/>
                                  </p:stCondLst>
                                  <p:childTnLst>
                                    <p:set>
                                      <p:cBhvr>
                                        <p:cTn id="14" dur="1" fill="hold">
                                          <p:stCondLst>
                                            <p:cond delay="0"/>
                                          </p:stCondLst>
                                        </p:cTn>
                                        <p:tgtEl>
                                          <p:spTgt spid="90145"/>
                                        </p:tgtEl>
                                        <p:attrNameLst>
                                          <p:attrName>style.visibility</p:attrName>
                                        </p:attrNameLst>
                                      </p:cBhvr>
                                      <p:to>
                                        <p:strVal val="visible"/>
                                      </p:to>
                                    </p:set>
                                    <p:animEffect transition="in" filter="wipe(left)">
                                      <p:cBhvr>
                                        <p:cTn id="15" dur="1800"/>
                                        <p:tgtEl>
                                          <p:spTgt spid="90145"/>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90121"/>
                                        </p:tgtEl>
                                        <p:attrNameLst>
                                          <p:attrName>style.visibility</p:attrName>
                                        </p:attrNameLst>
                                      </p:cBhvr>
                                      <p:to>
                                        <p:strVal val="visible"/>
                                      </p:to>
                                    </p:set>
                                    <p:animEffect transition="in" filter="wipe(right)">
                                      <p:cBhvr>
                                        <p:cTn id="19" dur="1600"/>
                                        <p:tgtEl>
                                          <p:spTgt spid="901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0142"/>
                                        </p:tgtEl>
                                        <p:attrNameLst>
                                          <p:attrName>style.visibility</p:attrName>
                                        </p:attrNameLst>
                                      </p:cBhvr>
                                      <p:to>
                                        <p:strVal val="visible"/>
                                      </p:to>
                                    </p:set>
                                    <p:animEffect transition="in" filter="wipe(left)">
                                      <p:cBhvr>
                                        <p:cTn id="22" dur="1800"/>
                                        <p:tgtEl>
                                          <p:spTgt spid="90142"/>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8" presetClass="emph" presetSubtype="0" fill="hold" nodeType="withEffect">
                                  <p:stCondLst>
                                    <p:cond delay="0"/>
                                  </p:stCondLst>
                                  <p:childTnLst>
                                    <p:animRot by="-5400000">
                                      <p:cBhvr>
                                        <p:cTn id="26" dur="1800" fill="hold"/>
                                        <p:tgtEl>
                                          <p:spTgt spid="3"/>
                                        </p:tgtEl>
                                        <p:attrNameLst>
                                          <p:attrName>r</p:attrName>
                                        </p:attrNameLst>
                                      </p:cBhvr>
                                    </p:animRot>
                                  </p:childTnLst>
                                  <p:subTnLst>
                                    <p:set>
                                      <p:cBhvr override="childStyle">
                                        <p:cTn dur="1" fill="hold" display="0" masterRel="sameClick" afterEffect="1">
                                          <p:stCondLst>
                                            <p:cond evt="end" delay="0">
                                              <p:tn val="25"/>
                                            </p:cond>
                                          </p:stCondLst>
                                        </p:cTn>
                                        <p:tgtEl>
                                          <p:spTgt spid="3"/>
                                        </p:tgtEl>
                                        <p:attrNameLst>
                                          <p:attrName>style.visibility</p:attrName>
                                        </p:attrNameLst>
                                      </p:cBhvr>
                                      <p:to>
                                        <p:strVal val="hidden"/>
                                      </p:to>
                                    </p:set>
                                  </p:subTnLst>
                                </p:cTn>
                              </p:par>
                            </p:childTnLst>
                          </p:cTn>
                        </p:par>
                        <p:par>
                          <p:cTn id="27" fill="hold">
                            <p:stCondLst>
                              <p:cond delay="3800"/>
                            </p:stCondLst>
                            <p:childTnLst>
                              <p:par>
                                <p:cTn id="28" presetID="1" presetClass="exit" presetSubtype="0" fill="hold" grpId="1" nodeType="afterEffect">
                                  <p:stCondLst>
                                    <p:cond delay="0"/>
                                  </p:stCondLst>
                                  <p:childTnLst>
                                    <p:set>
                                      <p:cBhvr>
                                        <p:cTn id="29" dur="1" fill="hold">
                                          <p:stCondLst>
                                            <p:cond delay="0"/>
                                          </p:stCondLst>
                                        </p:cTn>
                                        <p:tgtEl>
                                          <p:spTgt spid="90121"/>
                                        </p:tgtEl>
                                        <p:attrNameLst>
                                          <p:attrName>style.visibility</p:attrName>
                                        </p:attrNameLst>
                                      </p:cBhvr>
                                      <p:to>
                                        <p:strVal val="hidden"/>
                                      </p:to>
                                    </p:set>
                                  </p:childTnLst>
                                </p:cTn>
                              </p:par>
                            </p:childTnLst>
                          </p:cTn>
                        </p:par>
                        <p:par>
                          <p:cTn id="30" fill="hold">
                            <p:stCondLst>
                              <p:cond delay="3800"/>
                            </p:stCondLst>
                            <p:childTnLst>
                              <p:par>
                                <p:cTn id="31" presetID="1" presetClass="entr" presetSubtype="0" fill="hold" grpId="0" nodeType="afterEffect">
                                  <p:stCondLst>
                                    <p:cond delay="0"/>
                                  </p:stCondLst>
                                  <p:childTnLst>
                                    <p:set>
                                      <p:cBhvr>
                                        <p:cTn id="32" dur="1" fill="hold">
                                          <p:stCondLst>
                                            <p:cond delay="0"/>
                                          </p:stCondLst>
                                        </p:cTn>
                                        <p:tgtEl>
                                          <p:spTgt spid="90122"/>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2000" fill="hold"/>
                                        <p:tgtEl>
                                          <p:spTgt spid="90122"/>
                                        </p:tgtEl>
                                      </p:cBhvr>
                                      <p:by x="0" y="100000"/>
                                    </p:animScale>
                                  </p:childTnLst>
                                  <p:subTnLst>
                                    <p:set>
                                      <p:cBhvr override="childStyle">
                                        <p:cTn dur="1" fill="hold" display="0" masterRel="sameClick" afterEffect="1">
                                          <p:stCondLst>
                                            <p:cond evt="end" delay="0">
                                              <p:tn val="33"/>
                                            </p:cond>
                                          </p:stCondLst>
                                        </p:cTn>
                                        <p:tgtEl>
                                          <p:spTgt spid="90122"/>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0" presetClass="path" presetSubtype="0" fill="hold" grpId="2" nodeType="withEffect">
                                  <p:stCondLst>
                                    <p:cond delay="0"/>
                                  </p:stCondLst>
                                  <p:childTnLst>
                                    <p:animMotion origin="layout" path="M 5E-6 -2.09066E-6 L 0.11806 -2.09066E-6 " pathEditMode="relative" rAng="0" ptsTypes="AA">
                                      <p:cBhvr>
                                        <p:cTn id="38" dur="2000" fill="hold"/>
                                        <p:tgtEl>
                                          <p:spTgt spid="90122"/>
                                        </p:tgtEl>
                                        <p:attrNameLst>
                                          <p:attrName>ppt_x</p:attrName>
                                          <p:attrName>ppt_y</p:attrName>
                                        </p:attrNameLst>
                                      </p:cBhvr>
                                      <p:rCtr x="59" y="0"/>
                                    </p:animMotion>
                                  </p:childTnLst>
                                </p:cTn>
                              </p:par>
                              <p:par>
                                <p:cTn id="39" presetID="22" presetClass="entr" presetSubtype="8" fill="hold" grpId="0" nodeType="withEffect">
                                  <p:stCondLst>
                                    <p:cond delay="0"/>
                                  </p:stCondLst>
                                  <p:childTnLst>
                                    <p:set>
                                      <p:cBhvr>
                                        <p:cTn id="40" dur="1" fill="hold">
                                          <p:stCondLst>
                                            <p:cond delay="0"/>
                                          </p:stCondLst>
                                        </p:cTn>
                                        <p:tgtEl>
                                          <p:spTgt spid="90143"/>
                                        </p:tgtEl>
                                        <p:attrNameLst>
                                          <p:attrName>style.visibility</p:attrName>
                                        </p:attrNameLst>
                                      </p:cBhvr>
                                      <p:to>
                                        <p:strVal val="visible"/>
                                      </p:to>
                                    </p:set>
                                    <p:animEffect transition="in" filter="wipe(left)">
                                      <p:cBhvr>
                                        <p:cTn id="41" dur="1800"/>
                                        <p:tgtEl>
                                          <p:spTgt spid="90143"/>
                                        </p:tgtEl>
                                      </p:cBhvr>
                                    </p:animEffect>
                                  </p:childTnLst>
                                </p:cTn>
                              </p:par>
                              <p:par>
                                <p:cTn id="42" presetID="8" presetClass="emph" presetSubtype="0" fill="hold" nodeType="withEffect">
                                  <p:stCondLst>
                                    <p:cond delay="0"/>
                                  </p:stCondLst>
                                  <p:childTnLst>
                                    <p:animRot by="-5400000">
                                      <p:cBhvr>
                                        <p:cTn id="43" dur="1600" fill="hold"/>
                                        <p:tgtEl>
                                          <p:spTgt spid="4"/>
                                        </p:tgtEl>
                                        <p:attrNameLst>
                                          <p:attrName>r</p:attrName>
                                        </p:attrNameLst>
                                      </p:cBhvr>
                                    </p:animRot>
                                  </p:childTnLst>
                                  <p:subTnLst>
                                    <p:set>
                                      <p:cBhvr override="childStyle">
                                        <p:cTn dur="1" fill="hold" display="0" masterRel="sameClick" afterEffect="1">
                                          <p:stCondLst>
                                            <p:cond evt="end" delay="0">
                                              <p:tn val="42"/>
                                            </p:cond>
                                          </p:stCondLst>
                                        </p:cTn>
                                        <p:tgtEl>
                                          <p:spTgt spid="4"/>
                                        </p:tgtEl>
                                        <p:attrNameLst>
                                          <p:attrName>style.visibility</p:attrName>
                                        </p:attrNameLst>
                                      </p:cBhvr>
                                      <p:to>
                                        <p:strVal val="hidden"/>
                                      </p:to>
                                    </p:set>
                                  </p:subTnLst>
                                </p:cTn>
                              </p:par>
                            </p:childTnLst>
                          </p:cTn>
                        </p:par>
                        <p:par>
                          <p:cTn id="44" fill="hold">
                            <p:stCondLst>
                              <p:cond delay="5800"/>
                            </p:stCondLst>
                            <p:childTnLst>
                              <p:par>
                                <p:cTn id="45" presetID="22" presetClass="entr" presetSubtype="8" fill="hold" grpId="0" nodeType="afterEffect">
                                  <p:stCondLst>
                                    <p:cond delay="0"/>
                                  </p:stCondLst>
                                  <p:childTnLst>
                                    <p:set>
                                      <p:cBhvr>
                                        <p:cTn id="46" dur="1" fill="hold">
                                          <p:stCondLst>
                                            <p:cond delay="0"/>
                                          </p:stCondLst>
                                        </p:cTn>
                                        <p:tgtEl>
                                          <p:spTgt spid="90123"/>
                                        </p:tgtEl>
                                        <p:attrNameLst>
                                          <p:attrName>style.visibility</p:attrName>
                                        </p:attrNameLst>
                                      </p:cBhvr>
                                      <p:to>
                                        <p:strVal val="visible"/>
                                      </p:to>
                                    </p:set>
                                    <p:animEffect transition="in" filter="wipe(left)">
                                      <p:cBhvr>
                                        <p:cTn id="47" dur="2000"/>
                                        <p:tgtEl>
                                          <p:spTgt spid="90123"/>
                                        </p:tgtEl>
                                      </p:cBhvr>
                                    </p:animEffect>
                                  </p:childTnLst>
                                </p:cTn>
                              </p:par>
                              <p:par>
                                <p:cTn id="48" presetID="1"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8" presetClass="emph" presetSubtype="0" fill="hold" nodeType="withEffect">
                                  <p:stCondLst>
                                    <p:cond delay="0"/>
                                  </p:stCondLst>
                                  <p:childTnLst>
                                    <p:animRot by="-5400000">
                                      <p:cBhvr>
                                        <p:cTn id="51" dur="2200" fill="hold"/>
                                        <p:tgtEl>
                                          <p:spTgt spid="5"/>
                                        </p:tgtEl>
                                        <p:attrNameLst>
                                          <p:attrName>r</p:attrName>
                                        </p:attrNameLst>
                                      </p:cBhvr>
                                    </p:animRot>
                                  </p:childTnLst>
                                  <p:subTnLst>
                                    <p:set>
                                      <p:cBhvr override="childStyle">
                                        <p:cTn dur="1" fill="hold" display="0" masterRel="sameClick" afterEffect="1">
                                          <p:stCondLst>
                                            <p:cond evt="end" delay="0">
                                              <p:tn val="50"/>
                                            </p:cond>
                                          </p:stCondLst>
                                        </p:cTn>
                                        <p:tgtEl>
                                          <p:spTgt spid="5"/>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90144"/>
                                        </p:tgtEl>
                                        <p:attrNameLst>
                                          <p:attrName>style.visibility</p:attrName>
                                        </p:attrNameLst>
                                      </p:cBhvr>
                                      <p:to>
                                        <p:strVal val="visible"/>
                                      </p:to>
                                    </p:set>
                                    <p:animEffect transition="in" filter="wipe(left)">
                                      <p:cBhvr>
                                        <p:cTn id="54" dur="1900"/>
                                        <p:tgtEl>
                                          <p:spTgt spid="90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P spid="90119" grpId="1" animBg="1"/>
      <p:bldP spid="90121" grpId="0" animBg="1"/>
      <p:bldP spid="90121" grpId="1" animBg="1"/>
      <p:bldP spid="90122" grpId="0" animBg="1"/>
      <p:bldP spid="90122" grpId="1" animBg="1"/>
      <p:bldP spid="90122" grpId="2" animBg="1"/>
      <p:bldP spid="90123" grpId="0" animBg="1"/>
      <p:bldP spid="90142" grpId="0" animBg="1"/>
      <p:bldP spid="90143" grpId="0" animBg="1"/>
      <p:bldP spid="90144" grpId="0" animBg="1"/>
      <p:bldP spid="90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sz="4800" b="1" smtClean="0">
                <a:solidFill>
                  <a:schemeClr val="bg1"/>
                </a:solidFill>
                <a:latin typeface="Times New Roman" pitchFamily="18" charset="0"/>
                <a:cs typeface="Times New Roman" pitchFamily="18" charset="0"/>
                <a:hlinkClick r:id="rId2" action="ppaction://hlinkfile"/>
              </a:rPr>
              <a:t>PILAS</a:t>
            </a:r>
            <a:br>
              <a:rPr lang="es-ES" sz="4800" b="1" smtClean="0">
                <a:solidFill>
                  <a:schemeClr val="bg1"/>
                </a:solidFill>
                <a:latin typeface="Times New Roman" pitchFamily="18" charset="0"/>
                <a:cs typeface="Times New Roman" pitchFamily="18" charset="0"/>
                <a:hlinkClick r:id="rId2" action="ppaction://hlinkfile"/>
              </a:rPr>
            </a:br>
            <a:r>
              <a:rPr lang="es-ES" sz="2000" b="1" smtClean="0">
                <a:solidFill>
                  <a:schemeClr val="bg1"/>
                </a:solidFill>
                <a:latin typeface="Times New Roman" pitchFamily="18" charset="0"/>
                <a:cs typeface="Times New Roman" pitchFamily="18" charset="0"/>
                <a:hlinkClick r:id="rId2" action="ppaction://hlinkfile"/>
              </a:rPr>
              <a:t>(Enlace a Pilas.mpg)</a:t>
            </a:r>
            <a:endParaRPr lang="es-ES" sz="2000" b="1" smtClean="0">
              <a:solidFill>
                <a:schemeClr val="bg1"/>
              </a:solidFill>
              <a:latin typeface="Times New Roman" pitchFamily="18" charset="0"/>
              <a:cs typeface="Times New Roman" pitchFamily="18" charset="0"/>
              <a:hlinkClick r:id="rId3" action="ppaction://hlinkfile"/>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720725" y="2286000"/>
            <a:ext cx="7913688" cy="2287588"/>
          </a:xfrm>
          <a:prstGeom prst="rect">
            <a:avLst/>
          </a:prstGeom>
          <a:noFill/>
          <a:ln w="9525">
            <a:noFill/>
            <a:miter lim="800000"/>
            <a:headEnd/>
            <a:tailEnd/>
          </a:ln>
        </p:spPr>
        <p:txBody>
          <a:bodyPr>
            <a:spAutoFit/>
          </a:bodyPr>
          <a:lstStyle/>
          <a:p>
            <a:pPr algn="ctr" fontAlgn="base">
              <a:spcBef>
                <a:spcPct val="50000"/>
              </a:spcBef>
              <a:spcAft>
                <a:spcPct val="0"/>
              </a:spcAft>
            </a:pPr>
            <a:r>
              <a:rPr lang="es-ES" sz="4800" b="1">
                <a:solidFill>
                  <a:srgbClr val="FFFF00"/>
                </a:solidFill>
                <a:latin typeface="Times New Roman" pitchFamily="18" charset="0"/>
              </a:rPr>
              <a:t>Variación de la d.d.p. (V) y la intensidad (I) con el tiempo: desfase.</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0946" name="Rectangle 106"/>
          <p:cNvSpPr>
            <a:spLocks noChangeArrowheads="1"/>
          </p:cNvSpPr>
          <p:nvPr/>
        </p:nvSpPr>
        <p:spPr bwMode="auto">
          <a:xfrm>
            <a:off x="2984500" y="1530350"/>
            <a:ext cx="4733925"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0947" name="Rectangle 16"/>
          <p:cNvSpPr>
            <a:spLocks noChangeArrowheads="1"/>
          </p:cNvSpPr>
          <p:nvPr/>
        </p:nvSpPr>
        <p:spPr bwMode="auto">
          <a:xfrm>
            <a:off x="8212138" y="5403850"/>
            <a:ext cx="128587"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0948" name="Rectangle 21"/>
          <p:cNvSpPr>
            <a:spLocks noChangeArrowheads="1"/>
          </p:cNvSpPr>
          <p:nvPr/>
        </p:nvSpPr>
        <p:spPr bwMode="auto">
          <a:xfrm>
            <a:off x="7632700"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0949" name="Rectangle 22"/>
          <p:cNvSpPr>
            <a:spLocks noChangeArrowheads="1"/>
          </p:cNvSpPr>
          <p:nvPr/>
        </p:nvSpPr>
        <p:spPr bwMode="auto">
          <a:xfrm>
            <a:off x="7721600" y="5441950"/>
            <a:ext cx="90488"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0950" name="Rectangle 23"/>
          <p:cNvSpPr>
            <a:spLocks noChangeArrowheads="1"/>
          </p:cNvSpPr>
          <p:nvPr/>
        </p:nvSpPr>
        <p:spPr bwMode="auto">
          <a:xfrm>
            <a:off x="6423025"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0951" name="Rectangle 24"/>
          <p:cNvSpPr>
            <a:spLocks noChangeArrowheads="1"/>
          </p:cNvSpPr>
          <p:nvPr/>
        </p:nvSpPr>
        <p:spPr bwMode="auto">
          <a:xfrm>
            <a:off x="5327650" y="5453063"/>
            <a:ext cx="90488"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0952" name="Rectangle 25"/>
          <p:cNvSpPr>
            <a:spLocks noChangeArrowheads="1"/>
          </p:cNvSpPr>
          <p:nvPr/>
        </p:nvSpPr>
        <p:spPr bwMode="auto">
          <a:xfrm>
            <a:off x="4105275"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0953" name="Freeform 26"/>
          <p:cNvSpPr>
            <a:spLocks/>
          </p:cNvSpPr>
          <p:nvPr/>
        </p:nvSpPr>
        <p:spPr bwMode="auto">
          <a:xfrm>
            <a:off x="8074025" y="5529263"/>
            <a:ext cx="87313"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54" name="Line 27"/>
          <p:cNvSpPr>
            <a:spLocks noChangeShapeType="1"/>
          </p:cNvSpPr>
          <p:nvPr/>
        </p:nvSpPr>
        <p:spPr bwMode="auto">
          <a:xfrm>
            <a:off x="7847013" y="5541963"/>
            <a:ext cx="265112"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0955" name="Freeform 28"/>
          <p:cNvSpPr>
            <a:spLocks/>
          </p:cNvSpPr>
          <p:nvPr/>
        </p:nvSpPr>
        <p:spPr bwMode="auto">
          <a:xfrm>
            <a:off x="8035925"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56" name="Line 29"/>
          <p:cNvSpPr>
            <a:spLocks noChangeShapeType="1"/>
          </p:cNvSpPr>
          <p:nvPr/>
        </p:nvSpPr>
        <p:spPr bwMode="auto">
          <a:xfrm>
            <a:off x="7821613" y="5353050"/>
            <a:ext cx="252412"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0957" name="Rectangle 30"/>
          <p:cNvSpPr>
            <a:spLocks noChangeArrowheads="1"/>
          </p:cNvSpPr>
          <p:nvPr/>
        </p:nvSpPr>
        <p:spPr bwMode="auto">
          <a:xfrm>
            <a:off x="8275638"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0958" name="Rectangle 31"/>
          <p:cNvSpPr>
            <a:spLocks noChangeArrowheads="1"/>
          </p:cNvSpPr>
          <p:nvPr/>
        </p:nvSpPr>
        <p:spPr bwMode="auto">
          <a:xfrm>
            <a:off x="7683500" y="5253038"/>
            <a:ext cx="93663"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0959" name="Rectangle 32"/>
          <p:cNvSpPr>
            <a:spLocks noChangeArrowheads="1"/>
          </p:cNvSpPr>
          <p:nvPr/>
        </p:nvSpPr>
        <p:spPr bwMode="auto">
          <a:xfrm>
            <a:off x="6423025"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0960" name="Rectangle 33"/>
          <p:cNvSpPr>
            <a:spLocks noChangeArrowheads="1"/>
          </p:cNvSpPr>
          <p:nvPr/>
        </p:nvSpPr>
        <p:spPr bwMode="auto">
          <a:xfrm>
            <a:off x="5251450" y="5289550"/>
            <a:ext cx="220663"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0961" name="Rectangle 34"/>
          <p:cNvSpPr>
            <a:spLocks noChangeArrowheads="1"/>
          </p:cNvSpPr>
          <p:nvPr/>
        </p:nvSpPr>
        <p:spPr bwMode="auto">
          <a:xfrm>
            <a:off x="4092575" y="5289550"/>
            <a:ext cx="220663"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2" name="Group 97"/>
          <p:cNvGrpSpPr>
            <a:grpSpLocks/>
          </p:cNvGrpSpPr>
          <p:nvPr/>
        </p:nvGrpSpPr>
        <p:grpSpPr bwMode="auto">
          <a:xfrm>
            <a:off x="3581400" y="2128838"/>
            <a:ext cx="330200" cy="922337"/>
            <a:chOff x="1662" y="1359"/>
            <a:chExt cx="208" cy="581"/>
          </a:xfrm>
        </p:grpSpPr>
        <p:sp>
          <p:nvSpPr>
            <p:cNvPr id="211004" name="Rectangle 37"/>
            <p:cNvSpPr>
              <a:spLocks noChangeArrowheads="1"/>
            </p:cNvSpPr>
            <p:nvPr/>
          </p:nvSpPr>
          <p:spPr bwMode="auto">
            <a:xfrm>
              <a:off x="1670" y="1796"/>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sp>
          <p:nvSpPr>
            <p:cNvPr id="211005" name="Rectangle 38"/>
            <p:cNvSpPr>
              <a:spLocks noChangeArrowheads="1"/>
            </p:cNvSpPr>
            <p:nvPr/>
          </p:nvSpPr>
          <p:spPr bwMode="auto">
            <a:xfrm>
              <a:off x="1662" y="1359"/>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R</a:t>
              </a:r>
              <a:endParaRPr lang="es-ES" b="1">
                <a:solidFill>
                  <a:srgbClr val="3366FF"/>
                </a:solidFill>
              </a:endParaRPr>
            </a:p>
          </p:txBody>
        </p:sp>
      </p:grpSp>
      <p:sp>
        <p:nvSpPr>
          <p:cNvPr id="210963" name="Line 40"/>
          <p:cNvSpPr>
            <a:spLocks noChangeShapeType="1"/>
          </p:cNvSpPr>
          <p:nvPr/>
        </p:nvSpPr>
        <p:spPr bwMode="auto">
          <a:xfrm>
            <a:off x="2982913" y="1531938"/>
            <a:ext cx="47434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64" name="Line 41"/>
          <p:cNvSpPr>
            <a:spLocks noChangeShapeType="1"/>
          </p:cNvSpPr>
          <p:nvPr/>
        </p:nvSpPr>
        <p:spPr bwMode="auto">
          <a:xfrm>
            <a:off x="2997200" y="205263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5" name="Line 42"/>
          <p:cNvSpPr>
            <a:spLocks noChangeShapeType="1"/>
          </p:cNvSpPr>
          <p:nvPr/>
        </p:nvSpPr>
        <p:spPr bwMode="auto">
          <a:xfrm>
            <a:off x="2997200" y="257651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6" name="Line 43"/>
          <p:cNvSpPr>
            <a:spLocks noChangeShapeType="1"/>
          </p:cNvSpPr>
          <p:nvPr/>
        </p:nvSpPr>
        <p:spPr bwMode="auto">
          <a:xfrm>
            <a:off x="2997200" y="309403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7" name="Line 44"/>
          <p:cNvSpPr>
            <a:spLocks noChangeShapeType="1"/>
          </p:cNvSpPr>
          <p:nvPr/>
        </p:nvSpPr>
        <p:spPr bwMode="auto">
          <a:xfrm>
            <a:off x="2997200" y="360838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8" name="Line 45"/>
          <p:cNvSpPr>
            <a:spLocks noChangeShapeType="1"/>
          </p:cNvSpPr>
          <p:nvPr/>
        </p:nvSpPr>
        <p:spPr bwMode="auto">
          <a:xfrm>
            <a:off x="2997200" y="412591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9" name="Line 46"/>
          <p:cNvSpPr>
            <a:spLocks noChangeShapeType="1"/>
          </p:cNvSpPr>
          <p:nvPr/>
        </p:nvSpPr>
        <p:spPr bwMode="auto">
          <a:xfrm>
            <a:off x="2997200" y="464026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47"/>
          <p:cNvGrpSpPr>
            <a:grpSpLocks/>
          </p:cNvGrpSpPr>
          <p:nvPr/>
        </p:nvGrpSpPr>
        <p:grpSpPr bwMode="auto">
          <a:xfrm>
            <a:off x="2984500" y="1798638"/>
            <a:ext cx="4741863" cy="3108325"/>
            <a:chOff x="1160" y="1320"/>
            <a:chExt cx="2979" cy="1958"/>
          </a:xfrm>
        </p:grpSpPr>
        <p:sp>
          <p:nvSpPr>
            <p:cNvPr id="210997" name="Line 48"/>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98" name="Line 49"/>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99" name="Line 50"/>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0" name="Line 51"/>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001" name="Line 52"/>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2" name="Line 53"/>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3" name="Line 54"/>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0971" name="Line 55"/>
          <p:cNvSpPr>
            <a:spLocks noChangeShapeType="1"/>
          </p:cNvSpPr>
          <p:nvPr/>
        </p:nvSpPr>
        <p:spPr bwMode="auto">
          <a:xfrm>
            <a:off x="2982913" y="5168900"/>
            <a:ext cx="47434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2" name="Line 57"/>
          <p:cNvSpPr>
            <a:spLocks noChangeShapeType="1"/>
          </p:cNvSpPr>
          <p:nvPr/>
        </p:nvSpPr>
        <p:spPr bwMode="auto">
          <a:xfrm>
            <a:off x="7727950"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3" name="Line 58"/>
          <p:cNvSpPr>
            <a:spLocks noChangeShapeType="1"/>
          </p:cNvSpPr>
          <p:nvPr/>
        </p:nvSpPr>
        <p:spPr bwMode="auto">
          <a:xfrm>
            <a:off x="4191000"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4" name="Line 59"/>
          <p:cNvSpPr>
            <a:spLocks noChangeShapeType="1"/>
          </p:cNvSpPr>
          <p:nvPr/>
        </p:nvSpPr>
        <p:spPr bwMode="auto">
          <a:xfrm>
            <a:off x="5359400"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5" name="Line 60"/>
          <p:cNvSpPr>
            <a:spLocks noChangeShapeType="1"/>
          </p:cNvSpPr>
          <p:nvPr/>
        </p:nvSpPr>
        <p:spPr bwMode="auto">
          <a:xfrm>
            <a:off x="6546850"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6" name="Line 61"/>
          <p:cNvSpPr>
            <a:spLocks noChangeShapeType="1"/>
          </p:cNvSpPr>
          <p:nvPr/>
        </p:nvSpPr>
        <p:spPr bwMode="auto">
          <a:xfrm>
            <a:off x="4775200"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7" name="Line 62"/>
          <p:cNvSpPr>
            <a:spLocks noChangeShapeType="1"/>
          </p:cNvSpPr>
          <p:nvPr/>
        </p:nvSpPr>
        <p:spPr bwMode="auto">
          <a:xfrm>
            <a:off x="5953125"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8" name="Line 63"/>
          <p:cNvSpPr>
            <a:spLocks noChangeShapeType="1"/>
          </p:cNvSpPr>
          <p:nvPr/>
        </p:nvSpPr>
        <p:spPr bwMode="auto">
          <a:xfrm>
            <a:off x="7134225"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9" name="Line 74"/>
          <p:cNvSpPr>
            <a:spLocks noChangeShapeType="1"/>
          </p:cNvSpPr>
          <p:nvPr/>
        </p:nvSpPr>
        <p:spPr bwMode="auto">
          <a:xfrm>
            <a:off x="3587750"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80" name="Rectangle 75"/>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0981" name="Text Box 76"/>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una resistencia a lo largo de un período</a:t>
            </a:r>
          </a:p>
        </p:txBody>
      </p:sp>
      <p:sp>
        <p:nvSpPr>
          <p:cNvPr id="11355" name="Freeform 91"/>
          <p:cNvSpPr>
            <a:spLocks/>
          </p:cNvSpPr>
          <p:nvPr/>
        </p:nvSpPr>
        <p:spPr bwMode="auto">
          <a:xfrm>
            <a:off x="2997200" y="23145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1358" name="Freeform 94"/>
          <p:cNvSpPr>
            <a:spLocks/>
          </p:cNvSpPr>
          <p:nvPr/>
        </p:nvSpPr>
        <p:spPr bwMode="auto">
          <a:xfrm>
            <a:off x="2997200" y="2578100"/>
            <a:ext cx="4730750" cy="1558925"/>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4" name="Group 98"/>
          <p:cNvGrpSpPr>
            <a:grpSpLocks/>
          </p:cNvGrpSpPr>
          <p:nvPr/>
        </p:nvGrpSpPr>
        <p:grpSpPr bwMode="auto">
          <a:xfrm>
            <a:off x="4457700" y="2163763"/>
            <a:ext cx="3736975" cy="522287"/>
            <a:chOff x="2196" y="1363"/>
            <a:chExt cx="2354" cy="329"/>
          </a:xfrm>
        </p:grpSpPr>
        <p:sp>
          <p:nvSpPr>
            <p:cNvPr id="210993" name="Rectangle 79"/>
            <p:cNvSpPr>
              <a:spLocks noChangeArrowheads="1"/>
            </p:cNvSpPr>
            <p:nvPr/>
          </p:nvSpPr>
          <p:spPr bwMode="auto">
            <a:xfrm>
              <a:off x="4332" y="1490"/>
              <a:ext cx="168" cy="20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100">
                  <a:solidFill>
                    <a:srgbClr val="FF3300"/>
                  </a:solidFill>
                  <a:latin typeface="Symbol" pitchFamily="18" charset="2"/>
                </a:rPr>
                <a:t>I</a:t>
              </a:r>
              <a:r>
                <a:rPr lang="es-ES" sz="1600" baseline="-25000">
                  <a:solidFill>
                    <a:srgbClr val="FF3300"/>
                  </a:solidFill>
                  <a:latin typeface="Times New Roman" pitchFamily="18" charset="0"/>
                </a:rPr>
                <a:t>0</a:t>
              </a:r>
              <a:endParaRPr lang="es-ES" sz="1600">
                <a:solidFill>
                  <a:srgbClr val="FF3300"/>
                </a:solidFill>
                <a:latin typeface="Times New Roman" pitchFamily="18" charset="0"/>
              </a:endParaRPr>
            </a:p>
          </p:txBody>
        </p:sp>
        <p:sp>
          <p:nvSpPr>
            <p:cNvPr id="210994" name="Rectangle 81"/>
            <p:cNvSpPr>
              <a:spLocks noChangeArrowheads="1"/>
            </p:cNvSpPr>
            <p:nvPr/>
          </p:nvSpPr>
          <p:spPr bwMode="auto">
            <a:xfrm>
              <a:off x="4303" y="1363"/>
              <a:ext cx="247"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0R</a:t>
              </a:r>
              <a:endParaRPr lang="es-ES">
                <a:solidFill>
                  <a:srgbClr val="3366FF"/>
                </a:solidFill>
              </a:endParaRPr>
            </a:p>
          </p:txBody>
        </p:sp>
        <p:sp>
          <p:nvSpPr>
            <p:cNvPr id="210995" name="Line 85"/>
            <p:cNvSpPr>
              <a:spLocks noChangeShapeType="1"/>
            </p:cNvSpPr>
            <p:nvPr/>
          </p:nvSpPr>
          <p:spPr bwMode="auto">
            <a:xfrm>
              <a:off x="2196" y="1620"/>
              <a:ext cx="2061" cy="0"/>
            </a:xfrm>
            <a:prstGeom prst="line">
              <a:avLst/>
            </a:prstGeom>
            <a:noFill/>
            <a:ln w="9525">
              <a:solidFill>
                <a:srgbClr val="FF3300"/>
              </a:solidFill>
              <a:prstDash val="dash"/>
              <a:round/>
              <a:headEnd/>
              <a:tailEnd type="stealth" w="med" len="med"/>
            </a:ln>
          </p:spPr>
          <p:txBody>
            <a:bodyPr/>
            <a:lstStyle/>
            <a:p>
              <a:pPr fontAlgn="base">
                <a:spcBef>
                  <a:spcPct val="0"/>
                </a:spcBef>
                <a:spcAft>
                  <a:spcPct val="0"/>
                </a:spcAft>
              </a:pPr>
              <a:endParaRPr lang="es-ES_tradnl">
                <a:solidFill>
                  <a:srgbClr val="000000"/>
                </a:solidFill>
              </a:endParaRPr>
            </a:p>
          </p:txBody>
        </p:sp>
        <p:sp>
          <p:nvSpPr>
            <p:cNvPr id="210996" name="Line 96"/>
            <p:cNvSpPr>
              <a:spLocks noChangeShapeType="1"/>
            </p:cNvSpPr>
            <p:nvPr/>
          </p:nvSpPr>
          <p:spPr bwMode="auto">
            <a:xfrm>
              <a:off x="2200" y="1454"/>
              <a:ext cx="2041" cy="0"/>
            </a:xfrm>
            <a:prstGeom prst="line">
              <a:avLst/>
            </a:prstGeom>
            <a:noFill/>
            <a:ln w="9525">
              <a:solidFill>
                <a:schemeClr val="accent2"/>
              </a:solidFill>
              <a:prstDash val="dash"/>
              <a:round/>
              <a:headEnd/>
              <a:tailEnd type="stealth" w="med" len="med"/>
            </a:ln>
          </p:spPr>
          <p:txBody>
            <a:bodyPr/>
            <a:lstStyle/>
            <a:p>
              <a:pPr fontAlgn="base">
                <a:spcBef>
                  <a:spcPct val="0"/>
                </a:spcBef>
                <a:spcAft>
                  <a:spcPct val="0"/>
                </a:spcAft>
              </a:pPr>
              <a:endParaRPr lang="es-ES_tradnl">
                <a:solidFill>
                  <a:srgbClr val="000000"/>
                </a:solidFill>
              </a:endParaRPr>
            </a:p>
          </p:txBody>
        </p:sp>
      </p:grpSp>
      <p:grpSp>
        <p:nvGrpSpPr>
          <p:cNvPr id="5" name="Group 99"/>
          <p:cNvGrpSpPr>
            <a:grpSpLocks/>
          </p:cNvGrpSpPr>
          <p:nvPr/>
        </p:nvGrpSpPr>
        <p:grpSpPr bwMode="auto">
          <a:xfrm>
            <a:off x="2789238" y="2043113"/>
            <a:ext cx="50800" cy="214312"/>
            <a:chOff x="1125" y="1141"/>
            <a:chExt cx="32" cy="135"/>
          </a:xfrm>
        </p:grpSpPr>
        <p:sp>
          <p:nvSpPr>
            <p:cNvPr id="210991" name="Freeform 100"/>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92" name="Line 101"/>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0986" name="Rectangle 102"/>
          <p:cNvSpPr>
            <a:spLocks noChangeArrowheads="1"/>
          </p:cNvSpPr>
          <p:nvPr/>
        </p:nvSpPr>
        <p:spPr bwMode="auto">
          <a:xfrm>
            <a:off x="2784475" y="1743075"/>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0987" name="Rectangle 103"/>
          <p:cNvSpPr>
            <a:spLocks noChangeArrowheads="1"/>
          </p:cNvSpPr>
          <p:nvPr/>
        </p:nvSpPr>
        <p:spPr bwMode="auto">
          <a:xfrm>
            <a:off x="2746375" y="1485900"/>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333399"/>
                </a:solidFill>
                <a:latin typeface="Times New Roman" pitchFamily="18" charset="0"/>
              </a:rPr>
              <a:t>V</a:t>
            </a:r>
          </a:p>
        </p:txBody>
      </p:sp>
      <p:sp>
        <p:nvSpPr>
          <p:cNvPr id="11368" name="Text Box 104"/>
          <p:cNvSpPr txBox="1">
            <a:spLocks noChangeArrowheads="1"/>
          </p:cNvSpPr>
          <p:nvPr/>
        </p:nvSpPr>
        <p:spPr bwMode="auto">
          <a:xfrm>
            <a:off x="0" y="6150114"/>
            <a:ext cx="9144000" cy="707886"/>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2000" b="1" dirty="0">
                <a:solidFill>
                  <a:srgbClr val="000066"/>
                </a:solidFill>
              </a:rPr>
              <a:t> En una resistencia, la intensidad y la </a:t>
            </a:r>
            <a:r>
              <a:rPr lang="es-ES" sz="2000" b="1" dirty="0" err="1">
                <a:solidFill>
                  <a:srgbClr val="000066"/>
                </a:solidFill>
              </a:rPr>
              <a:t>d.d.p.</a:t>
            </a:r>
            <a:r>
              <a:rPr lang="es-ES" sz="2000" b="1" dirty="0">
                <a:solidFill>
                  <a:srgbClr val="000066"/>
                </a:solidFill>
              </a:rPr>
              <a:t> están en fase porque ambas toman sus valores </a:t>
            </a:r>
            <a:r>
              <a:rPr lang="es-ES" sz="2000" b="1" dirty="0" smtClean="0">
                <a:solidFill>
                  <a:srgbClr val="000066"/>
                </a:solidFill>
              </a:rPr>
              <a:t>máximos, </a:t>
            </a:r>
            <a:r>
              <a:rPr lang="es-ES" sz="2000" b="1" dirty="0">
                <a:solidFill>
                  <a:srgbClr val="000066"/>
                </a:solidFill>
              </a:rPr>
              <a:t>mínimos y nulos al mismo tiempo (</a:t>
            </a:r>
            <a:r>
              <a:rPr lang="el-GR" sz="2000" b="1" dirty="0">
                <a:solidFill>
                  <a:srgbClr val="000066"/>
                </a:solidFill>
                <a:latin typeface="Times New Roman" pitchFamily="18" charset="0"/>
              </a:rPr>
              <a:t>δ</a:t>
            </a:r>
            <a:r>
              <a:rPr lang="es-ES" sz="2000" b="1" dirty="0">
                <a:solidFill>
                  <a:srgbClr val="000066"/>
                </a:solidFill>
              </a:rPr>
              <a:t> = 0).</a:t>
            </a:r>
          </a:p>
        </p:txBody>
      </p:sp>
      <p:pic>
        <p:nvPicPr>
          <p:cNvPr id="210989" name="Picture 105" descr="Circuito R"/>
          <p:cNvPicPr>
            <a:picLocks noChangeAspect="1" noChangeArrowheads="1"/>
          </p:cNvPicPr>
          <p:nvPr/>
        </p:nvPicPr>
        <p:blipFill>
          <a:blip r:embed="rId3" cstate="print"/>
          <a:srcRect l="15768" t="20670" r="37914" b="19341"/>
          <a:stretch>
            <a:fillRect/>
          </a:stretch>
        </p:blipFill>
        <p:spPr bwMode="auto">
          <a:xfrm>
            <a:off x="493713" y="2641600"/>
            <a:ext cx="1855787" cy="1631950"/>
          </a:xfrm>
          <a:prstGeom prst="rect">
            <a:avLst/>
          </a:prstGeom>
          <a:noFill/>
          <a:ln w="9525">
            <a:solidFill>
              <a:schemeClr val="tx1"/>
            </a:solidFill>
            <a:miter lim="800000"/>
            <a:headEnd/>
            <a:tailEnd/>
          </a:ln>
        </p:spPr>
      </p:pic>
      <p:sp>
        <p:nvSpPr>
          <p:cNvPr id="210990" name="Line 56"/>
          <p:cNvSpPr>
            <a:spLocks noChangeShapeType="1"/>
          </p:cNvSpPr>
          <p:nvPr/>
        </p:nvSpPr>
        <p:spPr bwMode="auto">
          <a:xfrm>
            <a:off x="2976563"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55"/>
                                        </p:tgtEl>
                                        <p:attrNameLst>
                                          <p:attrName>style.visibility</p:attrName>
                                        </p:attrNameLst>
                                      </p:cBhvr>
                                      <p:to>
                                        <p:strVal val="visible"/>
                                      </p:to>
                                    </p:set>
                                    <p:animEffect transition="in" filter="wipe(left)">
                                      <p:cBhvr>
                                        <p:cTn id="7" dur="5000"/>
                                        <p:tgtEl>
                                          <p:spTgt spid="113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58"/>
                                        </p:tgtEl>
                                        <p:attrNameLst>
                                          <p:attrName>style.visibility</p:attrName>
                                        </p:attrNameLst>
                                      </p:cBhvr>
                                      <p:to>
                                        <p:strVal val="visible"/>
                                      </p:to>
                                    </p:set>
                                    <p:animEffect transition="in" filter="wipe(left)">
                                      <p:cBhvr>
                                        <p:cTn id="10" dur="5000"/>
                                        <p:tgtEl>
                                          <p:spTgt spid="11358"/>
                                        </p:tgtEl>
                                      </p:cBhvr>
                                    </p:animEffect>
                                  </p:childTnLst>
                                </p:cTn>
                              </p:par>
                              <p:par>
                                <p:cTn id="11" presetID="1"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68"/>
                                        </p:tgtEl>
                                        <p:attrNameLst>
                                          <p:attrName>style.visibility</p:attrName>
                                        </p:attrNameLst>
                                      </p:cBhvr>
                                      <p:to>
                                        <p:strVal val="visible"/>
                                      </p:to>
                                    </p:set>
                                  </p:childTnLst>
                                </p:cTn>
                              </p:par>
                              <p:par>
                                <p:cTn id="20" presetID="35" presetClass="emph" presetSubtype="0" repeatCount="indefinite" fill="hold" grpId="1" nodeType="withEffect">
                                  <p:stCondLst>
                                    <p:cond delay="0"/>
                                  </p:stCondLst>
                                  <p:childTnLst>
                                    <p:anim calcmode="discrete" valueType="str">
                                      <p:cBhvr>
                                        <p:cTn id="21" dur="1000" fill="hold"/>
                                        <p:tgtEl>
                                          <p:spTgt spid="1136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5" grpId="0" animBg="1"/>
      <p:bldP spid="11358" grpId="0" animBg="1"/>
      <p:bldP spid="11368" grpId="0" animBg="1"/>
      <p:bldP spid="11368"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1970" name="Rectangle 106"/>
          <p:cNvSpPr>
            <a:spLocks noChangeArrowheads="1"/>
          </p:cNvSpPr>
          <p:nvPr/>
        </p:nvSpPr>
        <p:spPr bwMode="auto">
          <a:xfrm>
            <a:off x="3122613" y="15303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1971" name="Rectangle 12"/>
          <p:cNvSpPr>
            <a:spLocks noChangeArrowheads="1"/>
          </p:cNvSpPr>
          <p:nvPr/>
        </p:nvSpPr>
        <p:spPr bwMode="auto">
          <a:xfrm>
            <a:off x="8337550" y="54038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1972" name="Rectangle 13"/>
          <p:cNvSpPr>
            <a:spLocks noChangeArrowheads="1"/>
          </p:cNvSpPr>
          <p:nvPr/>
        </p:nvSpPr>
        <p:spPr bwMode="auto">
          <a:xfrm>
            <a:off x="8439150" y="5416550"/>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 </a:t>
            </a:r>
            <a:endParaRPr lang="es-ES">
              <a:solidFill>
                <a:srgbClr val="000000"/>
              </a:solidFill>
            </a:endParaRPr>
          </a:p>
        </p:txBody>
      </p:sp>
      <p:sp>
        <p:nvSpPr>
          <p:cNvPr id="211973" name="Rectangle 17"/>
          <p:cNvSpPr>
            <a:spLocks noChangeArrowheads="1"/>
          </p:cNvSpPr>
          <p:nvPr/>
        </p:nvSpPr>
        <p:spPr bwMode="auto">
          <a:xfrm>
            <a:off x="7758113"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1974" name="Rectangle 18"/>
          <p:cNvSpPr>
            <a:spLocks noChangeArrowheads="1"/>
          </p:cNvSpPr>
          <p:nvPr/>
        </p:nvSpPr>
        <p:spPr bwMode="auto">
          <a:xfrm>
            <a:off x="7847013" y="54419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1975" name="Rectangle 19"/>
          <p:cNvSpPr>
            <a:spLocks noChangeArrowheads="1"/>
          </p:cNvSpPr>
          <p:nvPr/>
        </p:nvSpPr>
        <p:spPr bwMode="auto">
          <a:xfrm>
            <a:off x="6548438"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1976" name="Rectangle 20"/>
          <p:cNvSpPr>
            <a:spLocks noChangeArrowheads="1"/>
          </p:cNvSpPr>
          <p:nvPr/>
        </p:nvSpPr>
        <p:spPr bwMode="auto">
          <a:xfrm>
            <a:off x="5453063" y="54530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1977" name="Rectangle 21"/>
          <p:cNvSpPr>
            <a:spLocks noChangeArrowheads="1"/>
          </p:cNvSpPr>
          <p:nvPr/>
        </p:nvSpPr>
        <p:spPr bwMode="auto">
          <a:xfrm>
            <a:off x="4230688"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1978" name="Freeform 22"/>
          <p:cNvSpPr>
            <a:spLocks/>
          </p:cNvSpPr>
          <p:nvPr/>
        </p:nvSpPr>
        <p:spPr bwMode="auto">
          <a:xfrm>
            <a:off x="8199438" y="55292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1979" name="Line 23"/>
          <p:cNvSpPr>
            <a:spLocks noChangeShapeType="1"/>
          </p:cNvSpPr>
          <p:nvPr/>
        </p:nvSpPr>
        <p:spPr bwMode="auto">
          <a:xfrm>
            <a:off x="7972425" y="55419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1980" name="Freeform 24"/>
          <p:cNvSpPr>
            <a:spLocks/>
          </p:cNvSpPr>
          <p:nvPr/>
        </p:nvSpPr>
        <p:spPr bwMode="auto">
          <a:xfrm>
            <a:off x="8161338"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1981" name="Line 25"/>
          <p:cNvSpPr>
            <a:spLocks noChangeShapeType="1"/>
          </p:cNvSpPr>
          <p:nvPr/>
        </p:nvSpPr>
        <p:spPr bwMode="auto">
          <a:xfrm>
            <a:off x="7947025" y="53530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1982" name="Rectangle 26"/>
          <p:cNvSpPr>
            <a:spLocks noChangeArrowheads="1"/>
          </p:cNvSpPr>
          <p:nvPr/>
        </p:nvSpPr>
        <p:spPr bwMode="auto">
          <a:xfrm>
            <a:off x="8401050"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1983" name="Rectangle 27"/>
          <p:cNvSpPr>
            <a:spLocks noChangeArrowheads="1"/>
          </p:cNvSpPr>
          <p:nvPr/>
        </p:nvSpPr>
        <p:spPr bwMode="auto">
          <a:xfrm>
            <a:off x="7808913" y="52530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1984" name="Rectangle 28"/>
          <p:cNvSpPr>
            <a:spLocks noChangeArrowheads="1"/>
          </p:cNvSpPr>
          <p:nvPr/>
        </p:nvSpPr>
        <p:spPr bwMode="auto">
          <a:xfrm>
            <a:off x="6548438"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1985" name="Rectangle 29"/>
          <p:cNvSpPr>
            <a:spLocks noChangeArrowheads="1"/>
          </p:cNvSpPr>
          <p:nvPr/>
        </p:nvSpPr>
        <p:spPr bwMode="auto">
          <a:xfrm>
            <a:off x="5376863"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1986" name="Rectangle 30"/>
          <p:cNvSpPr>
            <a:spLocks noChangeArrowheads="1"/>
          </p:cNvSpPr>
          <p:nvPr/>
        </p:nvSpPr>
        <p:spPr bwMode="auto">
          <a:xfrm>
            <a:off x="4217988"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2" name="Group 97"/>
          <p:cNvGrpSpPr>
            <a:grpSpLocks/>
          </p:cNvGrpSpPr>
          <p:nvPr/>
        </p:nvGrpSpPr>
        <p:grpSpPr bwMode="auto">
          <a:xfrm>
            <a:off x="3665538" y="2811463"/>
            <a:ext cx="657225" cy="1308100"/>
            <a:chOff x="1618" y="1771"/>
            <a:chExt cx="414" cy="824"/>
          </a:xfrm>
        </p:grpSpPr>
        <p:sp>
          <p:nvSpPr>
            <p:cNvPr id="212038" name="Rectangle 33"/>
            <p:cNvSpPr>
              <a:spLocks noChangeArrowheads="1"/>
            </p:cNvSpPr>
            <p:nvPr/>
          </p:nvSpPr>
          <p:spPr bwMode="auto">
            <a:xfrm>
              <a:off x="1618" y="2451"/>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sp>
          <p:nvSpPr>
            <p:cNvPr id="212039" name="Rectangle 34"/>
            <p:cNvSpPr>
              <a:spLocks noChangeArrowheads="1"/>
            </p:cNvSpPr>
            <p:nvPr/>
          </p:nvSpPr>
          <p:spPr bwMode="auto">
            <a:xfrm>
              <a:off x="1832" y="1771"/>
              <a:ext cx="200"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AE2089"/>
                  </a:solidFill>
                  <a:latin typeface="Times New Roman" pitchFamily="18" charset="0"/>
                </a:rPr>
                <a:t>V</a:t>
              </a:r>
              <a:r>
                <a:rPr lang="es-ES" sz="1500" b="1" baseline="-25000">
                  <a:solidFill>
                    <a:srgbClr val="AE2089"/>
                  </a:solidFill>
                  <a:latin typeface="Times New Roman" pitchFamily="18" charset="0"/>
                </a:rPr>
                <a:t>C</a:t>
              </a:r>
            </a:p>
            <a:p>
              <a:pPr fontAlgn="base">
                <a:spcBef>
                  <a:spcPct val="0"/>
                </a:spcBef>
                <a:spcAft>
                  <a:spcPct val="0"/>
                </a:spcAft>
              </a:pPr>
              <a:endParaRPr lang="es-ES" b="1">
                <a:solidFill>
                  <a:srgbClr val="3366FF"/>
                </a:solidFill>
              </a:endParaRPr>
            </a:p>
          </p:txBody>
        </p:sp>
      </p:grpSp>
      <p:sp>
        <p:nvSpPr>
          <p:cNvPr id="211988" name="Line 36"/>
          <p:cNvSpPr>
            <a:spLocks noChangeShapeType="1"/>
          </p:cNvSpPr>
          <p:nvPr/>
        </p:nvSpPr>
        <p:spPr bwMode="auto">
          <a:xfrm>
            <a:off x="3122613" y="15319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89" name="Line 37"/>
          <p:cNvSpPr>
            <a:spLocks noChangeShapeType="1"/>
          </p:cNvSpPr>
          <p:nvPr/>
        </p:nvSpPr>
        <p:spPr bwMode="auto">
          <a:xfrm>
            <a:off x="3122613" y="205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0" name="Line 38"/>
          <p:cNvSpPr>
            <a:spLocks noChangeShapeType="1"/>
          </p:cNvSpPr>
          <p:nvPr/>
        </p:nvSpPr>
        <p:spPr bwMode="auto">
          <a:xfrm>
            <a:off x="3122613" y="2576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1" name="Line 39"/>
          <p:cNvSpPr>
            <a:spLocks noChangeShapeType="1"/>
          </p:cNvSpPr>
          <p:nvPr/>
        </p:nvSpPr>
        <p:spPr bwMode="auto">
          <a:xfrm>
            <a:off x="3122613" y="30940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2" name="Line 40"/>
          <p:cNvSpPr>
            <a:spLocks noChangeShapeType="1"/>
          </p:cNvSpPr>
          <p:nvPr/>
        </p:nvSpPr>
        <p:spPr bwMode="auto">
          <a:xfrm>
            <a:off x="3122613" y="36083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3" name="Line 41"/>
          <p:cNvSpPr>
            <a:spLocks noChangeShapeType="1"/>
          </p:cNvSpPr>
          <p:nvPr/>
        </p:nvSpPr>
        <p:spPr bwMode="auto">
          <a:xfrm>
            <a:off x="3122613" y="41259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4" name="Line 42"/>
          <p:cNvSpPr>
            <a:spLocks noChangeShapeType="1"/>
          </p:cNvSpPr>
          <p:nvPr/>
        </p:nvSpPr>
        <p:spPr bwMode="auto">
          <a:xfrm>
            <a:off x="3122613" y="46402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43"/>
          <p:cNvGrpSpPr>
            <a:grpSpLocks/>
          </p:cNvGrpSpPr>
          <p:nvPr/>
        </p:nvGrpSpPr>
        <p:grpSpPr bwMode="auto">
          <a:xfrm>
            <a:off x="3127375" y="1798638"/>
            <a:ext cx="4724400" cy="3108325"/>
            <a:chOff x="1160" y="1320"/>
            <a:chExt cx="2979" cy="1958"/>
          </a:xfrm>
        </p:grpSpPr>
        <p:sp>
          <p:nvSpPr>
            <p:cNvPr id="212031"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2"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3"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4"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35"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6"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7"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1996" name="Line 51"/>
          <p:cNvSpPr>
            <a:spLocks noChangeShapeType="1"/>
          </p:cNvSpPr>
          <p:nvPr/>
        </p:nvSpPr>
        <p:spPr bwMode="auto">
          <a:xfrm>
            <a:off x="3122613" y="51689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7" name="Line 52"/>
          <p:cNvSpPr>
            <a:spLocks noChangeShapeType="1"/>
          </p:cNvSpPr>
          <p:nvPr/>
        </p:nvSpPr>
        <p:spPr bwMode="auto">
          <a:xfrm>
            <a:off x="3121025"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8" name="Line 53"/>
          <p:cNvSpPr>
            <a:spLocks noChangeShapeType="1"/>
          </p:cNvSpPr>
          <p:nvPr/>
        </p:nvSpPr>
        <p:spPr bwMode="auto">
          <a:xfrm>
            <a:off x="7853363"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9" name="Line 54"/>
          <p:cNvSpPr>
            <a:spLocks noChangeShapeType="1"/>
          </p:cNvSpPr>
          <p:nvPr/>
        </p:nvSpPr>
        <p:spPr bwMode="auto">
          <a:xfrm>
            <a:off x="43164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0" name="Line 55"/>
          <p:cNvSpPr>
            <a:spLocks noChangeShapeType="1"/>
          </p:cNvSpPr>
          <p:nvPr/>
        </p:nvSpPr>
        <p:spPr bwMode="auto">
          <a:xfrm>
            <a:off x="54848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1" name="Line 56"/>
          <p:cNvSpPr>
            <a:spLocks noChangeShapeType="1"/>
          </p:cNvSpPr>
          <p:nvPr/>
        </p:nvSpPr>
        <p:spPr bwMode="auto">
          <a:xfrm>
            <a:off x="6672263"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2" name="Line 57"/>
          <p:cNvSpPr>
            <a:spLocks noChangeShapeType="1"/>
          </p:cNvSpPr>
          <p:nvPr/>
        </p:nvSpPr>
        <p:spPr bwMode="auto">
          <a:xfrm>
            <a:off x="490061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3" name="Line 58"/>
          <p:cNvSpPr>
            <a:spLocks noChangeShapeType="1"/>
          </p:cNvSpPr>
          <p:nvPr/>
        </p:nvSpPr>
        <p:spPr bwMode="auto">
          <a:xfrm>
            <a:off x="60785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4" name="Line 59"/>
          <p:cNvSpPr>
            <a:spLocks noChangeShapeType="1"/>
          </p:cNvSpPr>
          <p:nvPr/>
        </p:nvSpPr>
        <p:spPr bwMode="auto">
          <a:xfrm>
            <a:off x="72596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5" name="Line 70"/>
          <p:cNvSpPr>
            <a:spLocks noChangeShapeType="1"/>
          </p:cNvSpPr>
          <p:nvPr/>
        </p:nvSpPr>
        <p:spPr bwMode="auto">
          <a:xfrm>
            <a:off x="371316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67" name="Freeform 83"/>
          <p:cNvSpPr>
            <a:spLocks/>
          </p:cNvSpPr>
          <p:nvPr/>
        </p:nvSpPr>
        <p:spPr bwMode="auto">
          <a:xfrm>
            <a:off x="3141663" y="2049463"/>
            <a:ext cx="4724400" cy="2584450"/>
          </a:xfrm>
          <a:custGeom>
            <a:avLst/>
            <a:gdLst>
              <a:gd name="T0" fmla="*/ 0 w 2976"/>
              <a:gd name="T1" fmla="*/ 2147483647 h 1952"/>
              <a:gd name="T2" fmla="*/ 2147483647 w 2976"/>
              <a:gd name="T3" fmla="*/ 2147483647 h 1952"/>
              <a:gd name="T4" fmla="*/ 2147483647 w 2976"/>
              <a:gd name="T5" fmla="*/ 2147483647 h 1952"/>
              <a:gd name="T6" fmla="*/ 2147483647 w 2976"/>
              <a:gd name="T7" fmla="*/ 2147483647 h 1952"/>
              <a:gd name="T8" fmla="*/ 2147483647 w 2976"/>
              <a:gd name="T9" fmla="*/ 2147483647 h 1952"/>
              <a:gd name="T10" fmla="*/ 2147483647 w 2976"/>
              <a:gd name="T11" fmla="*/ 2147483647 h 1952"/>
              <a:gd name="T12" fmla="*/ 2147483647 w 2976"/>
              <a:gd name="T13" fmla="*/ 2147483647 h 1952"/>
              <a:gd name="T14" fmla="*/ 2147483647 w 2976"/>
              <a:gd name="T15" fmla="*/ 2147483647 h 1952"/>
              <a:gd name="T16" fmla="*/ 2147483647 w 2976"/>
              <a:gd name="T17" fmla="*/ 2147483647 h 1952"/>
              <a:gd name="T18" fmla="*/ 2147483647 w 2976"/>
              <a:gd name="T19" fmla="*/ 2147483647 h 1952"/>
              <a:gd name="T20" fmla="*/ 2147483647 w 2976"/>
              <a:gd name="T21" fmla="*/ 2147483647 h 1952"/>
              <a:gd name="T22" fmla="*/ 2147483647 w 2976"/>
              <a:gd name="T23" fmla="*/ 2147483647 h 1952"/>
              <a:gd name="T24" fmla="*/ 2147483647 w 2976"/>
              <a:gd name="T25" fmla="*/ 2147483647 h 1952"/>
              <a:gd name="T26" fmla="*/ 2147483647 w 2976"/>
              <a:gd name="T27" fmla="*/ 2147483647 h 1952"/>
              <a:gd name="T28" fmla="*/ 2147483647 w 2976"/>
              <a:gd name="T29" fmla="*/ 2147483647 h 19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76"/>
              <a:gd name="T46" fmla="*/ 0 h 1952"/>
              <a:gd name="T47" fmla="*/ 2976 w 2976"/>
              <a:gd name="T48" fmla="*/ 1952 h 19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76" h="1952">
                <a:moveTo>
                  <a:pt x="0" y="981"/>
                </a:moveTo>
                <a:cubicBezTo>
                  <a:pt x="54" y="1095"/>
                  <a:pt x="109" y="1208"/>
                  <a:pt x="176" y="1331"/>
                </a:cubicBezTo>
                <a:cubicBezTo>
                  <a:pt x="243" y="1454"/>
                  <a:pt x="333" y="1622"/>
                  <a:pt x="404" y="1716"/>
                </a:cubicBezTo>
                <a:cubicBezTo>
                  <a:pt x="475" y="1810"/>
                  <a:pt x="548" y="1861"/>
                  <a:pt x="604" y="1899"/>
                </a:cubicBezTo>
                <a:cubicBezTo>
                  <a:pt x="660" y="1938"/>
                  <a:pt x="695" y="1950"/>
                  <a:pt x="740" y="1951"/>
                </a:cubicBezTo>
                <a:cubicBezTo>
                  <a:pt x="785" y="1952"/>
                  <a:pt x="815" y="1948"/>
                  <a:pt x="872" y="1905"/>
                </a:cubicBezTo>
                <a:cubicBezTo>
                  <a:pt x="929" y="1863"/>
                  <a:pt x="990" y="1831"/>
                  <a:pt x="1084" y="1692"/>
                </a:cubicBezTo>
                <a:cubicBezTo>
                  <a:pt x="1178" y="1553"/>
                  <a:pt x="1341" y="1247"/>
                  <a:pt x="1436" y="1070"/>
                </a:cubicBezTo>
                <a:cubicBezTo>
                  <a:pt x="1531" y="894"/>
                  <a:pt x="1589" y="761"/>
                  <a:pt x="1652" y="638"/>
                </a:cubicBezTo>
                <a:cubicBezTo>
                  <a:pt x="1715" y="515"/>
                  <a:pt x="1752" y="430"/>
                  <a:pt x="1816" y="336"/>
                </a:cubicBezTo>
                <a:cubicBezTo>
                  <a:pt x="1880" y="243"/>
                  <a:pt x="1971" y="136"/>
                  <a:pt x="2036" y="81"/>
                </a:cubicBezTo>
                <a:cubicBezTo>
                  <a:pt x="2101" y="26"/>
                  <a:pt x="2147" y="6"/>
                  <a:pt x="2208" y="3"/>
                </a:cubicBezTo>
                <a:cubicBezTo>
                  <a:pt x="2269" y="0"/>
                  <a:pt x="2331" y="5"/>
                  <a:pt x="2404" y="64"/>
                </a:cubicBezTo>
                <a:cubicBezTo>
                  <a:pt x="2477" y="123"/>
                  <a:pt x="2553" y="200"/>
                  <a:pt x="2648" y="354"/>
                </a:cubicBezTo>
                <a:cubicBezTo>
                  <a:pt x="2743" y="508"/>
                  <a:pt x="2859" y="748"/>
                  <a:pt x="2976" y="987"/>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6470" name="Freeform 86"/>
          <p:cNvSpPr>
            <a:spLocks/>
          </p:cNvSpPr>
          <p:nvPr/>
        </p:nvSpPr>
        <p:spPr bwMode="auto">
          <a:xfrm>
            <a:off x="3133725" y="2601913"/>
            <a:ext cx="4714875" cy="1527175"/>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AE2089"/>
            </a:solidFill>
            <a:round/>
            <a:headEnd/>
            <a:tailEnd/>
          </a:ln>
        </p:spPr>
        <p:txBody>
          <a:bodyPr/>
          <a:lstStyle/>
          <a:p>
            <a:pPr fontAlgn="base">
              <a:spcBef>
                <a:spcPct val="0"/>
              </a:spcBef>
              <a:spcAft>
                <a:spcPct val="0"/>
              </a:spcAft>
            </a:pPr>
            <a:endParaRPr lang="es-ES_tradnl">
              <a:solidFill>
                <a:srgbClr val="000000"/>
              </a:solidFill>
            </a:endParaRPr>
          </a:p>
        </p:txBody>
      </p:sp>
      <p:sp>
        <p:nvSpPr>
          <p:cNvPr id="212008" name="Rectangle 87"/>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2009" name="Text Box 88"/>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 condensador a lo largo de un período</a:t>
            </a:r>
          </a:p>
        </p:txBody>
      </p:sp>
      <p:grpSp>
        <p:nvGrpSpPr>
          <p:cNvPr id="4" name="Group 98"/>
          <p:cNvGrpSpPr>
            <a:grpSpLocks/>
          </p:cNvGrpSpPr>
          <p:nvPr/>
        </p:nvGrpSpPr>
        <p:grpSpPr bwMode="auto">
          <a:xfrm>
            <a:off x="7005638" y="1919288"/>
            <a:ext cx="1270000" cy="1023937"/>
            <a:chOff x="3722" y="1209"/>
            <a:chExt cx="800" cy="645"/>
          </a:xfrm>
        </p:grpSpPr>
        <p:sp>
          <p:nvSpPr>
            <p:cNvPr id="212027" name="Line 80"/>
            <p:cNvSpPr>
              <a:spLocks noChangeShapeType="1"/>
            </p:cNvSpPr>
            <p:nvPr/>
          </p:nvSpPr>
          <p:spPr bwMode="auto">
            <a:xfrm>
              <a:off x="3722" y="1290"/>
              <a:ext cx="540" cy="0"/>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5" name="Group 96"/>
            <p:cNvGrpSpPr>
              <a:grpSpLocks/>
            </p:cNvGrpSpPr>
            <p:nvPr/>
          </p:nvGrpSpPr>
          <p:grpSpPr bwMode="auto">
            <a:xfrm>
              <a:off x="4302" y="1209"/>
              <a:ext cx="220" cy="645"/>
              <a:chOff x="4302" y="1209"/>
              <a:chExt cx="220" cy="645"/>
            </a:xfrm>
          </p:grpSpPr>
          <p:sp>
            <p:nvSpPr>
              <p:cNvPr id="212029" name="Rectangle 76"/>
              <p:cNvSpPr>
                <a:spLocks noChangeArrowheads="1"/>
              </p:cNvSpPr>
              <p:nvPr/>
            </p:nvSpPr>
            <p:spPr bwMode="auto">
              <a:xfrm>
                <a:off x="4302" y="1209"/>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r>
                  <a:rPr lang="es-ES" sz="1500" b="1" baseline="-25000">
                    <a:solidFill>
                      <a:srgbClr val="FF0000"/>
                    </a:solidFill>
                    <a:latin typeface="Times New Roman" pitchFamily="18" charset="0"/>
                  </a:rPr>
                  <a:t>0</a:t>
                </a:r>
                <a:endParaRPr lang="es-ES" b="1">
                  <a:solidFill>
                    <a:srgbClr val="000000"/>
                  </a:solidFill>
                </a:endParaRPr>
              </a:p>
            </p:txBody>
          </p:sp>
          <p:sp>
            <p:nvSpPr>
              <p:cNvPr id="212030" name="Rectangle 89"/>
              <p:cNvSpPr>
                <a:spLocks noChangeArrowheads="1"/>
              </p:cNvSpPr>
              <p:nvPr/>
            </p:nvSpPr>
            <p:spPr bwMode="auto">
              <a:xfrm>
                <a:off x="4304" y="1537"/>
                <a:ext cx="200"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AE2089"/>
                    </a:solidFill>
                    <a:latin typeface="Times New Roman" pitchFamily="18" charset="0"/>
                  </a:rPr>
                  <a:t>V</a:t>
                </a:r>
                <a:r>
                  <a:rPr lang="es-ES" sz="1500" b="1" baseline="-25000">
                    <a:solidFill>
                      <a:srgbClr val="AE2089"/>
                    </a:solidFill>
                    <a:latin typeface="Times New Roman" pitchFamily="18" charset="0"/>
                  </a:rPr>
                  <a:t>0C</a:t>
                </a:r>
              </a:p>
              <a:p>
                <a:pPr fontAlgn="base">
                  <a:spcBef>
                    <a:spcPct val="0"/>
                  </a:spcBef>
                  <a:spcAft>
                    <a:spcPct val="0"/>
                  </a:spcAft>
                </a:pPr>
                <a:endParaRPr lang="es-ES" b="1">
                  <a:solidFill>
                    <a:srgbClr val="3366FF"/>
                  </a:solidFill>
                </a:endParaRPr>
              </a:p>
            </p:txBody>
          </p:sp>
        </p:grpSp>
      </p:grpSp>
      <p:grpSp>
        <p:nvGrpSpPr>
          <p:cNvPr id="6" name="Group 95"/>
          <p:cNvGrpSpPr>
            <a:grpSpLocks/>
          </p:cNvGrpSpPr>
          <p:nvPr/>
        </p:nvGrpSpPr>
        <p:grpSpPr bwMode="auto">
          <a:xfrm>
            <a:off x="3133725" y="1865313"/>
            <a:ext cx="3524250" cy="2763837"/>
            <a:chOff x="1283" y="1175"/>
            <a:chExt cx="2220" cy="1741"/>
          </a:xfrm>
        </p:grpSpPr>
        <p:grpSp>
          <p:nvGrpSpPr>
            <p:cNvPr id="7" name="Group 90"/>
            <p:cNvGrpSpPr>
              <a:grpSpLocks/>
            </p:cNvGrpSpPr>
            <p:nvPr/>
          </p:nvGrpSpPr>
          <p:grpSpPr bwMode="auto">
            <a:xfrm>
              <a:off x="1283" y="1175"/>
              <a:ext cx="744" cy="115"/>
              <a:chOff x="1283" y="1175"/>
              <a:chExt cx="744" cy="115"/>
            </a:xfrm>
          </p:grpSpPr>
          <p:sp>
            <p:nvSpPr>
              <p:cNvPr id="212024" name="Rectangle 62"/>
              <p:cNvSpPr>
                <a:spLocks noChangeArrowheads="1"/>
              </p:cNvSpPr>
              <p:nvPr/>
            </p:nvSpPr>
            <p:spPr bwMode="auto">
              <a:xfrm>
                <a:off x="1500"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2025" name="Line 64"/>
              <p:cNvSpPr>
                <a:spLocks noChangeShapeType="1"/>
              </p:cNvSpPr>
              <p:nvPr/>
            </p:nvSpPr>
            <p:spPr bwMode="auto">
              <a:xfrm flipH="1">
                <a:off x="1832"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2026" name="Line 65"/>
              <p:cNvSpPr>
                <a:spLocks noChangeShapeType="1"/>
              </p:cNvSpPr>
              <p:nvPr/>
            </p:nvSpPr>
            <p:spPr bwMode="auto">
              <a:xfrm>
                <a:off x="1283"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8" name="Group 91"/>
            <p:cNvGrpSpPr>
              <a:grpSpLocks/>
            </p:cNvGrpSpPr>
            <p:nvPr/>
          </p:nvGrpSpPr>
          <p:grpSpPr bwMode="auto">
            <a:xfrm>
              <a:off x="2759" y="2801"/>
              <a:ext cx="744" cy="115"/>
              <a:chOff x="1283" y="1175"/>
              <a:chExt cx="744" cy="115"/>
            </a:xfrm>
          </p:grpSpPr>
          <p:sp>
            <p:nvSpPr>
              <p:cNvPr id="212021" name="Rectangle 92"/>
              <p:cNvSpPr>
                <a:spLocks noChangeArrowheads="1"/>
              </p:cNvSpPr>
              <p:nvPr/>
            </p:nvSpPr>
            <p:spPr bwMode="auto">
              <a:xfrm>
                <a:off x="1500"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2022" name="Line 93"/>
              <p:cNvSpPr>
                <a:spLocks noChangeShapeType="1"/>
              </p:cNvSpPr>
              <p:nvPr/>
            </p:nvSpPr>
            <p:spPr bwMode="auto">
              <a:xfrm flipH="1">
                <a:off x="1832"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2023" name="Line 94"/>
              <p:cNvSpPr>
                <a:spLocks noChangeShapeType="1"/>
              </p:cNvSpPr>
              <p:nvPr/>
            </p:nvSpPr>
            <p:spPr bwMode="auto">
              <a:xfrm>
                <a:off x="1283"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grpSp>
        <p:nvGrpSpPr>
          <p:cNvPr id="9" name="Group 99"/>
          <p:cNvGrpSpPr>
            <a:grpSpLocks/>
          </p:cNvGrpSpPr>
          <p:nvPr/>
        </p:nvGrpSpPr>
        <p:grpSpPr bwMode="auto">
          <a:xfrm>
            <a:off x="2860675" y="1931988"/>
            <a:ext cx="50800" cy="214312"/>
            <a:chOff x="1125" y="1141"/>
            <a:chExt cx="32" cy="135"/>
          </a:xfrm>
        </p:grpSpPr>
        <p:sp>
          <p:nvSpPr>
            <p:cNvPr id="212017" name="Freeform 100"/>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2018" name="Line 101"/>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2013" name="Rectangle 102"/>
          <p:cNvSpPr>
            <a:spLocks noChangeArrowheads="1"/>
          </p:cNvSpPr>
          <p:nvPr/>
        </p:nvSpPr>
        <p:spPr bwMode="auto">
          <a:xfrm>
            <a:off x="2855913" y="1631950"/>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2014" name="Rectangle 103"/>
          <p:cNvSpPr>
            <a:spLocks noChangeArrowheads="1"/>
          </p:cNvSpPr>
          <p:nvPr/>
        </p:nvSpPr>
        <p:spPr bwMode="auto">
          <a:xfrm>
            <a:off x="2817813" y="1374775"/>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AE2089"/>
                </a:solidFill>
                <a:latin typeface="Times New Roman" pitchFamily="18" charset="0"/>
              </a:rPr>
              <a:t>V</a:t>
            </a:r>
          </a:p>
        </p:txBody>
      </p:sp>
      <p:sp>
        <p:nvSpPr>
          <p:cNvPr id="16488" name="Text Box 104"/>
          <p:cNvSpPr txBox="1">
            <a:spLocks noChangeArrowheads="1"/>
          </p:cNvSpPr>
          <p:nvPr/>
        </p:nvSpPr>
        <p:spPr bwMode="auto">
          <a:xfrm>
            <a:off x="0" y="6504057"/>
            <a:ext cx="9144000" cy="353943"/>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1700" b="1" dirty="0">
                <a:solidFill>
                  <a:srgbClr val="000066"/>
                </a:solidFill>
              </a:rPr>
              <a:t>En un condensador, la intensidad está adelantada 90º respecto de la </a:t>
            </a:r>
            <a:r>
              <a:rPr lang="es-ES" sz="1700" b="1" dirty="0" err="1">
                <a:solidFill>
                  <a:srgbClr val="000066"/>
                </a:solidFill>
              </a:rPr>
              <a:t>d.d.p.</a:t>
            </a:r>
            <a:r>
              <a:rPr lang="es-ES" sz="1700" b="1" dirty="0">
                <a:solidFill>
                  <a:srgbClr val="000066"/>
                </a:solidFill>
              </a:rPr>
              <a:t> (</a:t>
            </a:r>
            <a:r>
              <a:rPr lang="el-GR" sz="1700" b="1" dirty="0">
                <a:solidFill>
                  <a:srgbClr val="000066"/>
                </a:solidFill>
                <a:latin typeface="Times New Roman" pitchFamily="18" charset="0"/>
                <a:cs typeface="Times New Roman" pitchFamily="18" charset="0"/>
              </a:rPr>
              <a:t>δ</a:t>
            </a:r>
            <a:r>
              <a:rPr lang="es-ES" sz="1700" b="1" dirty="0">
                <a:solidFill>
                  <a:srgbClr val="000066"/>
                </a:solidFill>
              </a:rPr>
              <a:t> = 90º).</a:t>
            </a:r>
          </a:p>
        </p:txBody>
      </p:sp>
      <p:pic>
        <p:nvPicPr>
          <p:cNvPr id="212016" name="Picture 105" descr="Circuito C"/>
          <p:cNvPicPr>
            <a:picLocks noChangeAspect="1" noChangeArrowheads="1"/>
          </p:cNvPicPr>
          <p:nvPr/>
        </p:nvPicPr>
        <p:blipFill>
          <a:blip r:embed="rId3" cstate="print"/>
          <a:srcRect l="16536" t="19858" r="40010" b="18529"/>
          <a:stretch>
            <a:fillRect/>
          </a:stretch>
        </p:blipFill>
        <p:spPr bwMode="auto">
          <a:xfrm>
            <a:off x="531813" y="2643188"/>
            <a:ext cx="2025650" cy="1724025"/>
          </a:xfrm>
          <a:prstGeom prst="rect">
            <a:avLst/>
          </a:prstGeom>
          <a:noFill/>
          <a:ln w="9525">
            <a:solidFill>
              <a:schemeClr val="tx1"/>
            </a:solidFill>
            <a:miter lim="800000"/>
            <a:headEnd/>
            <a:tailEnd/>
          </a:ln>
        </p:spPr>
      </p:pic>
      <p:sp>
        <p:nvSpPr>
          <p:cNvPr id="72" name="Text Box 104"/>
          <p:cNvSpPr txBox="1">
            <a:spLocks noChangeArrowheads="1"/>
          </p:cNvSpPr>
          <p:nvPr/>
        </p:nvSpPr>
        <p:spPr bwMode="auto">
          <a:xfrm>
            <a:off x="0" y="6504057"/>
            <a:ext cx="9144000" cy="353943"/>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1700" b="1" dirty="0">
                <a:solidFill>
                  <a:srgbClr val="000066"/>
                </a:solidFill>
              </a:rPr>
              <a:t>O lo que es lo mismo: la </a:t>
            </a:r>
            <a:r>
              <a:rPr lang="es-ES" sz="1700" b="1" dirty="0" err="1">
                <a:solidFill>
                  <a:srgbClr val="000066"/>
                </a:solidFill>
              </a:rPr>
              <a:t>d.d.p.</a:t>
            </a:r>
            <a:r>
              <a:rPr lang="es-ES" sz="1700" b="1" dirty="0">
                <a:solidFill>
                  <a:srgbClr val="000066"/>
                </a:solidFill>
              </a:rPr>
              <a:t> está retrasada 90º respecto de la intensidad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67"/>
                                        </p:tgtEl>
                                        <p:attrNameLst>
                                          <p:attrName>style.visibility</p:attrName>
                                        </p:attrNameLst>
                                      </p:cBhvr>
                                      <p:to>
                                        <p:strVal val="visible"/>
                                      </p:to>
                                    </p:set>
                                    <p:animEffect transition="in" filter="wipe(left)">
                                      <p:cBhvr>
                                        <p:cTn id="7" dur="5000"/>
                                        <p:tgtEl>
                                          <p:spTgt spid="164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470"/>
                                        </p:tgtEl>
                                        <p:attrNameLst>
                                          <p:attrName>style.visibility</p:attrName>
                                        </p:attrNameLst>
                                      </p:cBhvr>
                                      <p:to>
                                        <p:strVal val="visible"/>
                                      </p:to>
                                    </p:set>
                                    <p:animEffect transition="in" filter="wipe(left)">
                                      <p:cBhvr>
                                        <p:cTn id="10" dur="5000"/>
                                        <p:tgtEl>
                                          <p:spTgt spid="16470"/>
                                        </p:tgtEl>
                                      </p:cBhvr>
                                    </p:animEffect>
                                  </p:childTnLst>
                                </p:cTn>
                              </p:par>
                              <p:par>
                                <p:cTn id="11" presetID="1" presetClass="entr" presetSubtype="0"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7" grpId="0" animBg="1"/>
      <p:bldP spid="16470" grpId="0" animBg="1"/>
      <p:bldP spid="16488" grpId="0" animBg="1"/>
      <p:bldP spid="16488" grpId="1" animBg="1"/>
      <p:bldP spid="7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740903" y="1054099"/>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755191" y="1068387"/>
            <a:ext cx="6094412" cy="4327525"/>
            <a:chOff x="863" y="810"/>
            <a:chExt cx="3839" cy="2726"/>
          </a:xfrm>
        </p:grpSpPr>
        <p:sp>
          <p:nvSpPr>
            <p:cNvPr id="213013"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4"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5"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6"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7"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8"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9"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0"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1"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2"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3"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4"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5"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6"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7"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8"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9"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0"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1"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2"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3"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4"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5"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6"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7"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38269" name="Freeform 29"/>
          <p:cNvSpPr>
            <a:spLocks/>
          </p:cNvSpPr>
          <p:nvPr/>
        </p:nvSpPr>
        <p:spPr bwMode="auto">
          <a:xfrm>
            <a:off x="3174416" y="2117724"/>
            <a:ext cx="3308350" cy="2314575"/>
          </a:xfrm>
          <a:custGeom>
            <a:avLst/>
            <a:gdLst>
              <a:gd name="T0" fmla="*/ 0 w 1394"/>
              <a:gd name="T1" fmla="*/ 0 h 976"/>
              <a:gd name="T2" fmla="*/ 2147483647 w 1394"/>
              <a:gd name="T3" fmla="*/ 2147483647 h 976"/>
              <a:gd name="T4" fmla="*/ 2147483647 w 1394"/>
              <a:gd name="T5" fmla="*/ 2147483647 h 976"/>
              <a:gd name="T6" fmla="*/ 2147483647 w 1394"/>
              <a:gd name="T7" fmla="*/ 2147483647 h 976"/>
              <a:gd name="T8" fmla="*/ 2147483647 w 1394"/>
              <a:gd name="T9" fmla="*/ 2147483647 h 976"/>
              <a:gd name="T10" fmla="*/ 2147483647 w 1394"/>
              <a:gd name="T11" fmla="*/ 2147483647 h 976"/>
              <a:gd name="T12" fmla="*/ 0 60000 65536"/>
              <a:gd name="T13" fmla="*/ 0 60000 65536"/>
              <a:gd name="T14" fmla="*/ 0 60000 65536"/>
              <a:gd name="T15" fmla="*/ 0 60000 65536"/>
              <a:gd name="T16" fmla="*/ 0 60000 65536"/>
              <a:gd name="T17" fmla="*/ 0 60000 65536"/>
              <a:gd name="T18" fmla="*/ 0 w 1394"/>
              <a:gd name="T19" fmla="*/ 0 h 976"/>
              <a:gd name="T20" fmla="*/ 1394 w 1394"/>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394" h="976">
                <a:moveTo>
                  <a:pt x="0" y="0"/>
                </a:moveTo>
                <a:cubicBezTo>
                  <a:pt x="61" y="82"/>
                  <a:pt x="123" y="165"/>
                  <a:pt x="206" y="256"/>
                </a:cubicBezTo>
                <a:cubicBezTo>
                  <a:pt x="289" y="347"/>
                  <a:pt x="400" y="465"/>
                  <a:pt x="498" y="546"/>
                </a:cubicBezTo>
                <a:cubicBezTo>
                  <a:pt x="596" y="627"/>
                  <a:pt x="694" y="685"/>
                  <a:pt x="792" y="740"/>
                </a:cubicBezTo>
                <a:cubicBezTo>
                  <a:pt x="890" y="795"/>
                  <a:pt x="986" y="837"/>
                  <a:pt x="1086" y="876"/>
                </a:cubicBezTo>
                <a:cubicBezTo>
                  <a:pt x="1186" y="915"/>
                  <a:pt x="1290" y="945"/>
                  <a:pt x="1394" y="976"/>
                </a:cubicBezTo>
              </a:path>
            </a:pathLst>
          </a:custGeom>
          <a:noFill/>
          <a:ln w="38100" cmpd="sng">
            <a:solidFill>
              <a:schemeClr val="accent2"/>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2997" name="Text Box 31"/>
          <p:cNvSpPr txBox="1">
            <a:spLocks noChangeArrowheads="1"/>
          </p:cNvSpPr>
          <p:nvPr/>
        </p:nvSpPr>
        <p:spPr bwMode="auto">
          <a:xfrm>
            <a:off x="1201153" y="5245099"/>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2998" name="Text Box 32"/>
          <p:cNvSpPr txBox="1">
            <a:spLocks noChangeArrowheads="1"/>
          </p:cNvSpPr>
          <p:nvPr/>
        </p:nvSpPr>
        <p:spPr bwMode="auto">
          <a:xfrm>
            <a:off x="1201153" y="4283074"/>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2999" name="Text Box 33"/>
          <p:cNvSpPr txBox="1">
            <a:spLocks noChangeArrowheads="1"/>
          </p:cNvSpPr>
          <p:nvPr/>
        </p:nvSpPr>
        <p:spPr bwMode="auto">
          <a:xfrm>
            <a:off x="1201153" y="3319462"/>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3000" name="Text Box 34"/>
          <p:cNvSpPr txBox="1">
            <a:spLocks noChangeArrowheads="1"/>
          </p:cNvSpPr>
          <p:nvPr/>
        </p:nvSpPr>
        <p:spPr bwMode="auto">
          <a:xfrm>
            <a:off x="1201153" y="2357437"/>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3001" name="Text Box 35"/>
          <p:cNvSpPr txBox="1">
            <a:spLocks noChangeArrowheads="1"/>
          </p:cNvSpPr>
          <p:nvPr/>
        </p:nvSpPr>
        <p:spPr bwMode="auto">
          <a:xfrm>
            <a:off x="1201153" y="1419224"/>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3002" name="Text Box 36"/>
          <p:cNvSpPr txBox="1">
            <a:spLocks noChangeArrowheads="1"/>
          </p:cNvSpPr>
          <p:nvPr/>
        </p:nvSpPr>
        <p:spPr bwMode="auto">
          <a:xfrm>
            <a:off x="227747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3003" name="Text Box 37"/>
          <p:cNvSpPr txBox="1">
            <a:spLocks noChangeArrowheads="1"/>
          </p:cNvSpPr>
          <p:nvPr/>
        </p:nvSpPr>
        <p:spPr bwMode="auto">
          <a:xfrm>
            <a:off x="293787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3004" name="Text Box 38"/>
          <p:cNvSpPr txBox="1">
            <a:spLocks noChangeArrowheads="1"/>
          </p:cNvSpPr>
          <p:nvPr/>
        </p:nvSpPr>
        <p:spPr bwMode="auto">
          <a:xfrm>
            <a:off x="363002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3005" name="Text Box 39"/>
          <p:cNvSpPr txBox="1">
            <a:spLocks noChangeArrowheads="1"/>
          </p:cNvSpPr>
          <p:nvPr/>
        </p:nvSpPr>
        <p:spPr bwMode="auto">
          <a:xfrm>
            <a:off x="431582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3006" name="Text Box 40"/>
          <p:cNvSpPr txBox="1">
            <a:spLocks noChangeArrowheads="1"/>
          </p:cNvSpPr>
          <p:nvPr/>
        </p:nvSpPr>
        <p:spPr bwMode="auto">
          <a:xfrm>
            <a:off x="4992103"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3007" name="Text Box 41"/>
          <p:cNvSpPr txBox="1">
            <a:spLocks noChangeArrowheads="1"/>
          </p:cNvSpPr>
          <p:nvPr/>
        </p:nvSpPr>
        <p:spPr bwMode="auto">
          <a:xfrm>
            <a:off x="5614403" y="5438774"/>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3008" name="Text Box 42"/>
          <p:cNvSpPr txBox="1">
            <a:spLocks noChangeArrowheads="1"/>
          </p:cNvSpPr>
          <p:nvPr/>
        </p:nvSpPr>
        <p:spPr bwMode="auto">
          <a:xfrm>
            <a:off x="6297028" y="5438774"/>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3009" name="Text Box 43"/>
          <p:cNvSpPr txBox="1">
            <a:spLocks noChangeArrowheads="1"/>
          </p:cNvSpPr>
          <p:nvPr/>
        </p:nvSpPr>
        <p:spPr bwMode="auto">
          <a:xfrm>
            <a:off x="6979653" y="5438774"/>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3010" name="Text Box 45"/>
          <p:cNvSpPr txBox="1">
            <a:spLocks noChangeArrowheads="1"/>
          </p:cNvSpPr>
          <p:nvPr/>
        </p:nvSpPr>
        <p:spPr bwMode="auto">
          <a:xfrm>
            <a:off x="686803" y="850899"/>
            <a:ext cx="1119188"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333399"/>
                </a:solidFill>
                <a:latin typeface="Times New Roman" pitchFamily="18" charset="0"/>
                <a:cs typeface="Times New Roman" pitchFamily="18" charset="0"/>
              </a:rPr>
              <a:t>X</a:t>
            </a:r>
            <a:r>
              <a:rPr lang="es-ES" sz="2400" baseline="-25000" dirty="0">
                <a:solidFill>
                  <a:srgbClr val="333399"/>
                </a:solidFill>
                <a:latin typeface="Times New Roman" pitchFamily="18" charset="0"/>
                <a:cs typeface="Times New Roman" pitchFamily="18" charset="0"/>
              </a:rPr>
              <a:t>C </a:t>
            </a:r>
            <a:r>
              <a:rPr lang="es-ES" sz="2400" dirty="0">
                <a:solidFill>
                  <a:srgbClr val="000000"/>
                </a:solidFill>
                <a:latin typeface="Times New Roman" pitchFamily="18" charset="0"/>
                <a:cs typeface="Times New Roman" pitchFamily="18" charset="0"/>
              </a:rPr>
              <a:t>(</a:t>
            </a:r>
            <a:r>
              <a:rPr lang="el-GR" sz="2400" dirty="0">
                <a:solidFill>
                  <a:srgbClr val="000000"/>
                </a:solidFill>
                <a:latin typeface="Times New Roman" pitchFamily="18" charset="0"/>
                <a:cs typeface="Times New Roman" pitchFamily="18" charset="0"/>
              </a:rPr>
              <a:t>Ω</a:t>
            </a:r>
            <a:r>
              <a:rPr lang="es-ES" sz="2400" dirty="0">
                <a:solidFill>
                  <a:srgbClr val="000000"/>
                </a:solidFill>
                <a:latin typeface="Times New Roman" pitchFamily="18" charset="0"/>
                <a:cs typeface="Times New Roman" pitchFamily="18" charset="0"/>
              </a:rPr>
              <a:t>)</a:t>
            </a:r>
          </a:p>
        </p:txBody>
      </p:sp>
      <p:sp>
        <p:nvSpPr>
          <p:cNvPr id="213011" name="Text Box 46"/>
          <p:cNvSpPr txBox="1">
            <a:spLocks noChangeArrowheads="1"/>
          </p:cNvSpPr>
          <p:nvPr/>
        </p:nvSpPr>
        <p:spPr bwMode="auto">
          <a:xfrm>
            <a:off x="7340182" y="5458994"/>
            <a:ext cx="1358649"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dirty="0">
                <a:solidFill>
                  <a:srgbClr val="000000"/>
                </a:solidFill>
                <a:latin typeface="Times New Roman" pitchFamily="18" charset="0"/>
                <a:cs typeface="Times New Roman" pitchFamily="18" charset="0"/>
              </a:rPr>
              <a:t>f (</a:t>
            </a:r>
            <a:r>
              <a:rPr lang="es-ES" sz="2400" dirty="0" err="1">
                <a:solidFill>
                  <a:srgbClr val="000000"/>
                </a:solidFill>
                <a:latin typeface="Times New Roman" pitchFamily="18" charset="0"/>
                <a:cs typeface="Times New Roman" pitchFamily="18" charset="0"/>
              </a:rPr>
              <a:t>kHz</a:t>
            </a:r>
            <a:r>
              <a:rPr lang="es-ES" sz="2400" dirty="0">
                <a:solidFill>
                  <a:srgbClr val="000000"/>
                </a:solidFill>
                <a:latin typeface="Times New Roman" pitchFamily="18" charset="0"/>
                <a:cs typeface="Times New Roman" pitchFamily="18" charset="0"/>
              </a:rPr>
              <a:t>)</a:t>
            </a:r>
          </a:p>
        </p:txBody>
      </p:sp>
      <p:sp>
        <p:nvSpPr>
          <p:cNvPr id="213012"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 reactancia capacitiva con la frecuencia (para C = 0,1 </a:t>
            </a:r>
            <a:r>
              <a:rPr lang="el-GR" dirty="0">
                <a:solidFill>
                  <a:srgbClr val="FFFFFF"/>
                </a:solidFill>
                <a:cs typeface="Arial" charset="0"/>
              </a:rPr>
              <a:t>μ</a:t>
            </a:r>
            <a:r>
              <a:rPr lang="es-ES_tradnl" dirty="0">
                <a:solidFill>
                  <a:srgbClr val="FFFFFF"/>
                </a:solidFill>
                <a:cs typeface="Arial" charset="0"/>
              </a:rPr>
              <a:t>F)</a:t>
            </a:r>
            <a:endParaRPr lang="es-ES" dirty="0">
              <a:solidFill>
                <a:srgbClr val="FFFFFF"/>
              </a:solidFill>
              <a:cs typeface="Arial" charset="0"/>
            </a:endParaRPr>
          </a:p>
        </p:txBody>
      </p:sp>
      <p:graphicFrame>
        <p:nvGraphicFramePr>
          <p:cNvPr id="46" name="45 Objeto"/>
          <p:cNvGraphicFramePr>
            <a:graphicFrameLocks noChangeAspect="1"/>
          </p:cNvGraphicFramePr>
          <p:nvPr/>
        </p:nvGraphicFramePr>
        <p:xfrm>
          <a:off x="4797175" y="2096503"/>
          <a:ext cx="1911350" cy="841375"/>
        </p:xfrm>
        <a:graphic>
          <a:graphicData uri="http://schemas.openxmlformats.org/presentationml/2006/ole">
            <p:oleObj spid="_x0000_s124930" name="Equation" r:id="rId4" imgW="634680" imgH="279360" progId="Equation.DSMT4">
              <p:embed/>
            </p:oleObj>
          </a:graphicData>
        </a:graphic>
      </p:graphicFrame>
      <p:grpSp>
        <p:nvGrpSpPr>
          <p:cNvPr id="53" name="52 Grupo"/>
          <p:cNvGrpSpPr/>
          <p:nvPr/>
        </p:nvGrpSpPr>
        <p:grpSpPr>
          <a:xfrm>
            <a:off x="0" y="6042565"/>
            <a:ext cx="9144000" cy="815435"/>
            <a:chOff x="0" y="5949696"/>
            <a:chExt cx="9144000" cy="815435"/>
          </a:xfrm>
        </p:grpSpPr>
        <p:sp>
          <p:nvSpPr>
            <p:cNvPr id="52" name="51 Rectángulo"/>
            <p:cNvSpPr/>
            <p:nvPr/>
          </p:nvSpPr>
          <p:spPr>
            <a:xfrm>
              <a:off x="0" y="5949696"/>
              <a:ext cx="9144000" cy="815435"/>
            </a:xfrm>
            <a:prstGeom prst="rect">
              <a:avLst/>
            </a:prstGeom>
            <a:solidFill>
              <a:srgbClr val="3EF4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3EF447"/>
                </a:solidFill>
              </a:endParaRPr>
            </a:p>
          </p:txBody>
        </p:sp>
        <p:grpSp>
          <p:nvGrpSpPr>
            <p:cNvPr id="51" name="50 Grupo"/>
            <p:cNvGrpSpPr/>
            <p:nvPr/>
          </p:nvGrpSpPr>
          <p:grpSpPr>
            <a:xfrm>
              <a:off x="768096" y="5974080"/>
              <a:ext cx="8095488" cy="729294"/>
              <a:chOff x="768096" y="5925312"/>
              <a:chExt cx="8095488" cy="729294"/>
            </a:xfrm>
          </p:grpSpPr>
          <p:sp>
            <p:nvSpPr>
              <p:cNvPr id="47" name="46 CuadroTexto"/>
              <p:cNvSpPr txBox="1"/>
              <p:nvPr/>
            </p:nvSpPr>
            <p:spPr>
              <a:xfrm>
                <a:off x="768096" y="5925312"/>
                <a:ext cx="3230880" cy="369332"/>
              </a:xfrm>
              <a:prstGeom prst="rect">
                <a:avLst/>
              </a:prstGeom>
              <a:noFill/>
            </p:spPr>
            <p:txBody>
              <a:bodyPr wrap="square" rtlCol="0">
                <a:spAutoFit/>
              </a:bodyPr>
              <a:lstStyle/>
              <a:p>
                <a:r>
                  <a:rPr lang="es-ES_tradnl" b="1" dirty="0" smtClean="0"/>
                  <a:t>X</a:t>
                </a:r>
                <a:r>
                  <a:rPr lang="es-ES_tradnl" b="1" baseline="-25000" dirty="0" smtClean="0"/>
                  <a:t>C</a:t>
                </a:r>
                <a:r>
                  <a:rPr lang="es-ES_tradnl" dirty="0" smtClean="0"/>
                  <a:t> = Reactancia capacitiva</a:t>
                </a:r>
                <a:endParaRPr lang="es-ES_tradnl" baseline="-25000" dirty="0"/>
              </a:p>
            </p:txBody>
          </p:sp>
          <p:sp>
            <p:nvSpPr>
              <p:cNvPr id="48" name="47 CuadroTexto"/>
              <p:cNvSpPr txBox="1"/>
              <p:nvPr/>
            </p:nvSpPr>
            <p:spPr>
              <a:xfrm>
                <a:off x="5035296" y="5925312"/>
                <a:ext cx="3828288" cy="369332"/>
              </a:xfrm>
              <a:prstGeom prst="rect">
                <a:avLst/>
              </a:prstGeom>
              <a:noFill/>
            </p:spPr>
            <p:txBody>
              <a:bodyPr wrap="square" rtlCol="0">
                <a:spAutoFit/>
              </a:bodyPr>
              <a:lstStyle/>
              <a:p>
                <a:r>
                  <a:rPr lang="es-ES_tradnl" dirty="0" smtClean="0"/>
                  <a:t>C = capacidad del condensador</a:t>
                </a:r>
                <a:endParaRPr lang="es-ES_tradnl" baseline="-25000" dirty="0"/>
              </a:p>
            </p:txBody>
          </p:sp>
          <p:sp>
            <p:nvSpPr>
              <p:cNvPr id="49" name="48 CuadroTexto"/>
              <p:cNvSpPr txBox="1"/>
              <p:nvPr/>
            </p:nvSpPr>
            <p:spPr>
              <a:xfrm>
                <a:off x="768096" y="6254496"/>
                <a:ext cx="3230880" cy="400110"/>
              </a:xfrm>
              <a:prstGeom prst="rect">
                <a:avLst/>
              </a:prstGeom>
              <a:noFill/>
            </p:spPr>
            <p:txBody>
              <a:bodyPr wrap="square" rtlCol="0">
                <a:spAutoFit/>
              </a:bodyPr>
              <a:lstStyle/>
              <a:p>
                <a:r>
                  <a:rPr lang="es-ES_tradnl" sz="2000" b="1" dirty="0" smtClean="0">
                    <a:latin typeface="Times New Roman" pitchFamily="18" charset="0"/>
                    <a:cs typeface="Times New Roman" pitchFamily="18" charset="0"/>
                  </a:rPr>
                  <a:t>f</a:t>
                </a:r>
                <a:r>
                  <a:rPr lang="es-ES_tradnl" b="1" dirty="0" smtClean="0"/>
                  <a:t> </a:t>
                </a:r>
                <a:r>
                  <a:rPr lang="es-ES_tradnl" dirty="0" smtClean="0"/>
                  <a:t>= frecuencia de la corriente</a:t>
                </a:r>
                <a:endParaRPr lang="es-ES_tradnl" baseline="-25000" dirty="0"/>
              </a:p>
            </p:txBody>
          </p:sp>
          <p:sp>
            <p:nvSpPr>
              <p:cNvPr id="50" name="49 CuadroTexto"/>
              <p:cNvSpPr txBox="1"/>
              <p:nvPr/>
            </p:nvSpPr>
            <p:spPr>
              <a:xfrm>
                <a:off x="5035296" y="6254496"/>
                <a:ext cx="3828288" cy="400110"/>
              </a:xfrm>
              <a:prstGeom prst="rect">
                <a:avLst/>
              </a:prstGeom>
              <a:noFill/>
            </p:spPr>
            <p:txBody>
              <a:bodyPr wrap="square" rtlCol="0">
                <a:spAutoFit/>
              </a:bodyPr>
              <a:lstStyle/>
              <a:p>
                <a:r>
                  <a:rPr lang="el-GR" sz="2000" dirty="0" smtClean="0">
                    <a:latin typeface="Times New Roman" pitchFamily="18" charset="0"/>
                    <a:cs typeface="Times New Roman" pitchFamily="18" charset="0"/>
                  </a:rPr>
                  <a:t>ω</a:t>
                </a:r>
                <a:r>
                  <a:rPr lang="es-ES_tradnl" dirty="0" smtClean="0"/>
                  <a:t> = frecuencia angular</a:t>
                </a:r>
                <a:endParaRPr lang="es-ES_tradnl" baseline="-250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69"/>
                                        </p:tgtEl>
                                        <p:attrNameLst>
                                          <p:attrName>style.visibility</p:attrName>
                                        </p:attrNameLst>
                                      </p:cBhvr>
                                      <p:to>
                                        <p:strVal val="visible"/>
                                      </p:to>
                                    </p:set>
                                    <p:animEffect transition="in" filter="wipe(left)">
                                      <p:cBhvr>
                                        <p:cTn id="7" dur="5000"/>
                                        <p:tgtEl>
                                          <p:spTgt spid="138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75778" name="Group 2"/>
          <p:cNvGraphicFramePr>
            <a:graphicFrameLocks noGrp="1"/>
          </p:cNvGraphicFramePr>
          <p:nvPr/>
        </p:nvGraphicFramePr>
        <p:xfrm>
          <a:off x="1547813" y="896938"/>
          <a:ext cx="6121400" cy="5529264"/>
        </p:xfrm>
        <a:graphic>
          <a:graphicData uri="http://schemas.openxmlformats.org/drawingml/2006/table">
            <a:tbl>
              <a:tblPr/>
              <a:tblGrid>
                <a:gridCol w="987425"/>
                <a:gridCol w="965200"/>
                <a:gridCol w="1200150"/>
                <a:gridCol w="1174750"/>
                <a:gridCol w="1793875"/>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hMerge="1">
                  <a:txBody>
                    <a:bodyPr/>
                    <a:lstStyle/>
                    <a:p>
                      <a:endParaRPr lang="es-ES_tradnl"/>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1" u="none" strike="noStrike" cap="none" normalizeH="0" baseline="0" smtClean="0">
                          <a:ln>
                            <a:noFill/>
                          </a:ln>
                          <a:solidFill>
                            <a:schemeClr val="accent2"/>
                          </a:solidFill>
                          <a:effectLst/>
                          <a:latin typeface="Times New Roman" pitchFamily="18" charset="0"/>
                          <a:cs typeface="Times New Roman" pitchFamily="18" charset="0"/>
                        </a:rPr>
                        <a:t>sen</a:t>
                      </a:r>
                      <a:r>
                        <a:rPr kumimoji="0" lang="es-ES" sz="24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endParaRPr kumimoji="0" lang="es-ES" sz="2400" b="1" i="0" u="none" strike="noStrike" cap="none" normalizeH="0" baseline="0" smtClean="0">
                        <a:ln>
                          <a:noFill/>
                        </a:ln>
                        <a:solidFill>
                          <a:schemeClr val="accent2"/>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Times New Roman" pitchFamily="18" charset="0"/>
                          <a:cs typeface="Times New Roman" pitchFamily="18" charset="0"/>
                        </a:rPr>
                        <a:t>cos </a:t>
                      </a: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endParaRPr kumimoji="0" lang="es-ES" sz="2400" b="1" i="0" u="none" strike="noStrike" cap="none" normalizeH="0" baseline="0" smtClean="0">
                        <a:ln>
                          <a:noFill/>
                        </a:ln>
                        <a:solidFill>
                          <a:schemeClr val="accent2"/>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sen</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cos</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endParaRPr kumimoji="0" lang="es-ES" sz="2400" b="1" i="0" u="none" strike="noStrike" cap="none" normalizeH="0" baseline="0" smtClean="0">
                        <a:ln>
                          <a:noFill/>
                        </a:ln>
                        <a:solidFill>
                          <a:srgbClr val="FF3300"/>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(º)</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(rad)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45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l-G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90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135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3</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180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225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5</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270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3</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7</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360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endParaRPr kumimoji="0" lang="es-E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sen</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cos</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endParaRPr kumimoji="0" lang="es-ES" sz="2400" b="1" i="0" u="none" strike="noStrike" cap="none" normalizeH="0" baseline="0" smtClean="0">
                        <a:ln>
                          <a:noFill/>
                        </a:ln>
                        <a:solidFill>
                          <a:srgbClr val="FF3300"/>
                        </a:solidFill>
                        <a:effectLst/>
                        <a:latin typeface="Times New Roman" pitchFamily="18" charset="0"/>
                        <a:cs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EAEC"/>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FF3300"/>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EAEC"/>
                    </a:solidFill>
                  </a:tcPr>
                </a:tc>
              </a:tr>
            </a:tbl>
          </a:graphicData>
        </a:graphic>
      </p:graphicFrame>
      <p:graphicFrame>
        <p:nvGraphicFramePr>
          <p:cNvPr id="13314" name="Object 75"/>
          <p:cNvGraphicFramePr>
            <a:graphicFrameLocks noChangeAspect="1"/>
          </p:cNvGraphicFramePr>
          <p:nvPr/>
        </p:nvGraphicFramePr>
        <p:xfrm>
          <a:off x="3708400" y="2265363"/>
          <a:ext cx="720725" cy="457200"/>
        </p:xfrm>
        <a:graphic>
          <a:graphicData uri="http://schemas.openxmlformats.org/presentationml/2006/ole">
            <p:oleObj spid="_x0000_s125954" name="Ecuación" r:id="rId4" imgW="380880" imgH="241200" progId="Equation.3">
              <p:embed/>
            </p:oleObj>
          </a:graphicData>
        </a:graphic>
      </p:graphicFrame>
      <p:graphicFrame>
        <p:nvGraphicFramePr>
          <p:cNvPr id="13315" name="Object 76"/>
          <p:cNvGraphicFramePr>
            <a:graphicFrameLocks noChangeAspect="1"/>
          </p:cNvGraphicFramePr>
          <p:nvPr/>
        </p:nvGraphicFramePr>
        <p:xfrm>
          <a:off x="3708400" y="3200400"/>
          <a:ext cx="720725" cy="457200"/>
        </p:xfrm>
        <a:graphic>
          <a:graphicData uri="http://schemas.openxmlformats.org/presentationml/2006/ole">
            <p:oleObj spid="_x0000_s125955" name="Ecuación" r:id="rId5" imgW="380880" imgH="241200" progId="Equation.3">
              <p:embed/>
            </p:oleObj>
          </a:graphicData>
        </a:graphic>
      </p:graphicFrame>
      <p:graphicFrame>
        <p:nvGraphicFramePr>
          <p:cNvPr id="13316" name="Object 77"/>
          <p:cNvGraphicFramePr>
            <a:graphicFrameLocks noChangeAspect="1"/>
          </p:cNvGraphicFramePr>
          <p:nvPr/>
        </p:nvGraphicFramePr>
        <p:xfrm>
          <a:off x="3635375" y="4137025"/>
          <a:ext cx="912813" cy="457200"/>
        </p:xfrm>
        <a:graphic>
          <a:graphicData uri="http://schemas.openxmlformats.org/presentationml/2006/ole">
            <p:oleObj spid="_x0000_s125956" name="Ecuación" r:id="rId6" imgW="482400" imgH="241200" progId="Equation.3">
              <p:embed/>
            </p:oleObj>
          </a:graphicData>
        </a:graphic>
      </p:graphicFrame>
      <p:graphicFrame>
        <p:nvGraphicFramePr>
          <p:cNvPr id="13317" name="Object 78"/>
          <p:cNvGraphicFramePr>
            <a:graphicFrameLocks noChangeAspect="1"/>
          </p:cNvGraphicFramePr>
          <p:nvPr/>
        </p:nvGraphicFramePr>
        <p:xfrm>
          <a:off x="3635375" y="5073650"/>
          <a:ext cx="912813" cy="457200"/>
        </p:xfrm>
        <a:graphic>
          <a:graphicData uri="http://schemas.openxmlformats.org/presentationml/2006/ole">
            <p:oleObj spid="_x0000_s125957" name="Ecuación" r:id="rId7" imgW="482400" imgH="241200" progId="Equation.3">
              <p:embed/>
            </p:oleObj>
          </a:graphicData>
        </a:graphic>
      </p:graphicFrame>
      <p:graphicFrame>
        <p:nvGraphicFramePr>
          <p:cNvPr id="13318" name="Object 79"/>
          <p:cNvGraphicFramePr>
            <a:graphicFrameLocks noChangeAspect="1"/>
          </p:cNvGraphicFramePr>
          <p:nvPr/>
        </p:nvGraphicFramePr>
        <p:xfrm>
          <a:off x="4859338" y="2265363"/>
          <a:ext cx="720725" cy="457200"/>
        </p:xfrm>
        <a:graphic>
          <a:graphicData uri="http://schemas.openxmlformats.org/presentationml/2006/ole">
            <p:oleObj spid="_x0000_s125958" name="Ecuación" r:id="rId8" imgW="380880" imgH="241200" progId="Equation.3">
              <p:embed/>
            </p:oleObj>
          </a:graphicData>
        </a:graphic>
      </p:graphicFrame>
      <p:graphicFrame>
        <p:nvGraphicFramePr>
          <p:cNvPr id="13319" name="Object 80"/>
          <p:cNvGraphicFramePr>
            <a:graphicFrameLocks noChangeAspect="1"/>
          </p:cNvGraphicFramePr>
          <p:nvPr/>
        </p:nvGraphicFramePr>
        <p:xfrm>
          <a:off x="4787900" y="3200400"/>
          <a:ext cx="912813" cy="457200"/>
        </p:xfrm>
        <a:graphic>
          <a:graphicData uri="http://schemas.openxmlformats.org/presentationml/2006/ole">
            <p:oleObj spid="_x0000_s125959" name="Ecuación" r:id="rId9" imgW="482400" imgH="241200" progId="Equation.3">
              <p:embed/>
            </p:oleObj>
          </a:graphicData>
        </a:graphic>
      </p:graphicFrame>
      <p:graphicFrame>
        <p:nvGraphicFramePr>
          <p:cNvPr id="13320" name="Object 81"/>
          <p:cNvGraphicFramePr>
            <a:graphicFrameLocks noChangeAspect="1"/>
          </p:cNvGraphicFramePr>
          <p:nvPr/>
        </p:nvGraphicFramePr>
        <p:xfrm>
          <a:off x="4787900" y="4137025"/>
          <a:ext cx="912813" cy="457200"/>
        </p:xfrm>
        <a:graphic>
          <a:graphicData uri="http://schemas.openxmlformats.org/presentationml/2006/ole">
            <p:oleObj spid="_x0000_s125960" name="Ecuación" r:id="rId10" imgW="482400" imgH="241200" progId="Equation.3">
              <p:embed/>
            </p:oleObj>
          </a:graphicData>
        </a:graphic>
      </p:graphicFrame>
      <p:graphicFrame>
        <p:nvGraphicFramePr>
          <p:cNvPr id="13321" name="Object 82"/>
          <p:cNvGraphicFramePr>
            <a:graphicFrameLocks noChangeAspect="1"/>
          </p:cNvGraphicFramePr>
          <p:nvPr/>
        </p:nvGraphicFramePr>
        <p:xfrm>
          <a:off x="4859338" y="5073650"/>
          <a:ext cx="720725" cy="457200"/>
        </p:xfrm>
        <a:graphic>
          <a:graphicData uri="http://schemas.openxmlformats.org/presentationml/2006/ole">
            <p:oleObj spid="_x0000_s125961" name="Ecuación" r:id="rId11" imgW="380880" imgH="241200" progId="Equation.3">
              <p:embed/>
            </p:oleObj>
          </a:graphicData>
        </a:graphic>
      </p:graphicFrame>
      <p:graphicFrame>
        <p:nvGraphicFramePr>
          <p:cNvPr id="13322" name="Object 83"/>
          <p:cNvGraphicFramePr>
            <a:graphicFrameLocks noChangeAspect="1"/>
          </p:cNvGraphicFramePr>
          <p:nvPr/>
        </p:nvGraphicFramePr>
        <p:xfrm>
          <a:off x="6588125" y="2265363"/>
          <a:ext cx="431800" cy="407987"/>
        </p:xfrm>
        <a:graphic>
          <a:graphicData uri="http://schemas.openxmlformats.org/presentationml/2006/ole">
            <p:oleObj spid="_x0000_s125962" name="Ecuación" r:id="rId12" imgW="228600" imgH="215640" progId="Equation.3">
              <p:embed/>
            </p:oleObj>
          </a:graphicData>
        </a:graphic>
      </p:graphicFrame>
      <p:graphicFrame>
        <p:nvGraphicFramePr>
          <p:cNvPr id="13323" name="Object 84"/>
          <p:cNvGraphicFramePr>
            <a:graphicFrameLocks noChangeAspect="1"/>
          </p:cNvGraphicFramePr>
          <p:nvPr/>
        </p:nvGraphicFramePr>
        <p:xfrm>
          <a:off x="6372225" y="3273425"/>
          <a:ext cx="647700" cy="407988"/>
        </p:xfrm>
        <a:graphic>
          <a:graphicData uri="http://schemas.openxmlformats.org/presentationml/2006/ole">
            <p:oleObj spid="_x0000_s125963" name="Ecuación" r:id="rId13" imgW="342720" imgH="215640" progId="Equation.3">
              <p:embed/>
            </p:oleObj>
          </a:graphicData>
        </a:graphic>
      </p:graphicFrame>
      <p:graphicFrame>
        <p:nvGraphicFramePr>
          <p:cNvPr id="13324" name="Object 85"/>
          <p:cNvGraphicFramePr>
            <a:graphicFrameLocks noChangeAspect="1"/>
          </p:cNvGraphicFramePr>
          <p:nvPr/>
        </p:nvGraphicFramePr>
        <p:xfrm>
          <a:off x="6588125" y="4137025"/>
          <a:ext cx="431800" cy="407988"/>
        </p:xfrm>
        <a:graphic>
          <a:graphicData uri="http://schemas.openxmlformats.org/presentationml/2006/ole">
            <p:oleObj spid="_x0000_s125964" name="Ecuación" r:id="rId14" imgW="228600" imgH="215640" progId="Equation.3">
              <p:embed/>
            </p:oleObj>
          </a:graphicData>
        </a:graphic>
      </p:graphicFrame>
      <p:graphicFrame>
        <p:nvGraphicFramePr>
          <p:cNvPr id="13325" name="Object 86"/>
          <p:cNvGraphicFramePr>
            <a:graphicFrameLocks noChangeAspect="1"/>
          </p:cNvGraphicFramePr>
          <p:nvPr/>
        </p:nvGraphicFramePr>
        <p:xfrm>
          <a:off x="6372225" y="5073650"/>
          <a:ext cx="647700" cy="407988"/>
        </p:xfrm>
        <a:graphic>
          <a:graphicData uri="http://schemas.openxmlformats.org/presentationml/2006/ole">
            <p:oleObj spid="_x0000_s125965" name="Ecuación" r:id="rId15" imgW="342720" imgH="215640" progId="Equation.3">
              <p:embed/>
            </p:oleObj>
          </a:graphicData>
        </a:graphic>
      </p:graphicFrame>
      <p:sp>
        <p:nvSpPr>
          <p:cNvPr id="13400" name="Text Box 87"/>
          <p:cNvSpPr txBox="1">
            <a:spLocks noChangeArrowheads="1"/>
          </p:cNvSpPr>
          <p:nvPr/>
        </p:nvSpPr>
        <p:spPr bwMode="auto">
          <a:xfrm>
            <a:off x="0" y="0"/>
            <a:ext cx="9144000" cy="5191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cs typeface="Times New Roman" pitchFamily="18" charset="0"/>
              </a:rPr>
              <a:t>Valor medio del producto sen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.cos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 en un período</a:t>
            </a:r>
            <a:endParaRPr lang="el-GR" sz="2800" b="1">
              <a:solidFill>
                <a:srgbClr val="FFFF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4764088" y="1247775"/>
            <a:ext cx="1574800" cy="193357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79" name="Freeform 3"/>
          <p:cNvSpPr>
            <a:spLocks/>
          </p:cNvSpPr>
          <p:nvPr/>
        </p:nvSpPr>
        <p:spPr bwMode="auto">
          <a:xfrm flipV="1">
            <a:off x="3144838" y="3186113"/>
            <a:ext cx="1600200" cy="19780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80" name="Freeform 4"/>
          <p:cNvSpPr>
            <a:spLocks/>
          </p:cNvSpPr>
          <p:nvPr/>
        </p:nvSpPr>
        <p:spPr bwMode="auto">
          <a:xfrm flipV="1">
            <a:off x="6361113" y="3186113"/>
            <a:ext cx="1600200" cy="19780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81" name="Freeform 5"/>
          <p:cNvSpPr>
            <a:spLocks/>
          </p:cNvSpPr>
          <p:nvPr/>
        </p:nvSpPr>
        <p:spPr bwMode="auto">
          <a:xfrm>
            <a:off x="1546225" y="1250950"/>
            <a:ext cx="1574800" cy="19272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22" name="Text Box 6"/>
          <p:cNvSpPr txBox="1">
            <a:spLocks noChangeArrowheads="1"/>
          </p:cNvSpPr>
          <p:nvPr/>
        </p:nvSpPr>
        <p:spPr bwMode="auto">
          <a:xfrm>
            <a:off x="0" y="0"/>
            <a:ext cx="9144000" cy="5191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cs typeface="Times New Roman" pitchFamily="18" charset="0"/>
              </a:rPr>
              <a:t>Valor medio del producto sen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.cos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 en un período</a:t>
            </a:r>
            <a:endParaRPr lang="el-GR" sz="2800" b="1">
              <a:solidFill>
                <a:srgbClr val="FFFFFF"/>
              </a:solidFill>
              <a:latin typeface="Times New Roman" pitchFamily="18" charset="0"/>
              <a:cs typeface="Times New Roman" pitchFamily="18" charset="0"/>
            </a:endParaRPr>
          </a:p>
        </p:txBody>
      </p:sp>
      <p:sp>
        <p:nvSpPr>
          <p:cNvPr id="214023" name="Line 7"/>
          <p:cNvSpPr>
            <a:spLocks noChangeShapeType="1"/>
          </p:cNvSpPr>
          <p:nvPr/>
        </p:nvSpPr>
        <p:spPr bwMode="auto">
          <a:xfrm>
            <a:off x="1520825" y="3184525"/>
            <a:ext cx="6424613" cy="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24" name="Rectangle 8"/>
          <p:cNvSpPr>
            <a:spLocks noChangeArrowheads="1"/>
          </p:cNvSpPr>
          <p:nvPr/>
        </p:nvSpPr>
        <p:spPr bwMode="auto">
          <a:xfrm>
            <a:off x="1468438" y="5676900"/>
            <a:ext cx="112712"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a:t>
            </a:r>
            <a:endParaRPr lang="es-ES">
              <a:solidFill>
                <a:srgbClr val="000000"/>
              </a:solidFill>
              <a:cs typeface="Arial" charset="0"/>
            </a:endParaRPr>
          </a:p>
        </p:txBody>
      </p:sp>
      <p:sp>
        <p:nvSpPr>
          <p:cNvPr id="214025" name="Rectangle 9"/>
          <p:cNvSpPr>
            <a:spLocks noChangeArrowheads="1"/>
          </p:cNvSpPr>
          <p:nvPr/>
        </p:nvSpPr>
        <p:spPr bwMode="auto">
          <a:xfrm>
            <a:off x="2219325" y="5676900"/>
            <a:ext cx="22542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45</a:t>
            </a:r>
            <a:endParaRPr lang="es-ES">
              <a:solidFill>
                <a:srgbClr val="000000"/>
              </a:solidFill>
              <a:cs typeface="Arial" charset="0"/>
            </a:endParaRPr>
          </a:p>
        </p:txBody>
      </p:sp>
      <p:sp>
        <p:nvSpPr>
          <p:cNvPr id="214026" name="Rectangle 10"/>
          <p:cNvSpPr>
            <a:spLocks noChangeArrowheads="1"/>
          </p:cNvSpPr>
          <p:nvPr/>
        </p:nvSpPr>
        <p:spPr bwMode="auto">
          <a:xfrm>
            <a:off x="3025775" y="5676900"/>
            <a:ext cx="22542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90</a:t>
            </a:r>
            <a:endParaRPr lang="es-ES">
              <a:solidFill>
                <a:srgbClr val="000000"/>
              </a:solidFill>
              <a:cs typeface="Arial" charset="0"/>
            </a:endParaRPr>
          </a:p>
        </p:txBody>
      </p:sp>
      <p:sp>
        <p:nvSpPr>
          <p:cNvPr id="214027" name="Rectangle 11"/>
          <p:cNvSpPr>
            <a:spLocks noChangeArrowheads="1"/>
          </p:cNvSpPr>
          <p:nvPr/>
        </p:nvSpPr>
        <p:spPr bwMode="auto">
          <a:xfrm>
            <a:off x="377825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135</a:t>
            </a:r>
            <a:endParaRPr lang="es-ES">
              <a:solidFill>
                <a:srgbClr val="000000"/>
              </a:solidFill>
              <a:cs typeface="Arial" charset="0"/>
            </a:endParaRPr>
          </a:p>
        </p:txBody>
      </p:sp>
      <p:sp>
        <p:nvSpPr>
          <p:cNvPr id="214028" name="Rectangle 12"/>
          <p:cNvSpPr>
            <a:spLocks noChangeArrowheads="1"/>
          </p:cNvSpPr>
          <p:nvPr/>
        </p:nvSpPr>
        <p:spPr bwMode="auto">
          <a:xfrm>
            <a:off x="458470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180</a:t>
            </a:r>
            <a:endParaRPr lang="es-ES">
              <a:solidFill>
                <a:srgbClr val="000000"/>
              </a:solidFill>
              <a:cs typeface="Arial" charset="0"/>
            </a:endParaRPr>
          </a:p>
        </p:txBody>
      </p:sp>
      <p:sp>
        <p:nvSpPr>
          <p:cNvPr id="214029" name="Rectangle 13"/>
          <p:cNvSpPr>
            <a:spLocks noChangeArrowheads="1"/>
          </p:cNvSpPr>
          <p:nvPr/>
        </p:nvSpPr>
        <p:spPr bwMode="auto">
          <a:xfrm>
            <a:off x="5387975"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225</a:t>
            </a:r>
            <a:endParaRPr lang="es-ES">
              <a:solidFill>
                <a:srgbClr val="000000"/>
              </a:solidFill>
              <a:cs typeface="Arial" charset="0"/>
            </a:endParaRPr>
          </a:p>
        </p:txBody>
      </p:sp>
      <p:sp>
        <p:nvSpPr>
          <p:cNvPr id="214030" name="Rectangle 14"/>
          <p:cNvSpPr>
            <a:spLocks noChangeArrowheads="1"/>
          </p:cNvSpPr>
          <p:nvPr/>
        </p:nvSpPr>
        <p:spPr bwMode="auto">
          <a:xfrm>
            <a:off x="619125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270</a:t>
            </a:r>
            <a:endParaRPr lang="es-ES">
              <a:solidFill>
                <a:srgbClr val="000000"/>
              </a:solidFill>
              <a:cs typeface="Arial" charset="0"/>
            </a:endParaRPr>
          </a:p>
        </p:txBody>
      </p:sp>
      <p:sp>
        <p:nvSpPr>
          <p:cNvPr id="214031" name="Rectangle 15"/>
          <p:cNvSpPr>
            <a:spLocks noChangeArrowheads="1"/>
          </p:cNvSpPr>
          <p:nvPr/>
        </p:nvSpPr>
        <p:spPr bwMode="auto">
          <a:xfrm>
            <a:off x="699770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315</a:t>
            </a:r>
            <a:endParaRPr lang="es-ES">
              <a:solidFill>
                <a:srgbClr val="000000"/>
              </a:solidFill>
              <a:cs typeface="Arial" charset="0"/>
            </a:endParaRPr>
          </a:p>
        </p:txBody>
      </p:sp>
      <p:sp>
        <p:nvSpPr>
          <p:cNvPr id="214032" name="Rectangle 16"/>
          <p:cNvSpPr>
            <a:spLocks noChangeArrowheads="1"/>
          </p:cNvSpPr>
          <p:nvPr/>
        </p:nvSpPr>
        <p:spPr bwMode="auto">
          <a:xfrm>
            <a:off x="7800975"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360</a:t>
            </a:r>
            <a:endParaRPr lang="es-ES">
              <a:solidFill>
                <a:srgbClr val="000000"/>
              </a:solidFill>
              <a:cs typeface="Arial" charset="0"/>
            </a:endParaRPr>
          </a:p>
        </p:txBody>
      </p:sp>
      <p:sp>
        <p:nvSpPr>
          <p:cNvPr id="214033" name="Rectangle 17"/>
          <p:cNvSpPr>
            <a:spLocks noChangeArrowheads="1"/>
          </p:cNvSpPr>
          <p:nvPr/>
        </p:nvSpPr>
        <p:spPr bwMode="auto">
          <a:xfrm>
            <a:off x="1041400" y="54260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-0,6</a:t>
            </a:r>
            <a:endParaRPr lang="es-ES">
              <a:solidFill>
                <a:srgbClr val="000000"/>
              </a:solidFill>
              <a:cs typeface="Arial" charset="0"/>
            </a:endParaRPr>
          </a:p>
        </p:txBody>
      </p:sp>
      <p:sp>
        <p:nvSpPr>
          <p:cNvPr id="214034" name="Rectangle 18"/>
          <p:cNvSpPr>
            <a:spLocks noChangeArrowheads="1"/>
          </p:cNvSpPr>
          <p:nvPr/>
        </p:nvSpPr>
        <p:spPr bwMode="auto">
          <a:xfrm>
            <a:off x="1041400" y="46386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-0,4</a:t>
            </a:r>
            <a:endParaRPr lang="es-ES">
              <a:solidFill>
                <a:srgbClr val="000000"/>
              </a:solidFill>
              <a:cs typeface="Arial" charset="0"/>
            </a:endParaRPr>
          </a:p>
        </p:txBody>
      </p:sp>
      <p:sp>
        <p:nvSpPr>
          <p:cNvPr id="214035" name="Rectangle 19"/>
          <p:cNvSpPr>
            <a:spLocks noChangeArrowheads="1"/>
          </p:cNvSpPr>
          <p:nvPr/>
        </p:nvSpPr>
        <p:spPr bwMode="auto">
          <a:xfrm>
            <a:off x="1041400" y="38512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-0,2</a:t>
            </a:r>
            <a:endParaRPr lang="es-ES">
              <a:solidFill>
                <a:srgbClr val="000000"/>
              </a:solidFill>
              <a:cs typeface="Arial" charset="0"/>
            </a:endParaRPr>
          </a:p>
        </p:txBody>
      </p:sp>
      <p:sp>
        <p:nvSpPr>
          <p:cNvPr id="214036" name="Rectangle 20"/>
          <p:cNvSpPr>
            <a:spLocks noChangeArrowheads="1"/>
          </p:cNvSpPr>
          <p:nvPr/>
        </p:nvSpPr>
        <p:spPr bwMode="auto">
          <a:xfrm>
            <a:off x="1104900" y="30670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0,0</a:t>
            </a:r>
            <a:endParaRPr lang="es-ES">
              <a:solidFill>
                <a:srgbClr val="000000"/>
              </a:solidFill>
              <a:cs typeface="Arial" charset="0"/>
            </a:endParaRPr>
          </a:p>
        </p:txBody>
      </p:sp>
      <p:sp>
        <p:nvSpPr>
          <p:cNvPr id="214037" name="Rectangle 21"/>
          <p:cNvSpPr>
            <a:spLocks noChangeArrowheads="1"/>
          </p:cNvSpPr>
          <p:nvPr/>
        </p:nvSpPr>
        <p:spPr bwMode="auto">
          <a:xfrm>
            <a:off x="1104900" y="22796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0,2</a:t>
            </a:r>
            <a:endParaRPr lang="es-ES">
              <a:solidFill>
                <a:srgbClr val="000000"/>
              </a:solidFill>
              <a:cs typeface="Arial" charset="0"/>
            </a:endParaRPr>
          </a:p>
        </p:txBody>
      </p:sp>
      <p:sp>
        <p:nvSpPr>
          <p:cNvPr id="214038" name="Rectangle 22"/>
          <p:cNvSpPr>
            <a:spLocks noChangeArrowheads="1"/>
          </p:cNvSpPr>
          <p:nvPr/>
        </p:nvSpPr>
        <p:spPr bwMode="auto">
          <a:xfrm>
            <a:off x="1104900" y="14922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0,4</a:t>
            </a:r>
            <a:endParaRPr lang="es-ES">
              <a:solidFill>
                <a:srgbClr val="000000"/>
              </a:solidFill>
              <a:cs typeface="Arial" charset="0"/>
            </a:endParaRPr>
          </a:p>
        </p:txBody>
      </p:sp>
      <p:sp>
        <p:nvSpPr>
          <p:cNvPr id="214039" name="Rectangle 23"/>
          <p:cNvSpPr>
            <a:spLocks noChangeArrowheads="1"/>
          </p:cNvSpPr>
          <p:nvPr/>
        </p:nvSpPr>
        <p:spPr bwMode="auto">
          <a:xfrm>
            <a:off x="1104900" y="7048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0,6</a:t>
            </a:r>
            <a:endParaRPr lang="es-ES">
              <a:solidFill>
                <a:srgbClr val="000000"/>
              </a:solidFill>
              <a:cs typeface="Arial" charset="0"/>
            </a:endParaRPr>
          </a:p>
        </p:txBody>
      </p:sp>
      <p:sp>
        <p:nvSpPr>
          <p:cNvPr id="214040" name="Line 24"/>
          <p:cNvSpPr>
            <a:spLocks noChangeShapeType="1"/>
          </p:cNvSpPr>
          <p:nvPr/>
        </p:nvSpPr>
        <p:spPr bwMode="auto">
          <a:xfrm flipV="1">
            <a:off x="1519238"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1" name="Line 25"/>
          <p:cNvSpPr>
            <a:spLocks noChangeShapeType="1"/>
          </p:cNvSpPr>
          <p:nvPr/>
        </p:nvSpPr>
        <p:spPr bwMode="auto">
          <a:xfrm flipV="1">
            <a:off x="1922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2" name="Line 26"/>
          <p:cNvSpPr>
            <a:spLocks noChangeShapeType="1"/>
          </p:cNvSpPr>
          <p:nvPr/>
        </p:nvSpPr>
        <p:spPr bwMode="auto">
          <a:xfrm flipV="1">
            <a:off x="232410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3" name="Line 27"/>
          <p:cNvSpPr>
            <a:spLocks noChangeShapeType="1"/>
          </p:cNvSpPr>
          <p:nvPr/>
        </p:nvSpPr>
        <p:spPr bwMode="auto">
          <a:xfrm flipV="1">
            <a:off x="2727325"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4" name="Line 28"/>
          <p:cNvSpPr>
            <a:spLocks noChangeShapeType="1"/>
          </p:cNvSpPr>
          <p:nvPr/>
        </p:nvSpPr>
        <p:spPr bwMode="auto">
          <a:xfrm flipV="1">
            <a:off x="3130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5" name="Line 29"/>
          <p:cNvSpPr>
            <a:spLocks noChangeShapeType="1"/>
          </p:cNvSpPr>
          <p:nvPr/>
        </p:nvSpPr>
        <p:spPr bwMode="auto">
          <a:xfrm flipV="1">
            <a:off x="3532188"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6" name="Line 30"/>
          <p:cNvSpPr>
            <a:spLocks noChangeShapeType="1"/>
          </p:cNvSpPr>
          <p:nvPr/>
        </p:nvSpPr>
        <p:spPr bwMode="auto">
          <a:xfrm flipV="1">
            <a:off x="393382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7" name="Line 31"/>
          <p:cNvSpPr>
            <a:spLocks noChangeShapeType="1"/>
          </p:cNvSpPr>
          <p:nvPr/>
        </p:nvSpPr>
        <p:spPr bwMode="auto">
          <a:xfrm flipV="1">
            <a:off x="4335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8" name="Line 32"/>
          <p:cNvSpPr>
            <a:spLocks noChangeShapeType="1"/>
          </p:cNvSpPr>
          <p:nvPr/>
        </p:nvSpPr>
        <p:spPr bwMode="auto">
          <a:xfrm flipV="1">
            <a:off x="474027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9" name="Line 33"/>
          <p:cNvSpPr>
            <a:spLocks noChangeShapeType="1"/>
          </p:cNvSpPr>
          <p:nvPr/>
        </p:nvSpPr>
        <p:spPr bwMode="auto">
          <a:xfrm flipV="1">
            <a:off x="514191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0" name="Line 34"/>
          <p:cNvSpPr>
            <a:spLocks noChangeShapeType="1"/>
          </p:cNvSpPr>
          <p:nvPr/>
        </p:nvSpPr>
        <p:spPr bwMode="auto">
          <a:xfrm flipV="1">
            <a:off x="5543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1" name="Line 35"/>
          <p:cNvSpPr>
            <a:spLocks noChangeShapeType="1"/>
          </p:cNvSpPr>
          <p:nvPr/>
        </p:nvSpPr>
        <p:spPr bwMode="auto">
          <a:xfrm flipV="1">
            <a:off x="5945188"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2" name="Line 36"/>
          <p:cNvSpPr>
            <a:spLocks noChangeShapeType="1"/>
          </p:cNvSpPr>
          <p:nvPr/>
        </p:nvSpPr>
        <p:spPr bwMode="auto">
          <a:xfrm flipV="1">
            <a:off x="634682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3" name="Line 37"/>
          <p:cNvSpPr>
            <a:spLocks noChangeShapeType="1"/>
          </p:cNvSpPr>
          <p:nvPr/>
        </p:nvSpPr>
        <p:spPr bwMode="auto">
          <a:xfrm flipV="1">
            <a:off x="6748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4" name="Line 38"/>
          <p:cNvSpPr>
            <a:spLocks noChangeShapeType="1"/>
          </p:cNvSpPr>
          <p:nvPr/>
        </p:nvSpPr>
        <p:spPr bwMode="auto">
          <a:xfrm flipV="1">
            <a:off x="715327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5" name="Line 39"/>
          <p:cNvSpPr>
            <a:spLocks noChangeShapeType="1"/>
          </p:cNvSpPr>
          <p:nvPr/>
        </p:nvSpPr>
        <p:spPr bwMode="auto">
          <a:xfrm flipV="1">
            <a:off x="755491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6" name="Line 40"/>
          <p:cNvSpPr>
            <a:spLocks noChangeShapeType="1"/>
          </p:cNvSpPr>
          <p:nvPr/>
        </p:nvSpPr>
        <p:spPr bwMode="auto">
          <a:xfrm flipV="1">
            <a:off x="7956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7" name="Line 41"/>
          <p:cNvSpPr>
            <a:spLocks noChangeShapeType="1"/>
          </p:cNvSpPr>
          <p:nvPr/>
        </p:nvSpPr>
        <p:spPr bwMode="auto">
          <a:xfrm>
            <a:off x="1519238" y="5543550"/>
            <a:ext cx="6437312"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8" name="Line 42"/>
          <p:cNvSpPr>
            <a:spLocks noChangeShapeType="1"/>
          </p:cNvSpPr>
          <p:nvPr/>
        </p:nvSpPr>
        <p:spPr bwMode="auto">
          <a:xfrm>
            <a:off x="1427163" y="55435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9" name="Line 43"/>
          <p:cNvSpPr>
            <a:spLocks noChangeShapeType="1"/>
          </p:cNvSpPr>
          <p:nvPr/>
        </p:nvSpPr>
        <p:spPr bwMode="auto">
          <a:xfrm>
            <a:off x="1473200" y="51498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0" name="Line 44"/>
          <p:cNvSpPr>
            <a:spLocks noChangeShapeType="1"/>
          </p:cNvSpPr>
          <p:nvPr/>
        </p:nvSpPr>
        <p:spPr bwMode="auto">
          <a:xfrm>
            <a:off x="1427163" y="47561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1" name="Line 45"/>
          <p:cNvSpPr>
            <a:spLocks noChangeShapeType="1"/>
          </p:cNvSpPr>
          <p:nvPr/>
        </p:nvSpPr>
        <p:spPr bwMode="auto">
          <a:xfrm>
            <a:off x="1473200" y="43624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2" name="Line 46"/>
          <p:cNvSpPr>
            <a:spLocks noChangeShapeType="1"/>
          </p:cNvSpPr>
          <p:nvPr/>
        </p:nvSpPr>
        <p:spPr bwMode="auto">
          <a:xfrm>
            <a:off x="1427163" y="39687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3" name="Line 47"/>
          <p:cNvSpPr>
            <a:spLocks noChangeShapeType="1"/>
          </p:cNvSpPr>
          <p:nvPr/>
        </p:nvSpPr>
        <p:spPr bwMode="auto">
          <a:xfrm>
            <a:off x="1473200" y="35750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4" name="Line 48"/>
          <p:cNvSpPr>
            <a:spLocks noChangeShapeType="1"/>
          </p:cNvSpPr>
          <p:nvPr/>
        </p:nvSpPr>
        <p:spPr bwMode="auto">
          <a:xfrm>
            <a:off x="1427163" y="3184525"/>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5" name="Line 49"/>
          <p:cNvSpPr>
            <a:spLocks noChangeShapeType="1"/>
          </p:cNvSpPr>
          <p:nvPr/>
        </p:nvSpPr>
        <p:spPr bwMode="auto">
          <a:xfrm>
            <a:off x="1473200" y="2790825"/>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6" name="Line 50"/>
          <p:cNvSpPr>
            <a:spLocks noChangeShapeType="1"/>
          </p:cNvSpPr>
          <p:nvPr/>
        </p:nvSpPr>
        <p:spPr bwMode="auto">
          <a:xfrm>
            <a:off x="1427163" y="2397125"/>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7" name="Line 51"/>
          <p:cNvSpPr>
            <a:spLocks noChangeShapeType="1"/>
          </p:cNvSpPr>
          <p:nvPr/>
        </p:nvSpPr>
        <p:spPr bwMode="auto">
          <a:xfrm>
            <a:off x="1473200" y="2003425"/>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8" name="Line 52"/>
          <p:cNvSpPr>
            <a:spLocks noChangeShapeType="1"/>
          </p:cNvSpPr>
          <p:nvPr/>
        </p:nvSpPr>
        <p:spPr bwMode="auto">
          <a:xfrm>
            <a:off x="1427163" y="1611313"/>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9" name="Line 53"/>
          <p:cNvSpPr>
            <a:spLocks noChangeShapeType="1"/>
          </p:cNvSpPr>
          <p:nvPr/>
        </p:nvSpPr>
        <p:spPr bwMode="auto">
          <a:xfrm>
            <a:off x="1473200" y="1217613"/>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0" name="Line 54"/>
          <p:cNvSpPr>
            <a:spLocks noChangeShapeType="1"/>
          </p:cNvSpPr>
          <p:nvPr/>
        </p:nvSpPr>
        <p:spPr bwMode="auto">
          <a:xfrm>
            <a:off x="1427163" y="823913"/>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431" name="Freeform 55"/>
          <p:cNvSpPr>
            <a:spLocks/>
          </p:cNvSpPr>
          <p:nvPr/>
        </p:nvSpPr>
        <p:spPr bwMode="auto">
          <a:xfrm>
            <a:off x="1519238" y="1233488"/>
            <a:ext cx="6437312" cy="3932237"/>
          </a:xfrm>
          <a:custGeom>
            <a:avLst/>
            <a:gdLst>
              <a:gd name="T0" fmla="*/ 2147483647 w 4055"/>
              <a:gd name="T1" fmla="*/ 2147483647 h 2477"/>
              <a:gd name="T2" fmla="*/ 2147483647 w 4055"/>
              <a:gd name="T3" fmla="*/ 2147483647 h 2477"/>
              <a:gd name="T4" fmla="*/ 2147483647 w 4055"/>
              <a:gd name="T5" fmla="*/ 2147483647 h 2477"/>
              <a:gd name="T6" fmla="*/ 2147483647 w 4055"/>
              <a:gd name="T7" fmla="*/ 2147483647 h 2477"/>
              <a:gd name="T8" fmla="*/ 2147483647 w 4055"/>
              <a:gd name="T9" fmla="*/ 2147483647 h 2477"/>
              <a:gd name="T10" fmla="*/ 2147483647 w 4055"/>
              <a:gd name="T11" fmla="*/ 2147483647 h 2477"/>
              <a:gd name="T12" fmla="*/ 2147483647 w 4055"/>
              <a:gd name="T13" fmla="*/ 2147483647 h 2477"/>
              <a:gd name="T14" fmla="*/ 2147483647 w 4055"/>
              <a:gd name="T15" fmla="*/ 0 h 2477"/>
              <a:gd name="T16" fmla="*/ 2147483647 w 4055"/>
              <a:gd name="T17" fmla="*/ 2147483647 h 2477"/>
              <a:gd name="T18" fmla="*/ 2147483647 w 4055"/>
              <a:gd name="T19" fmla="*/ 2147483647 h 2477"/>
              <a:gd name="T20" fmla="*/ 2147483647 w 4055"/>
              <a:gd name="T21" fmla="*/ 2147483647 h 2477"/>
              <a:gd name="T22" fmla="*/ 2147483647 w 4055"/>
              <a:gd name="T23" fmla="*/ 2147483647 h 2477"/>
              <a:gd name="T24" fmla="*/ 2147483647 w 4055"/>
              <a:gd name="T25" fmla="*/ 2147483647 h 2477"/>
              <a:gd name="T26" fmla="*/ 2147483647 w 4055"/>
              <a:gd name="T27" fmla="*/ 2147483647 h 2477"/>
              <a:gd name="T28" fmla="*/ 2147483647 w 4055"/>
              <a:gd name="T29" fmla="*/ 2147483647 h 2477"/>
              <a:gd name="T30" fmla="*/ 2147483647 w 4055"/>
              <a:gd name="T31" fmla="*/ 2147483647 h 2477"/>
              <a:gd name="T32" fmla="*/ 2147483647 w 4055"/>
              <a:gd name="T33" fmla="*/ 2147483647 h 2477"/>
              <a:gd name="T34" fmla="*/ 2147483647 w 4055"/>
              <a:gd name="T35" fmla="*/ 2147483647 h 2477"/>
              <a:gd name="T36" fmla="*/ 2147483647 w 4055"/>
              <a:gd name="T37" fmla="*/ 2147483647 h 2477"/>
              <a:gd name="T38" fmla="*/ 2147483647 w 4055"/>
              <a:gd name="T39" fmla="*/ 2147483647 h 2477"/>
              <a:gd name="T40" fmla="*/ 2147483647 w 4055"/>
              <a:gd name="T41" fmla="*/ 2147483647 h 2477"/>
              <a:gd name="T42" fmla="*/ 2147483647 w 4055"/>
              <a:gd name="T43" fmla="*/ 2147483647 h 2477"/>
              <a:gd name="T44" fmla="*/ 2147483647 w 4055"/>
              <a:gd name="T45" fmla="*/ 2147483647 h 2477"/>
              <a:gd name="T46" fmla="*/ 2147483647 w 4055"/>
              <a:gd name="T47" fmla="*/ 2147483647 h 2477"/>
              <a:gd name="T48" fmla="*/ 2147483647 w 4055"/>
              <a:gd name="T49" fmla="*/ 2147483647 h 2477"/>
              <a:gd name="T50" fmla="*/ 2147483647 w 4055"/>
              <a:gd name="T51" fmla="*/ 2147483647 h 2477"/>
              <a:gd name="T52" fmla="*/ 2147483647 w 4055"/>
              <a:gd name="T53" fmla="*/ 2147483647 h 2477"/>
              <a:gd name="T54" fmla="*/ 2147483647 w 4055"/>
              <a:gd name="T55" fmla="*/ 2147483647 h 2477"/>
              <a:gd name="T56" fmla="*/ 2147483647 w 4055"/>
              <a:gd name="T57" fmla="*/ 2147483647 h 2477"/>
              <a:gd name="T58" fmla="*/ 2147483647 w 4055"/>
              <a:gd name="T59" fmla="*/ 2147483647 h 2477"/>
              <a:gd name="T60" fmla="*/ 2147483647 w 4055"/>
              <a:gd name="T61" fmla="*/ 2147483647 h 2477"/>
              <a:gd name="T62" fmla="*/ 2147483647 w 4055"/>
              <a:gd name="T63" fmla="*/ 2147483647 h 2477"/>
              <a:gd name="T64" fmla="*/ 2147483647 w 4055"/>
              <a:gd name="T65" fmla="*/ 2147483647 h 2477"/>
              <a:gd name="T66" fmla="*/ 2147483647 w 4055"/>
              <a:gd name="T67" fmla="*/ 2147483647 h 2477"/>
              <a:gd name="T68" fmla="*/ 2147483647 w 4055"/>
              <a:gd name="T69" fmla="*/ 2147483647 h 2477"/>
              <a:gd name="T70" fmla="*/ 2147483647 w 4055"/>
              <a:gd name="T71" fmla="*/ 2147483647 h 2477"/>
              <a:gd name="T72" fmla="*/ 2147483647 w 4055"/>
              <a:gd name="T73" fmla="*/ 2147483647 h 2477"/>
              <a:gd name="T74" fmla="*/ 2147483647 w 4055"/>
              <a:gd name="T75" fmla="*/ 2147483647 h 2477"/>
              <a:gd name="T76" fmla="*/ 2147483647 w 4055"/>
              <a:gd name="T77" fmla="*/ 2147483647 h 2477"/>
              <a:gd name="T78" fmla="*/ 2147483647 w 4055"/>
              <a:gd name="T79" fmla="*/ 2147483647 h 2477"/>
              <a:gd name="T80" fmla="*/ 2147483647 w 4055"/>
              <a:gd name="T81" fmla="*/ 2147483647 h 2477"/>
              <a:gd name="T82" fmla="*/ 2147483647 w 4055"/>
              <a:gd name="T83" fmla="*/ 2147483647 h 2477"/>
              <a:gd name="T84" fmla="*/ 2147483647 w 4055"/>
              <a:gd name="T85" fmla="*/ 2147483647 h 2477"/>
              <a:gd name="T86" fmla="*/ 2147483647 w 4055"/>
              <a:gd name="T87" fmla="*/ 2147483647 h 2477"/>
              <a:gd name="T88" fmla="*/ 2147483647 w 4055"/>
              <a:gd name="T89" fmla="*/ 2147483647 h 2477"/>
              <a:gd name="T90" fmla="*/ 2147483647 w 4055"/>
              <a:gd name="T91" fmla="*/ 2147483647 h 2477"/>
              <a:gd name="T92" fmla="*/ 2147483647 w 4055"/>
              <a:gd name="T93" fmla="*/ 2147483647 h 2477"/>
              <a:gd name="T94" fmla="*/ 2147483647 w 4055"/>
              <a:gd name="T95" fmla="*/ 2147483647 h 2477"/>
              <a:gd name="T96" fmla="*/ 2147483647 w 4055"/>
              <a:gd name="T97" fmla="*/ 2147483647 h 2477"/>
              <a:gd name="T98" fmla="*/ 2147483647 w 4055"/>
              <a:gd name="T99" fmla="*/ 2147483647 h 2477"/>
              <a:gd name="T100" fmla="*/ 2147483647 w 4055"/>
              <a:gd name="T101" fmla="*/ 2147483647 h 2477"/>
              <a:gd name="T102" fmla="*/ 2147483647 w 4055"/>
              <a:gd name="T103" fmla="*/ 2147483647 h 2477"/>
              <a:gd name="T104" fmla="*/ 2147483647 w 4055"/>
              <a:gd name="T105" fmla="*/ 2147483647 h 2477"/>
              <a:gd name="T106" fmla="*/ 2147483647 w 4055"/>
              <a:gd name="T107" fmla="*/ 2147483647 h 2477"/>
              <a:gd name="T108" fmla="*/ 2147483647 w 4055"/>
              <a:gd name="T109" fmla="*/ 2147483647 h 2477"/>
              <a:gd name="T110" fmla="*/ 2147483647 w 4055"/>
              <a:gd name="T111" fmla="*/ 2147483647 h 2477"/>
              <a:gd name="T112" fmla="*/ 2147483647 w 4055"/>
              <a:gd name="T113" fmla="*/ 2147483647 h 2477"/>
              <a:gd name="T114" fmla="*/ 2147483647 w 4055"/>
              <a:gd name="T115" fmla="*/ 2147483647 h 2477"/>
              <a:gd name="T116" fmla="*/ 2147483647 w 4055"/>
              <a:gd name="T117" fmla="*/ 2147483647 h 2477"/>
              <a:gd name="T118" fmla="*/ 2147483647 w 4055"/>
              <a:gd name="T119" fmla="*/ 2147483647 h 2477"/>
              <a:gd name="T120" fmla="*/ 2147483647 w 4055"/>
              <a:gd name="T121" fmla="*/ 2147483647 h 2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55"/>
              <a:gd name="T184" fmla="*/ 0 h 2477"/>
              <a:gd name="T185" fmla="*/ 4055 w 4055"/>
              <a:gd name="T186" fmla="*/ 2477 h 2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55" h="2477">
                <a:moveTo>
                  <a:pt x="0" y="1239"/>
                </a:moveTo>
                <a:lnTo>
                  <a:pt x="23" y="1157"/>
                </a:lnTo>
                <a:lnTo>
                  <a:pt x="45" y="1076"/>
                </a:lnTo>
                <a:lnTo>
                  <a:pt x="68" y="995"/>
                </a:lnTo>
                <a:lnTo>
                  <a:pt x="90" y="914"/>
                </a:lnTo>
                <a:lnTo>
                  <a:pt x="112" y="835"/>
                </a:lnTo>
                <a:lnTo>
                  <a:pt x="135" y="757"/>
                </a:lnTo>
                <a:lnTo>
                  <a:pt x="157" y="683"/>
                </a:lnTo>
                <a:lnTo>
                  <a:pt x="180" y="609"/>
                </a:lnTo>
                <a:lnTo>
                  <a:pt x="202" y="538"/>
                </a:lnTo>
                <a:lnTo>
                  <a:pt x="224" y="471"/>
                </a:lnTo>
                <a:lnTo>
                  <a:pt x="247" y="406"/>
                </a:lnTo>
                <a:lnTo>
                  <a:pt x="269" y="346"/>
                </a:lnTo>
                <a:lnTo>
                  <a:pt x="291" y="289"/>
                </a:lnTo>
                <a:lnTo>
                  <a:pt x="314" y="235"/>
                </a:lnTo>
                <a:lnTo>
                  <a:pt x="336" y="187"/>
                </a:lnTo>
                <a:lnTo>
                  <a:pt x="359" y="144"/>
                </a:lnTo>
                <a:lnTo>
                  <a:pt x="381" y="105"/>
                </a:lnTo>
                <a:lnTo>
                  <a:pt x="403" y="72"/>
                </a:lnTo>
                <a:lnTo>
                  <a:pt x="426" y="44"/>
                </a:lnTo>
                <a:lnTo>
                  <a:pt x="448" y="24"/>
                </a:lnTo>
                <a:lnTo>
                  <a:pt x="470" y="8"/>
                </a:lnTo>
                <a:lnTo>
                  <a:pt x="493" y="1"/>
                </a:lnTo>
                <a:lnTo>
                  <a:pt x="507" y="0"/>
                </a:lnTo>
                <a:lnTo>
                  <a:pt x="529" y="3"/>
                </a:lnTo>
                <a:lnTo>
                  <a:pt x="551" y="13"/>
                </a:lnTo>
                <a:lnTo>
                  <a:pt x="574" y="31"/>
                </a:lnTo>
                <a:lnTo>
                  <a:pt x="596" y="53"/>
                </a:lnTo>
                <a:lnTo>
                  <a:pt x="619" y="82"/>
                </a:lnTo>
                <a:lnTo>
                  <a:pt x="641" y="117"/>
                </a:lnTo>
                <a:lnTo>
                  <a:pt x="663" y="158"/>
                </a:lnTo>
                <a:lnTo>
                  <a:pt x="686" y="203"/>
                </a:lnTo>
                <a:lnTo>
                  <a:pt x="708" y="253"/>
                </a:lnTo>
                <a:lnTo>
                  <a:pt x="730" y="306"/>
                </a:lnTo>
                <a:lnTo>
                  <a:pt x="753" y="365"/>
                </a:lnTo>
                <a:lnTo>
                  <a:pt x="775" y="427"/>
                </a:lnTo>
                <a:lnTo>
                  <a:pt x="798" y="492"/>
                </a:lnTo>
                <a:lnTo>
                  <a:pt x="820" y="561"/>
                </a:lnTo>
                <a:lnTo>
                  <a:pt x="842" y="633"/>
                </a:lnTo>
                <a:lnTo>
                  <a:pt x="865" y="705"/>
                </a:lnTo>
                <a:lnTo>
                  <a:pt x="887" y="783"/>
                </a:lnTo>
                <a:lnTo>
                  <a:pt x="910" y="860"/>
                </a:lnTo>
                <a:lnTo>
                  <a:pt x="932" y="940"/>
                </a:lnTo>
                <a:lnTo>
                  <a:pt x="954" y="1019"/>
                </a:lnTo>
                <a:lnTo>
                  <a:pt x="977" y="1101"/>
                </a:lnTo>
                <a:lnTo>
                  <a:pt x="999" y="1182"/>
                </a:lnTo>
                <a:lnTo>
                  <a:pt x="1015" y="1239"/>
                </a:lnTo>
                <a:lnTo>
                  <a:pt x="1037" y="1322"/>
                </a:lnTo>
                <a:lnTo>
                  <a:pt x="1059" y="1403"/>
                </a:lnTo>
                <a:lnTo>
                  <a:pt x="1082" y="1484"/>
                </a:lnTo>
                <a:lnTo>
                  <a:pt x="1104" y="1565"/>
                </a:lnTo>
                <a:lnTo>
                  <a:pt x="1126" y="1642"/>
                </a:lnTo>
                <a:lnTo>
                  <a:pt x="1149" y="1719"/>
                </a:lnTo>
                <a:lnTo>
                  <a:pt x="1171" y="1795"/>
                </a:lnTo>
                <a:lnTo>
                  <a:pt x="1194" y="1867"/>
                </a:lnTo>
                <a:lnTo>
                  <a:pt x="1216" y="1938"/>
                </a:lnTo>
                <a:lnTo>
                  <a:pt x="1238" y="2005"/>
                </a:lnTo>
                <a:lnTo>
                  <a:pt x="1261" y="2071"/>
                </a:lnTo>
                <a:lnTo>
                  <a:pt x="1283" y="2131"/>
                </a:lnTo>
                <a:lnTo>
                  <a:pt x="1306" y="2188"/>
                </a:lnTo>
                <a:lnTo>
                  <a:pt x="1328" y="2241"/>
                </a:lnTo>
                <a:lnTo>
                  <a:pt x="1350" y="2289"/>
                </a:lnTo>
                <a:lnTo>
                  <a:pt x="1373" y="2332"/>
                </a:lnTo>
                <a:lnTo>
                  <a:pt x="1395" y="2372"/>
                </a:lnTo>
                <a:lnTo>
                  <a:pt x="1417" y="2405"/>
                </a:lnTo>
                <a:lnTo>
                  <a:pt x="1440" y="2432"/>
                </a:lnTo>
                <a:lnTo>
                  <a:pt x="1462" y="2453"/>
                </a:lnTo>
                <a:lnTo>
                  <a:pt x="1485" y="2467"/>
                </a:lnTo>
                <a:lnTo>
                  <a:pt x="1507" y="2475"/>
                </a:lnTo>
                <a:lnTo>
                  <a:pt x="1521" y="2477"/>
                </a:lnTo>
                <a:lnTo>
                  <a:pt x="1543" y="2473"/>
                </a:lnTo>
                <a:lnTo>
                  <a:pt x="1566" y="2463"/>
                </a:lnTo>
                <a:lnTo>
                  <a:pt x="1588" y="2446"/>
                </a:lnTo>
                <a:lnTo>
                  <a:pt x="1610" y="2424"/>
                </a:lnTo>
                <a:lnTo>
                  <a:pt x="1633" y="2394"/>
                </a:lnTo>
                <a:lnTo>
                  <a:pt x="1655" y="2360"/>
                </a:lnTo>
                <a:lnTo>
                  <a:pt x="1677" y="2319"/>
                </a:lnTo>
                <a:lnTo>
                  <a:pt x="1700" y="2274"/>
                </a:lnTo>
                <a:lnTo>
                  <a:pt x="1722" y="2224"/>
                </a:lnTo>
                <a:lnTo>
                  <a:pt x="1745" y="2170"/>
                </a:lnTo>
                <a:lnTo>
                  <a:pt x="1767" y="2112"/>
                </a:lnTo>
                <a:lnTo>
                  <a:pt x="1789" y="2050"/>
                </a:lnTo>
                <a:lnTo>
                  <a:pt x="1812" y="1985"/>
                </a:lnTo>
                <a:lnTo>
                  <a:pt x="1834" y="1916"/>
                </a:lnTo>
                <a:lnTo>
                  <a:pt x="1856" y="1845"/>
                </a:lnTo>
                <a:lnTo>
                  <a:pt x="1879" y="1771"/>
                </a:lnTo>
                <a:lnTo>
                  <a:pt x="1901" y="1695"/>
                </a:lnTo>
                <a:lnTo>
                  <a:pt x="1924" y="1618"/>
                </a:lnTo>
                <a:lnTo>
                  <a:pt x="1946" y="1539"/>
                </a:lnTo>
                <a:lnTo>
                  <a:pt x="1968" y="1459"/>
                </a:lnTo>
                <a:lnTo>
                  <a:pt x="1991" y="1377"/>
                </a:lnTo>
                <a:lnTo>
                  <a:pt x="2013" y="1296"/>
                </a:lnTo>
                <a:lnTo>
                  <a:pt x="2029" y="1239"/>
                </a:lnTo>
                <a:lnTo>
                  <a:pt x="2051" y="1157"/>
                </a:lnTo>
                <a:lnTo>
                  <a:pt x="2073" y="1076"/>
                </a:lnTo>
                <a:lnTo>
                  <a:pt x="2096" y="995"/>
                </a:lnTo>
                <a:lnTo>
                  <a:pt x="2118" y="914"/>
                </a:lnTo>
                <a:lnTo>
                  <a:pt x="2141" y="835"/>
                </a:lnTo>
                <a:lnTo>
                  <a:pt x="2163" y="759"/>
                </a:lnTo>
                <a:lnTo>
                  <a:pt x="2185" y="683"/>
                </a:lnTo>
                <a:lnTo>
                  <a:pt x="2208" y="609"/>
                </a:lnTo>
                <a:lnTo>
                  <a:pt x="2230" y="538"/>
                </a:lnTo>
                <a:lnTo>
                  <a:pt x="2252" y="471"/>
                </a:lnTo>
                <a:lnTo>
                  <a:pt x="2275" y="408"/>
                </a:lnTo>
                <a:lnTo>
                  <a:pt x="2297" y="346"/>
                </a:lnTo>
                <a:lnTo>
                  <a:pt x="2320" y="289"/>
                </a:lnTo>
                <a:lnTo>
                  <a:pt x="2342" y="235"/>
                </a:lnTo>
                <a:lnTo>
                  <a:pt x="2364" y="187"/>
                </a:lnTo>
                <a:lnTo>
                  <a:pt x="2387" y="144"/>
                </a:lnTo>
                <a:lnTo>
                  <a:pt x="2409" y="105"/>
                </a:lnTo>
                <a:lnTo>
                  <a:pt x="2432" y="72"/>
                </a:lnTo>
                <a:lnTo>
                  <a:pt x="2454" y="44"/>
                </a:lnTo>
                <a:lnTo>
                  <a:pt x="2476" y="24"/>
                </a:lnTo>
                <a:lnTo>
                  <a:pt x="2499" y="10"/>
                </a:lnTo>
                <a:lnTo>
                  <a:pt x="2521" y="1"/>
                </a:lnTo>
                <a:lnTo>
                  <a:pt x="2535" y="0"/>
                </a:lnTo>
                <a:lnTo>
                  <a:pt x="2557" y="3"/>
                </a:lnTo>
                <a:lnTo>
                  <a:pt x="2580" y="13"/>
                </a:lnTo>
                <a:lnTo>
                  <a:pt x="2602" y="31"/>
                </a:lnTo>
                <a:lnTo>
                  <a:pt x="2624" y="55"/>
                </a:lnTo>
                <a:lnTo>
                  <a:pt x="2647" y="84"/>
                </a:lnTo>
                <a:lnTo>
                  <a:pt x="2669" y="120"/>
                </a:lnTo>
                <a:lnTo>
                  <a:pt x="2692" y="160"/>
                </a:lnTo>
                <a:lnTo>
                  <a:pt x="2714" y="206"/>
                </a:lnTo>
                <a:lnTo>
                  <a:pt x="2736" y="256"/>
                </a:lnTo>
                <a:lnTo>
                  <a:pt x="2759" y="310"/>
                </a:lnTo>
                <a:lnTo>
                  <a:pt x="2781" y="368"/>
                </a:lnTo>
                <a:lnTo>
                  <a:pt x="2803" y="432"/>
                </a:lnTo>
                <a:lnTo>
                  <a:pt x="2826" y="497"/>
                </a:lnTo>
                <a:lnTo>
                  <a:pt x="2848" y="566"/>
                </a:lnTo>
                <a:lnTo>
                  <a:pt x="2871" y="637"/>
                </a:lnTo>
                <a:lnTo>
                  <a:pt x="2893" y="711"/>
                </a:lnTo>
                <a:lnTo>
                  <a:pt x="2915" y="788"/>
                </a:lnTo>
                <a:lnTo>
                  <a:pt x="2938" y="866"/>
                </a:lnTo>
                <a:lnTo>
                  <a:pt x="2960" y="945"/>
                </a:lnTo>
                <a:lnTo>
                  <a:pt x="2982" y="1026"/>
                </a:lnTo>
                <a:lnTo>
                  <a:pt x="3005" y="1107"/>
                </a:lnTo>
                <a:lnTo>
                  <a:pt x="3027" y="1189"/>
                </a:lnTo>
                <a:lnTo>
                  <a:pt x="3041" y="1239"/>
                </a:lnTo>
                <a:lnTo>
                  <a:pt x="3063" y="1322"/>
                </a:lnTo>
                <a:lnTo>
                  <a:pt x="3086" y="1403"/>
                </a:lnTo>
                <a:lnTo>
                  <a:pt x="3108" y="1484"/>
                </a:lnTo>
                <a:lnTo>
                  <a:pt x="3131" y="1563"/>
                </a:lnTo>
                <a:lnTo>
                  <a:pt x="3153" y="1642"/>
                </a:lnTo>
                <a:lnTo>
                  <a:pt x="3175" y="1719"/>
                </a:lnTo>
                <a:lnTo>
                  <a:pt x="3198" y="1795"/>
                </a:lnTo>
                <a:lnTo>
                  <a:pt x="3220" y="1867"/>
                </a:lnTo>
                <a:lnTo>
                  <a:pt x="3242" y="1938"/>
                </a:lnTo>
                <a:lnTo>
                  <a:pt x="3265" y="2005"/>
                </a:lnTo>
                <a:lnTo>
                  <a:pt x="3287" y="2071"/>
                </a:lnTo>
                <a:lnTo>
                  <a:pt x="3310" y="2131"/>
                </a:lnTo>
                <a:lnTo>
                  <a:pt x="3332" y="2188"/>
                </a:lnTo>
                <a:lnTo>
                  <a:pt x="3354" y="2241"/>
                </a:lnTo>
                <a:lnTo>
                  <a:pt x="3377" y="2289"/>
                </a:lnTo>
                <a:lnTo>
                  <a:pt x="3399" y="2332"/>
                </a:lnTo>
                <a:lnTo>
                  <a:pt x="3422" y="2370"/>
                </a:lnTo>
                <a:lnTo>
                  <a:pt x="3444" y="2405"/>
                </a:lnTo>
                <a:lnTo>
                  <a:pt x="3466" y="2430"/>
                </a:lnTo>
                <a:lnTo>
                  <a:pt x="3489" y="2453"/>
                </a:lnTo>
                <a:lnTo>
                  <a:pt x="3511" y="2467"/>
                </a:lnTo>
                <a:lnTo>
                  <a:pt x="3533" y="2475"/>
                </a:lnTo>
                <a:lnTo>
                  <a:pt x="3549" y="2477"/>
                </a:lnTo>
                <a:lnTo>
                  <a:pt x="3571" y="2473"/>
                </a:lnTo>
                <a:lnTo>
                  <a:pt x="3594" y="2463"/>
                </a:lnTo>
                <a:lnTo>
                  <a:pt x="3616" y="2446"/>
                </a:lnTo>
                <a:lnTo>
                  <a:pt x="3638" y="2422"/>
                </a:lnTo>
                <a:lnTo>
                  <a:pt x="3661" y="2393"/>
                </a:lnTo>
                <a:lnTo>
                  <a:pt x="3683" y="2358"/>
                </a:lnTo>
                <a:lnTo>
                  <a:pt x="3706" y="2317"/>
                </a:lnTo>
                <a:lnTo>
                  <a:pt x="3728" y="2272"/>
                </a:lnTo>
                <a:lnTo>
                  <a:pt x="3750" y="2222"/>
                </a:lnTo>
                <a:lnTo>
                  <a:pt x="3773" y="2167"/>
                </a:lnTo>
                <a:lnTo>
                  <a:pt x="3795" y="2109"/>
                </a:lnTo>
                <a:lnTo>
                  <a:pt x="3818" y="2047"/>
                </a:lnTo>
                <a:lnTo>
                  <a:pt x="3840" y="1981"/>
                </a:lnTo>
                <a:lnTo>
                  <a:pt x="3862" y="1912"/>
                </a:lnTo>
                <a:lnTo>
                  <a:pt x="3885" y="1840"/>
                </a:lnTo>
                <a:lnTo>
                  <a:pt x="3907" y="1766"/>
                </a:lnTo>
                <a:lnTo>
                  <a:pt x="3929" y="1690"/>
                </a:lnTo>
                <a:lnTo>
                  <a:pt x="3952" y="1613"/>
                </a:lnTo>
                <a:lnTo>
                  <a:pt x="3974" y="1534"/>
                </a:lnTo>
                <a:lnTo>
                  <a:pt x="3997" y="1453"/>
                </a:lnTo>
                <a:lnTo>
                  <a:pt x="4019" y="1372"/>
                </a:lnTo>
                <a:lnTo>
                  <a:pt x="4041" y="1289"/>
                </a:lnTo>
                <a:lnTo>
                  <a:pt x="4055" y="1239"/>
                </a:lnTo>
              </a:path>
            </a:pathLst>
          </a:custGeom>
          <a:noFill/>
          <a:ln w="34925">
            <a:solidFill>
              <a:srgbClr val="FF0000"/>
            </a:solidFill>
            <a:prstDash val="solid"/>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2" name="Rectangle 56"/>
          <p:cNvSpPr>
            <a:spLocks noChangeArrowheads="1"/>
          </p:cNvSpPr>
          <p:nvPr/>
        </p:nvSpPr>
        <p:spPr bwMode="auto">
          <a:xfrm rot="-5400000">
            <a:off x="97632" y="2799556"/>
            <a:ext cx="1398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000">
                <a:solidFill>
                  <a:srgbClr val="000000"/>
                </a:solidFill>
                <a:cs typeface="Arial" charset="0"/>
              </a:rPr>
              <a:t>sen </a:t>
            </a:r>
            <a:r>
              <a:rPr lang="el-GR" sz="2400">
                <a:solidFill>
                  <a:srgbClr val="000000"/>
                </a:solidFill>
                <a:latin typeface="Times New Roman" pitchFamily="18" charset="0"/>
                <a:cs typeface="Arial" charset="0"/>
              </a:rPr>
              <a:t>α</a:t>
            </a:r>
            <a:r>
              <a:rPr lang="es-ES">
                <a:solidFill>
                  <a:srgbClr val="000000"/>
                </a:solidFill>
                <a:cs typeface="Arial" charset="0"/>
              </a:rPr>
              <a:t> </a:t>
            </a:r>
            <a:r>
              <a:rPr lang="es-ES" sz="2000">
                <a:solidFill>
                  <a:srgbClr val="000000"/>
                </a:solidFill>
                <a:cs typeface="Arial" charset="0"/>
              </a:rPr>
              <a:t>.cos </a:t>
            </a:r>
            <a:r>
              <a:rPr lang="el-GR" sz="2400">
                <a:solidFill>
                  <a:srgbClr val="000000"/>
                </a:solidFill>
                <a:latin typeface="Times New Roman" pitchFamily="18" charset="0"/>
                <a:cs typeface="Arial" charset="0"/>
              </a:rPr>
              <a:t>α</a:t>
            </a:r>
            <a:endParaRPr lang="es-ES" sz="2400">
              <a:solidFill>
                <a:srgbClr val="000000"/>
              </a:solidFill>
              <a:latin typeface="Times New Roman" pitchFamily="18" charset="0"/>
              <a:cs typeface="Arial" charset="0"/>
            </a:endParaRPr>
          </a:p>
        </p:txBody>
      </p:sp>
      <p:sp>
        <p:nvSpPr>
          <p:cNvPr id="214073" name="Rectangle 57"/>
          <p:cNvSpPr>
            <a:spLocks noChangeArrowheads="1"/>
          </p:cNvSpPr>
          <p:nvPr/>
        </p:nvSpPr>
        <p:spPr bwMode="auto">
          <a:xfrm>
            <a:off x="8180388" y="5294313"/>
            <a:ext cx="490537"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l-GR" sz="2400">
                <a:solidFill>
                  <a:srgbClr val="000000"/>
                </a:solidFill>
                <a:latin typeface="Times New Roman" pitchFamily="18" charset="0"/>
                <a:cs typeface="Arial" charset="0"/>
              </a:rPr>
              <a:t>α</a:t>
            </a:r>
            <a:r>
              <a:rPr lang="es-ES" sz="2000">
                <a:solidFill>
                  <a:srgbClr val="000000"/>
                </a:solidFill>
                <a:cs typeface="Arial" charset="0"/>
              </a:rPr>
              <a:t> (º)</a:t>
            </a:r>
          </a:p>
        </p:txBody>
      </p:sp>
      <p:sp>
        <p:nvSpPr>
          <p:cNvPr id="214074" name="Line 58"/>
          <p:cNvSpPr>
            <a:spLocks noChangeShapeType="1"/>
          </p:cNvSpPr>
          <p:nvPr/>
        </p:nvSpPr>
        <p:spPr bwMode="auto">
          <a:xfrm flipV="1">
            <a:off x="1519238" y="823913"/>
            <a:ext cx="0" cy="4719637"/>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5" name="Freeform 59"/>
          <p:cNvSpPr>
            <a:spLocks/>
          </p:cNvSpPr>
          <p:nvPr/>
        </p:nvSpPr>
        <p:spPr bwMode="auto">
          <a:xfrm>
            <a:off x="1512888" y="820738"/>
            <a:ext cx="6448425" cy="4713287"/>
          </a:xfrm>
          <a:custGeom>
            <a:avLst/>
            <a:gdLst>
              <a:gd name="T0" fmla="*/ 0 w 4106"/>
              <a:gd name="T1" fmla="*/ 0 h 2969"/>
              <a:gd name="T2" fmla="*/ 2147483647 w 4106"/>
              <a:gd name="T3" fmla="*/ 0 h 2969"/>
              <a:gd name="T4" fmla="*/ 2147483647 w 4106"/>
              <a:gd name="T5" fmla="*/ 2147483647 h 2969"/>
              <a:gd name="T6" fmla="*/ 0 60000 65536"/>
              <a:gd name="T7" fmla="*/ 0 60000 65536"/>
              <a:gd name="T8" fmla="*/ 0 60000 65536"/>
              <a:gd name="T9" fmla="*/ 0 w 4106"/>
              <a:gd name="T10" fmla="*/ 0 h 2969"/>
              <a:gd name="T11" fmla="*/ 4106 w 4106"/>
              <a:gd name="T12" fmla="*/ 2969 h 2969"/>
            </a:gdLst>
            <a:ahLst/>
            <a:cxnLst>
              <a:cxn ang="T6">
                <a:pos x="T0" y="T1"/>
              </a:cxn>
              <a:cxn ang="T7">
                <a:pos x="T2" y="T3"/>
              </a:cxn>
              <a:cxn ang="T8">
                <a:pos x="T4" y="T5"/>
              </a:cxn>
            </a:cxnLst>
            <a:rect l="T9" t="T10" r="T11" b="T12"/>
            <a:pathLst>
              <a:path w="4106" h="2969">
                <a:moveTo>
                  <a:pt x="0" y="0"/>
                </a:moveTo>
                <a:lnTo>
                  <a:pt x="4106" y="0"/>
                </a:lnTo>
                <a:lnTo>
                  <a:pt x="4106" y="2969"/>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6" name="Line 60"/>
          <p:cNvSpPr>
            <a:spLocks noChangeShapeType="1"/>
          </p:cNvSpPr>
          <p:nvPr/>
        </p:nvSpPr>
        <p:spPr bwMode="auto">
          <a:xfrm flipV="1">
            <a:off x="3130550"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7" name="Line 61"/>
          <p:cNvSpPr>
            <a:spLocks noChangeShapeType="1"/>
          </p:cNvSpPr>
          <p:nvPr/>
        </p:nvSpPr>
        <p:spPr bwMode="auto">
          <a:xfrm flipV="1">
            <a:off x="4741863"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8" name="Line 62"/>
          <p:cNvSpPr>
            <a:spLocks noChangeShapeType="1"/>
          </p:cNvSpPr>
          <p:nvPr/>
        </p:nvSpPr>
        <p:spPr bwMode="auto">
          <a:xfrm flipV="1">
            <a:off x="6348413"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63"/>
          <p:cNvGrpSpPr>
            <a:grpSpLocks/>
          </p:cNvGrpSpPr>
          <p:nvPr/>
        </p:nvGrpSpPr>
        <p:grpSpPr bwMode="auto">
          <a:xfrm>
            <a:off x="3387725" y="6072188"/>
            <a:ext cx="2551113" cy="493712"/>
            <a:chOff x="2134" y="3825"/>
            <a:chExt cx="1607" cy="311"/>
          </a:xfrm>
        </p:grpSpPr>
        <p:sp>
          <p:nvSpPr>
            <p:cNvPr id="214080" name="Rectangle 64"/>
            <p:cNvSpPr>
              <a:spLocks noChangeArrowheads="1"/>
            </p:cNvSpPr>
            <p:nvPr/>
          </p:nvSpPr>
          <p:spPr bwMode="auto">
            <a:xfrm>
              <a:off x="2134" y="3825"/>
              <a:ext cx="1603" cy="311"/>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14081" name="Rectangle 65"/>
            <p:cNvSpPr>
              <a:spLocks noChangeArrowheads="1"/>
            </p:cNvSpPr>
            <p:nvPr/>
          </p:nvSpPr>
          <p:spPr bwMode="auto">
            <a:xfrm>
              <a:off x="2271" y="3849"/>
              <a:ext cx="1470" cy="23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000">
                  <a:solidFill>
                    <a:srgbClr val="000000"/>
                  </a:solidFill>
                  <a:cs typeface="Arial" charset="0"/>
                </a:rPr>
                <a:t>(sen </a:t>
              </a:r>
              <a:r>
                <a:rPr lang="el-GR" sz="2400">
                  <a:solidFill>
                    <a:srgbClr val="000000"/>
                  </a:solidFill>
                  <a:latin typeface="Times New Roman" pitchFamily="18" charset="0"/>
                  <a:cs typeface="Arial" charset="0"/>
                </a:rPr>
                <a:t>α</a:t>
              </a:r>
              <a:r>
                <a:rPr lang="es-ES">
                  <a:solidFill>
                    <a:srgbClr val="000000"/>
                  </a:solidFill>
                  <a:cs typeface="Arial" charset="0"/>
                </a:rPr>
                <a:t> </a:t>
              </a:r>
              <a:r>
                <a:rPr lang="es-ES" sz="2000">
                  <a:solidFill>
                    <a:srgbClr val="000000"/>
                  </a:solidFill>
                  <a:cs typeface="Arial" charset="0"/>
                </a:rPr>
                <a:t>.cos </a:t>
              </a:r>
              <a:r>
                <a:rPr lang="el-GR" sz="2400">
                  <a:solidFill>
                    <a:srgbClr val="000000"/>
                  </a:solidFill>
                  <a:latin typeface="Times New Roman" pitchFamily="18" charset="0"/>
                  <a:cs typeface="Arial" charset="0"/>
                </a:rPr>
                <a:t>α</a:t>
              </a:r>
              <a:r>
                <a:rPr lang="es-ES" sz="2400">
                  <a:solidFill>
                    <a:srgbClr val="000000"/>
                  </a:solidFill>
                  <a:latin typeface="Times New Roman" pitchFamily="18" charset="0"/>
                  <a:cs typeface="Arial" charset="0"/>
                </a:rPr>
                <a:t>)</a:t>
              </a:r>
              <a:r>
                <a:rPr lang="es-ES" sz="2400" b="1" baseline="-25000">
                  <a:solidFill>
                    <a:srgbClr val="000000"/>
                  </a:solidFill>
                  <a:latin typeface="Times New Roman" pitchFamily="18" charset="0"/>
                  <a:cs typeface="Arial" charset="0"/>
                </a:rPr>
                <a:t>m</a:t>
              </a:r>
              <a:r>
                <a:rPr lang="es-ES" sz="2400">
                  <a:solidFill>
                    <a:srgbClr val="000000"/>
                  </a:solidFill>
                  <a:latin typeface="Times New Roman" pitchFamily="18" charset="0"/>
                  <a:cs typeface="Arial" charset="0"/>
                </a:rPr>
                <a:t>= </a:t>
              </a:r>
              <a:r>
                <a:rPr lang="es-ES" sz="2400" b="1">
                  <a:solidFill>
                    <a:srgbClr val="000000"/>
                  </a:solidFill>
                  <a:latin typeface="Times New Roman" pitchFamily="18" charset="0"/>
                  <a:cs typeface="Arial"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431"/>
                                        </p:tgtEl>
                                        <p:attrNameLst>
                                          <p:attrName>style.visibility</p:attrName>
                                        </p:attrNameLst>
                                      </p:cBhvr>
                                      <p:to>
                                        <p:strVal val="visible"/>
                                      </p:to>
                                    </p:set>
                                    <p:animEffect transition="in" filter="wipe(left)">
                                      <p:cBhvr>
                                        <p:cTn id="7" dur="5000"/>
                                        <p:tgtEl>
                                          <p:spTgt spid="1014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137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137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13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animBg="1"/>
      <p:bldP spid="101380" grpId="0" animBg="1"/>
      <p:bldP spid="101381" grpId="0" animBg="1"/>
      <p:bldP spid="101431"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5042" name="Rectangle 106"/>
          <p:cNvSpPr>
            <a:spLocks noChangeArrowheads="1"/>
          </p:cNvSpPr>
          <p:nvPr/>
        </p:nvSpPr>
        <p:spPr bwMode="auto">
          <a:xfrm>
            <a:off x="2744788" y="15303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5043" name="Rectangle 12"/>
          <p:cNvSpPr>
            <a:spLocks noChangeArrowheads="1"/>
          </p:cNvSpPr>
          <p:nvPr/>
        </p:nvSpPr>
        <p:spPr bwMode="auto">
          <a:xfrm>
            <a:off x="7956550" y="54038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5044" name="Rectangle 17"/>
          <p:cNvSpPr>
            <a:spLocks noChangeArrowheads="1"/>
          </p:cNvSpPr>
          <p:nvPr/>
        </p:nvSpPr>
        <p:spPr bwMode="auto">
          <a:xfrm>
            <a:off x="7377113"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5045" name="Rectangle 18"/>
          <p:cNvSpPr>
            <a:spLocks noChangeArrowheads="1"/>
          </p:cNvSpPr>
          <p:nvPr/>
        </p:nvSpPr>
        <p:spPr bwMode="auto">
          <a:xfrm>
            <a:off x="7466013" y="54419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5046" name="Rectangle 19"/>
          <p:cNvSpPr>
            <a:spLocks noChangeArrowheads="1"/>
          </p:cNvSpPr>
          <p:nvPr/>
        </p:nvSpPr>
        <p:spPr bwMode="auto">
          <a:xfrm>
            <a:off x="6167438"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5047" name="Rectangle 20"/>
          <p:cNvSpPr>
            <a:spLocks noChangeArrowheads="1"/>
          </p:cNvSpPr>
          <p:nvPr/>
        </p:nvSpPr>
        <p:spPr bwMode="auto">
          <a:xfrm>
            <a:off x="5072063" y="54530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5048" name="Rectangle 21"/>
          <p:cNvSpPr>
            <a:spLocks noChangeArrowheads="1"/>
          </p:cNvSpPr>
          <p:nvPr/>
        </p:nvSpPr>
        <p:spPr bwMode="auto">
          <a:xfrm>
            <a:off x="3849688"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5049" name="Freeform 22"/>
          <p:cNvSpPr>
            <a:spLocks/>
          </p:cNvSpPr>
          <p:nvPr/>
        </p:nvSpPr>
        <p:spPr bwMode="auto">
          <a:xfrm>
            <a:off x="7818438" y="55292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50" name="Line 23"/>
          <p:cNvSpPr>
            <a:spLocks noChangeShapeType="1"/>
          </p:cNvSpPr>
          <p:nvPr/>
        </p:nvSpPr>
        <p:spPr bwMode="auto">
          <a:xfrm>
            <a:off x="7591425" y="55419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51" name="Freeform 24"/>
          <p:cNvSpPr>
            <a:spLocks/>
          </p:cNvSpPr>
          <p:nvPr/>
        </p:nvSpPr>
        <p:spPr bwMode="auto">
          <a:xfrm>
            <a:off x="7780338"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52" name="Line 25"/>
          <p:cNvSpPr>
            <a:spLocks noChangeShapeType="1"/>
          </p:cNvSpPr>
          <p:nvPr/>
        </p:nvSpPr>
        <p:spPr bwMode="auto">
          <a:xfrm>
            <a:off x="7566025" y="53530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53" name="Rectangle 26"/>
          <p:cNvSpPr>
            <a:spLocks noChangeArrowheads="1"/>
          </p:cNvSpPr>
          <p:nvPr/>
        </p:nvSpPr>
        <p:spPr bwMode="auto">
          <a:xfrm>
            <a:off x="8020050"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5054" name="Rectangle 27"/>
          <p:cNvSpPr>
            <a:spLocks noChangeArrowheads="1"/>
          </p:cNvSpPr>
          <p:nvPr/>
        </p:nvSpPr>
        <p:spPr bwMode="auto">
          <a:xfrm>
            <a:off x="7427913" y="52530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5055" name="Rectangle 28"/>
          <p:cNvSpPr>
            <a:spLocks noChangeArrowheads="1"/>
          </p:cNvSpPr>
          <p:nvPr/>
        </p:nvSpPr>
        <p:spPr bwMode="auto">
          <a:xfrm>
            <a:off x="6167438"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5056" name="Rectangle 29"/>
          <p:cNvSpPr>
            <a:spLocks noChangeArrowheads="1"/>
          </p:cNvSpPr>
          <p:nvPr/>
        </p:nvSpPr>
        <p:spPr bwMode="auto">
          <a:xfrm>
            <a:off x="4995863"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5057" name="Rectangle 30"/>
          <p:cNvSpPr>
            <a:spLocks noChangeArrowheads="1"/>
          </p:cNvSpPr>
          <p:nvPr/>
        </p:nvSpPr>
        <p:spPr bwMode="auto">
          <a:xfrm>
            <a:off x="3836988"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sp>
        <p:nvSpPr>
          <p:cNvPr id="215058" name="Line 36"/>
          <p:cNvSpPr>
            <a:spLocks noChangeShapeType="1"/>
          </p:cNvSpPr>
          <p:nvPr/>
        </p:nvSpPr>
        <p:spPr bwMode="auto">
          <a:xfrm>
            <a:off x="2741613" y="15319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59" name="Line 37"/>
          <p:cNvSpPr>
            <a:spLocks noChangeShapeType="1"/>
          </p:cNvSpPr>
          <p:nvPr/>
        </p:nvSpPr>
        <p:spPr bwMode="auto">
          <a:xfrm>
            <a:off x="2741613" y="205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0" name="Line 38"/>
          <p:cNvSpPr>
            <a:spLocks noChangeShapeType="1"/>
          </p:cNvSpPr>
          <p:nvPr/>
        </p:nvSpPr>
        <p:spPr bwMode="auto">
          <a:xfrm>
            <a:off x="2741613" y="2576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1" name="Line 39"/>
          <p:cNvSpPr>
            <a:spLocks noChangeShapeType="1"/>
          </p:cNvSpPr>
          <p:nvPr/>
        </p:nvSpPr>
        <p:spPr bwMode="auto">
          <a:xfrm>
            <a:off x="2741613" y="30940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2" name="Line 40"/>
          <p:cNvSpPr>
            <a:spLocks noChangeShapeType="1"/>
          </p:cNvSpPr>
          <p:nvPr/>
        </p:nvSpPr>
        <p:spPr bwMode="auto">
          <a:xfrm>
            <a:off x="2741613" y="36083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3" name="Line 41"/>
          <p:cNvSpPr>
            <a:spLocks noChangeShapeType="1"/>
          </p:cNvSpPr>
          <p:nvPr/>
        </p:nvSpPr>
        <p:spPr bwMode="auto">
          <a:xfrm>
            <a:off x="2741613" y="41259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4" name="Line 42"/>
          <p:cNvSpPr>
            <a:spLocks noChangeShapeType="1"/>
          </p:cNvSpPr>
          <p:nvPr/>
        </p:nvSpPr>
        <p:spPr bwMode="auto">
          <a:xfrm>
            <a:off x="2741613" y="46402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43"/>
          <p:cNvGrpSpPr>
            <a:grpSpLocks/>
          </p:cNvGrpSpPr>
          <p:nvPr/>
        </p:nvGrpSpPr>
        <p:grpSpPr bwMode="auto">
          <a:xfrm>
            <a:off x="2743200" y="1798638"/>
            <a:ext cx="4727575" cy="3108325"/>
            <a:chOff x="1160" y="1320"/>
            <a:chExt cx="2979" cy="1958"/>
          </a:xfrm>
        </p:grpSpPr>
        <p:sp>
          <p:nvSpPr>
            <p:cNvPr id="215103"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4"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5"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6"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107"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8"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9"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5066" name="Line 51"/>
          <p:cNvSpPr>
            <a:spLocks noChangeShapeType="1"/>
          </p:cNvSpPr>
          <p:nvPr/>
        </p:nvSpPr>
        <p:spPr bwMode="auto">
          <a:xfrm>
            <a:off x="2741613" y="51689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7" name="Line 52"/>
          <p:cNvSpPr>
            <a:spLocks noChangeShapeType="1"/>
          </p:cNvSpPr>
          <p:nvPr/>
        </p:nvSpPr>
        <p:spPr bwMode="auto">
          <a:xfrm>
            <a:off x="2740025"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8" name="Line 53"/>
          <p:cNvSpPr>
            <a:spLocks noChangeShapeType="1"/>
          </p:cNvSpPr>
          <p:nvPr/>
        </p:nvSpPr>
        <p:spPr bwMode="auto">
          <a:xfrm>
            <a:off x="7472363"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9" name="Line 54"/>
          <p:cNvSpPr>
            <a:spLocks noChangeShapeType="1"/>
          </p:cNvSpPr>
          <p:nvPr/>
        </p:nvSpPr>
        <p:spPr bwMode="auto">
          <a:xfrm>
            <a:off x="39354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0" name="Line 55"/>
          <p:cNvSpPr>
            <a:spLocks noChangeShapeType="1"/>
          </p:cNvSpPr>
          <p:nvPr/>
        </p:nvSpPr>
        <p:spPr bwMode="auto">
          <a:xfrm>
            <a:off x="51038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1" name="Line 56"/>
          <p:cNvSpPr>
            <a:spLocks noChangeShapeType="1"/>
          </p:cNvSpPr>
          <p:nvPr/>
        </p:nvSpPr>
        <p:spPr bwMode="auto">
          <a:xfrm>
            <a:off x="6291263"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2" name="Line 57"/>
          <p:cNvSpPr>
            <a:spLocks noChangeShapeType="1"/>
          </p:cNvSpPr>
          <p:nvPr/>
        </p:nvSpPr>
        <p:spPr bwMode="auto">
          <a:xfrm>
            <a:off x="451961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3" name="Line 58"/>
          <p:cNvSpPr>
            <a:spLocks noChangeShapeType="1"/>
          </p:cNvSpPr>
          <p:nvPr/>
        </p:nvSpPr>
        <p:spPr bwMode="auto">
          <a:xfrm>
            <a:off x="56975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4" name="Line 59"/>
          <p:cNvSpPr>
            <a:spLocks noChangeShapeType="1"/>
          </p:cNvSpPr>
          <p:nvPr/>
        </p:nvSpPr>
        <p:spPr bwMode="auto">
          <a:xfrm>
            <a:off x="68786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5" name="Line 70"/>
          <p:cNvSpPr>
            <a:spLocks noChangeShapeType="1"/>
          </p:cNvSpPr>
          <p:nvPr/>
        </p:nvSpPr>
        <p:spPr bwMode="auto">
          <a:xfrm>
            <a:off x="333216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96"/>
          <p:cNvGrpSpPr>
            <a:grpSpLocks/>
          </p:cNvGrpSpPr>
          <p:nvPr/>
        </p:nvGrpSpPr>
        <p:grpSpPr bwMode="auto">
          <a:xfrm>
            <a:off x="4341813" y="2151063"/>
            <a:ext cx="3602037" cy="723900"/>
            <a:chOff x="2284" y="1355"/>
            <a:chExt cx="2269" cy="456"/>
          </a:xfrm>
        </p:grpSpPr>
        <p:sp>
          <p:nvSpPr>
            <p:cNvPr id="215100" name="Rectangle 76"/>
            <p:cNvSpPr>
              <a:spLocks noChangeArrowheads="1"/>
            </p:cNvSpPr>
            <p:nvPr/>
          </p:nvSpPr>
          <p:spPr bwMode="auto">
            <a:xfrm>
              <a:off x="4311" y="1355"/>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r>
                <a:rPr lang="es-ES" sz="1500" b="1" baseline="-25000">
                  <a:solidFill>
                    <a:srgbClr val="FF0000"/>
                  </a:solidFill>
                  <a:latin typeface="Times New Roman" pitchFamily="18" charset="0"/>
                </a:rPr>
                <a:t>0</a:t>
              </a:r>
              <a:endParaRPr lang="es-ES" b="1">
                <a:solidFill>
                  <a:srgbClr val="000000"/>
                </a:solidFill>
              </a:endParaRPr>
            </a:p>
          </p:txBody>
        </p:sp>
        <p:sp>
          <p:nvSpPr>
            <p:cNvPr id="215101" name="Rectangle 78"/>
            <p:cNvSpPr>
              <a:spLocks noChangeArrowheads="1"/>
            </p:cNvSpPr>
            <p:nvPr/>
          </p:nvSpPr>
          <p:spPr bwMode="auto">
            <a:xfrm>
              <a:off x="4299" y="1523"/>
              <a:ext cx="254" cy="288"/>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0L</a:t>
              </a:r>
            </a:p>
            <a:p>
              <a:pPr fontAlgn="base">
                <a:spcBef>
                  <a:spcPct val="0"/>
                </a:spcBef>
                <a:spcAft>
                  <a:spcPct val="0"/>
                </a:spcAft>
              </a:pPr>
              <a:r>
                <a:rPr lang="es-ES" sz="1500" b="1" baseline="-25000">
                  <a:solidFill>
                    <a:srgbClr val="009900"/>
                  </a:solidFill>
                  <a:latin typeface="Times New Roman" pitchFamily="18" charset="0"/>
                </a:rPr>
                <a:t>                      </a:t>
              </a:r>
              <a:endParaRPr lang="es-ES" b="1">
                <a:solidFill>
                  <a:srgbClr val="009900"/>
                </a:solidFill>
              </a:endParaRPr>
            </a:p>
          </p:txBody>
        </p:sp>
        <p:sp>
          <p:nvSpPr>
            <p:cNvPr id="215102" name="Line 80"/>
            <p:cNvSpPr>
              <a:spLocks noChangeShapeType="1"/>
            </p:cNvSpPr>
            <p:nvPr/>
          </p:nvSpPr>
          <p:spPr bwMode="auto">
            <a:xfrm>
              <a:off x="2284" y="1452"/>
              <a:ext cx="1984" cy="0"/>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5444" name="Freeform 84"/>
          <p:cNvSpPr>
            <a:spLocks/>
          </p:cNvSpPr>
          <p:nvPr/>
        </p:nvSpPr>
        <p:spPr bwMode="auto">
          <a:xfrm>
            <a:off x="2741613" y="23145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5446" name="Freeform 86"/>
          <p:cNvSpPr>
            <a:spLocks/>
          </p:cNvSpPr>
          <p:nvPr/>
        </p:nvSpPr>
        <p:spPr bwMode="auto">
          <a:xfrm>
            <a:off x="2752725" y="2570163"/>
            <a:ext cx="4714875" cy="1547812"/>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79" name="Rectangle 87"/>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5080" name="Text Box 88"/>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una bobina a lo largo de un período</a:t>
            </a:r>
          </a:p>
        </p:txBody>
      </p:sp>
      <p:grpSp>
        <p:nvGrpSpPr>
          <p:cNvPr id="4" name="Group 97"/>
          <p:cNvGrpSpPr>
            <a:grpSpLocks/>
          </p:cNvGrpSpPr>
          <p:nvPr/>
        </p:nvGrpSpPr>
        <p:grpSpPr bwMode="auto">
          <a:xfrm>
            <a:off x="3419475" y="2151063"/>
            <a:ext cx="638175" cy="1150937"/>
            <a:chOff x="1703" y="1355"/>
            <a:chExt cx="402" cy="725"/>
          </a:xfrm>
        </p:grpSpPr>
        <p:sp>
          <p:nvSpPr>
            <p:cNvPr id="215098" name="Rectangle 35"/>
            <p:cNvSpPr>
              <a:spLocks noChangeArrowheads="1"/>
            </p:cNvSpPr>
            <p:nvPr/>
          </p:nvSpPr>
          <p:spPr bwMode="auto">
            <a:xfrm>
              <a:off x="1842" y="1763"/>
              <a:ext cx="263"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L</a:t>
              </a:r>
            </a:p>
            <a:p>
              <a:pPr fontAlgn="base">
                <a:spcBef>
                  <a:spcPct val="0"/>
                </a:spcBef>
                <a:spcAft>
                  <a:spcPct val="0"/>
                </a:spcAft>
              </a:pPr>
              <a:endParaRPr lang="es-ES" b="1">
                <a:solidFill>
                  <a:srgbClr val="009900"/>
                </a:solidFill>
              </a:endParaRPr>
            </a:p>
          </p:txBody>
        </p:sp>
        <p:sp>
          <p:nvSpPr>
            <p:cNvPr id="215099" name="Rectangle 89"/>
            <p:cNvSpPr>
              <a:spLocks noChangeArrowheads="1"/>
            </p:cNvSpPr>
            <p:nvPr/>
          </p:nvSpPr>
          <p:spPr bwMode="auto">
            <a:xfrm>
              <a:off x="1703" y="1355"/>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grpSp>
      <p:grpSp>
        <p:nvGrpSpPr>
          <p:cNvPr id="5" name="Group 95"/>
          <p:cNvGrpSpPr>
            <a:grpSpLocks/>
          </p:cNvGrpSpPr>
          <p:nvPr/>
        </p:nvGrpSpPr>
        <p:grpSpPr bwMode="auto">
          <a:xfrm>
            <a:off x="2754313" y="1865313"/>
            <a:ext cx="2349500" cy="3030537"/>
            <a:chOff x="1284" y="1175"/>
            <a:chExt cx="1480" cy="1909"/>
          </a:xfrm>
        </p:grpSpPr>
        <p:grpSp>
          <p:nvGrpSpPr>
            <p:cNvPr id="6" name="Group 90"/>
            <p:cNvGrpSpPr>
              <a:grpSpLocks/>
            </p:cNvGrpSpPr>
            <p:nvPr/>
          </p:nvGrpSpPr>
          <p:grpSpPr bwMode="auto">
            <a:xfrm>
              <a:off x="1284" y="1175"/>
              <a:ext cx="742" cy="115"/>
              <a:chOff x="1284" y="1175"/>
              <a:chExt cx="742" cy="115"/>
            </a:xfrm>
          </p:grpSpPr>
          <p:sp>
            <p:nvSpPr>
              <p:cNvPr id="215095" name="Rectangle 62"/>
              <p:cNvSpPr>
                <a:spLocks noChangeArrowheads="1"/>
              </p:cNvSpPr>
              <p:nvPr/>
            </p:nvSpPr>
            <p:spPr bwMode="auto">
              <a:xfrm>
                <a:off x="1493"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5096" name="Line 64"/>
              <p:cNvSpPr>
                <a:spLocks noChangeShapeType="1"/>
              </p:cNvSpPr>
              <p:nvPr/>
            </p:nvSpPr>
            <p:spPr bwMode="auto">
              <a:xfrm flipH="1">
                <a:off x="1831"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5097" name="Line 65"/>
              <p:cNvSpPr>
                <a:spLocks noChangeShapeType="1"/>
              </p:cNvSpPr>
              <p:nvPr/>
            </p:nvSpPr>
            <p:spPr bwMode="auto">
              <a:xfrm>
                <a:off x="1284"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7" name="Group 91"/>
            <p:cNvGrpSpPr>
              <a:grpSpLocks/>
            </p:cNvGrpSpPr>
            <p:nvPr/>
          </p:nvGrpSpPr>
          <p:grpSpPr bwMode="auto">
            <a:xfrm>
              <a:off x="2022" y="2969"/>
              <a:ext cx="742" cy="115"/>
              <a:chOff x="1284" y="1175"/>
              <a:chExt cx="742" cy="115"/>
            </a:xfrm>
          </p:grpSpPr>
          <p:sp>
            <p:nvSpPr>
              <p:cNvPr id="215092" name="Rectangle 92"/>
              <p:cNvSpPr>
                <a:spLocks noChangeArrowheads="1"/>
              </p:cNvSpPr>
              <p:nvPr/>
            </p:nvSpPr>
            <p:spPr bwMode="auto">
              <a:xfrm>
                <a:off x="1493"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5093" name="Line 93"/>
              <p:cNvSpPr>
                <a:spLocks noChangeShapeType="1"/>
              </p:cNvSpPr>
              <p:nvPr/>
            </p:nvSpPr>
            <p:spPr bwMode="auto">
              <a:xfrm flipH="1">
                <a:off x="1831"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5094" name="Line 94"/>
              <p:cNvSpPr>
                <a:spLocks noChangeShapeType="1"/>
              </p:cNvSpPr>
              <p:nvPr/>
            </p:nvSpPr>
            <p:spPr bwMode="auto">
              <a:xfrm>
                <a:off x="1284"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grpSp>
        <p:nvGrpSpPr>
          <p:cNvPr id="8" name="Group 98"/>
          <p:cNvGrpSpPr>
            <a:grpSpLocks/>
          </p:cNvGrpSpPr>
          <p:nvPr/>
        </p:nvGrpSpPr>
        <p:grpSpPr bwMode="auto">
          <a:xfrm>
            <a:off x="2524125" y="2052638"/>
            <a:ext cx="50800" cy="214312"/>
            <a:chOff x="1125" y="1141"/>
            <a:chExt cx="32" cy="135"/>
          </a:xfrm>
        </p:grpSpPr>
        <p:sp>
          <p:nvSpPr>
            <p:cNvPr id="215088" name="Freeform 99"/>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89" name="Line 100"/>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5084" name="Rectangle 101"/>
          <p:cNvSpPr>
            <a:spLocks noChangeArrowheads="1"/>
          </p:cNvSpPr>
          <p:nvPr/>
        </p:nvSpPr>
        <p:spPr bwMode="auto">
          <a:xfrm>
            <a:off x="2519363" y="1752600"/>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5085" name="Rectangle 102"/>
          <p:cNvSpPr>
            <a:spLocks noChangeArrowheads="1"/>
          </p:cNvSpPr>
          <p:nvPr/>
        </p:nvSpPr>
        <p:spPr bwMode="auto">
          <a:xfrm>
            <a:off x="2481263" y="1495425"/>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009900"/>
                </a:solidFill>
                <a:latin typeface="Times New Roman" pitchFamily="18" charset="0"/>
              </a:rPr>
              <a:t>V</a:t>
            </a:r>
          </a:p>
        </p:txBody>
      </p:sp>
      <p:sp>
        <p:nvSpPr>
          <p:cNvPr id="15463" name="Text Box 103"/>
          <p:cNvSpPr txBox="1">
            <a:spLocks noChangeArrowheads="1"/>
          </p:cNvSpPr>
          <p:nvPr/>
        </p:nvSpPr>
        <p:spPr bwMode="auto">
          <a:xfrm>
            <a:off x="0" y="6488668"/>
            <a:ext cx="9144000" cy="369332"/>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b="1" dirty="0">
                <a:solidFill>
                  <a:srgbClr val="000066"/>
                </a:solidFill>
              </a:rPr>
              <a:t>O lo que es lo mismo: la </a:t>
            </a:r>
            <a:r>
              <a:rPr lang="es-ES" b="1" dirty="0" err="1">
                <a:solidFill>
                  <a:srgbClr val="000066"/>
                </a:solidFill>
              </a:rPr>
              <a:t>d.d.p.</a:t>
            </a:r>
            <a:r>
              <a:rPr lang="es-ES" b="1" dirty="0">
                <a:solidFill>
                  <a:srgbClr val="000066"/>
                </a:solidFill>
              </a:rPr>
              <a:t> está adelantada 90º respecto de la intensidad. </a:t>
            </a:r>
          </a:p>
        </p:txBody>
      </p:sp>
      <p:pic>
        <p:nvPicPr>
          <p:cNvPr id="215087" name="Picture 105" descr="Circuito L"/>
          <p:cNvPicPr>
            <a:picLocks noChangeAspect="1" noChangeArrowheads="1"/>
          </p:cNvPicPr>
          <p:nvPr/>
        </p:nvPicPr>
        <p:blipFill>
          <a:blip r:embed="rId3" cstate="print"/>
          <a:srcRect l="16151" t="19858" r="41014" b="18971"/>
          <a:stretch>
            <a:fillRect/>
          </a:stretch>
        </p:blipFill>
        <p:spPr bwMode="auto">
          <a:xfrm>
            <a:off x="458788" y="2514600"/>
            <a:ext cx="1858962" cy="1666875"/>
          </a:xfrm>
          <a:prstGeom prst="rect">
            <a:avLst/>
          </a:prstGeom>
          <a:noFill/>
          <a:ln w="9525">
            <a:solidFill>
              <a:schemeClr val="tx1"/>
            </a:solidFill>
            <a:miter lim="800000"/>
            <a:headEnd/>
            <a:tailEnd/>
          </a:ln>
        </p:spPr>
      </p:pic>
      <p:sp>
        <p:nvSpPr>
          <p:cNvPr id="70" name="Text Box 103"/>
          <p:cNvSpPr txBox="1">
            <a:spLocks noChangeArrowheads="1"/>
          </p:cNvSpPr>
          <p:nvPr/>
        </p:nvSpPr>
        <p:spPr bwMode="auto">
          <a:xfrm>
            <a:off x="0" y="6488668"/>
            <a:ext cx="9144000" cy="369332"/>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b="1" dirty="0">
                <a:solidFill>
                  <a:srgbClr val="000066"/>
                </a:solidFill>
              </a:rPr>
              <a:t>En una bobina, la intensidad está retrasada 90º respecto de la </a:t>
            </a:r>
            <a:r>
              <a:rPr lang="es-ES" b="1" dirty="0" err="1">
                <a:solidFill>
                  <a:srgbClr val="000066"/>
                </a:solidFill>
              </a:rPr>
              <a:t>d.d.p.</a:t>
            </a:r>
            <a:r>
              <a:rPr lang="es-ES" b="1" dirty="0">
                <a:solidFill>
                  <a:srgbClr val="000066"/>
                </a:solidFill>
              </a:rPr>
              <a:t> (</a:t>
            </a:r>
            <a:r>
              <a:rPr lang="el-GR" b="1" dirty="0">
                <a:solidFill>
                  <a:srgbClr val="000066"/>
                </a:solidFill>
                <a:latin typeface="Times New Roman" pitchFamily="18" charset="0"/>
                <a:cs typeface="Times New Roman" pitchFamily="18" charset="0"/>
              </a:rPr>
              <a:t>δ</a:t>
            </a:r>
            <a:r>
              <a:rPr lang="es-ES" b="1" dirty="0">
                <a:solidFill>
                  <a:srgbClr val="000066"/>
                </a:solidFill>
              </a:rPr>
              <a:t> = 90º).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44"/>
                                        </p:tgtEl>
                                        <p:attrNameLst>
                                          <p:attrName>style.visibility</p:attrName>
                                        </p:attrNameLst>
                                      </p:cBhvr>
                                      <p:to>
                                        <p:strVal val="visible"/>
                                      </p:to>
                                    </p:set>
                                    <p:animEffect transition="in" filter="wipe(left)">
                                      <p:cBhvr>
                                        <p:cTn id="7" dur="5000"/>
                                        <p:tgtEl>
                                          <p:spTgt spid="154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446"/>
                                        </p:tgtEl>
                                        <p:attrNameLst>
                                          <p:attrName>style.visibility</p:attrName>
                                        </p:attrNameLst>
                                      </p:cBhvr>
                                      <p:to>
                                        <p:strVal val="visible"/>
                                      </p:to>
                                    </p:set>
                                    <p:animEffect transition="in" filter="wipe(left)">
                                      <p:cBhvr>
                                        <p:cTn id="10" dur="5000"/>
                                        <p:tgtEl>
                                          <p:spTgt spid="15446"/>
                                        </p:tgtEl>
                                      </p:cBhvr>
                                    </p:animEffect>
                                  </p:childTnLst>
                                </p:cTn>
                              </p:par>
                              <p:par>
                                <p:cTn id="11" presetID="1" presetClass="entr" presetSubtype="0"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6" grpId="0" animBg="1"/>
      <p:bldP spid="15463" grpId="0" animBg="1"/>
      <p:bldP spid="70" grpId="0" animBg="1"/>
      <p:bldP spid="70" grpId="1" animBg="1"/>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1644650" y="1282700"/>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658938" y="1296988"/>
            <a:ext cx="6094412" cy="4327525"/>
            <a:chOff x="863" y="810"/>
            <a:chExt cx="3839" cy="2726"/>
          </a:xfrm>
        </p:grpSpPr>
        <p:sp>
          <p:nvSpPr>
            <p:cNvPr id="216085"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6"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7"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8"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9"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0"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1"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2"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3"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4"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5"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6"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7"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8"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9"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0"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1"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2"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3"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4"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5"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6"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7"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8"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9"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40318" name="Line 30"/>
          <p:cNvSpPr>
            <a:spLocks noChangeShapeType="1"/>
          </p:cNvSpPr>
          <p:nvPr/>
        </p:nvSpPr>
        <p:spPr bwMode="auto">
          <a:xfrm flipV="1">
            <a:off x="2398713" y="1787525"/>
            <a:ext cx="4778375" cy="3252788"/>
          </a:xfrm>
          <a:prstGeom prst="line">
            <a:avLst/>
          </a:prstGeom>
          <a:noFill/>
          <a:ln w="28575">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69" name="Text Box 31"/>
          <p:cNvSpPr txBox="1">
            <a:spLocks noChangeArrowheads="1"/>
          </p:cNvSpPr>
          <p:nvPr/>
        </p:nvSpPr>
        <p:spPr bwMode="auto">
          <a:xfrm>
            <a:off x="1104900" y="5473700"/>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6070" name="Text Box 32"/>
          <p:cNvSpPr txBox="1">
            <a:spLocks noChangeArrowheads="1"/>
          </p:cNvSpPr>
          <p:nvPr/>
        </p:nvSpPr>
        <p:spPr bwMode="auto">
          <a:xfrm>
            <a:off x="1104900" y="451167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6071" name="Text Box 33"/>
          <p:cNvSpPr txBox="1">
            <a:spLocks noChangeArrowheads="1"/>
          </p:cNvSpPr>
          <p:nvPr/>
        </p:nvSpPr>
        <p:spPr bwMode="auto">
          <a:xfrm>
            <a:off x="1104900" y="3548063"/>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6072" name="Text Box 34"/>
          <p:cNvSpPr txBox="1">
            <a:spLocks noChangeArrowheads="1"/>
          </p:cNvSpPr>
          <p:nvPr/>
        </p:nvSpPr>
        <p:spPr bwMode="auto">
          <a:xfrm>
            <a:off x="1104900" y="2586038"/>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6073" name="Text Box 35"/>
          <p:cNvSpPr txBox="1">
            <a:spLocks noChangeArrowheads="1"/>
          </p:cNvSpPr>
          <p:nvPr/>
        </p:nvSpPr>
        <p:spPr bwMode="auto">
          <a:xfrm>
            <a:off x="1104900" y="164782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6074" name="Text Box 36"/>
          <p:cNvSpPr txBox="1">
            <a:spLocks noChangeArrowheads="1"/>
          </p:cNvSpPr>
          <p:nvPr/>
        </p:nvSpPr>
        <p:spPr bwMode="auto">
          <a:xfrm>
            <a:off x="21812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6075" name="Text Box 37"/>
          <p:cNvSpPr txBox="1">
            <a:spLocks noChangeArrowheads="1"/>
          </p:cNvSpPr>
          <p:nvPr/>
        </p:nvSpPr>
        <p:spPr bwMode="auto">
          <a:xfrm>
            <a:off x="28416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6076" name="Text Box 38"/>
          <p:cNvSpPr txBox="1">
            <a:spLocks noChangeArrowheads="1"/>
          </p:cNvSpPr>
          <p:nvPr/>
        </p:nvSpPr>
        <p:spPr bwMode="auto">
          <a:xfrm>
            <a:off x="35337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6077" name="Text Box 39"/>
          <p:cNvSpPr txBox="1">
            <a:spLocks noChangeArrowheads="1"/>
          </p:cNvSpPr>
          <p:nvPr/>
        </p:nvSpPr>
        <p:spPr bwMode="auto">
          <a:xfrm>
            <a:off x="42195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6078" name="Text Box 40"/>
          <p:cNvSpPr txBox="1">
            <a:spLocks noChangeArrowheads="1"/>
          </p:cNvSpPr>
          <p:nvPr/>
        </p:nvSpPr>
        <p:spPr bwMode="auto">
          <a:xfrm>
            <a:off x="4895850"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6079" name="Text Box 41"/>
          <p:cNvSpPr txBox="1">
            <a:spLocks noChangeArrowheads="1"/>
          </p:cNvSpPr>
          <p:nvPr/>
        </p:nvSpPr>
        <p:spPr bwMode="auto">
          <a:xfrm>
            <a:off x="5518150" y="5667375"/>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6080" name="Text Box 42"/>
          <p:cNvSpPr txBox="1">
            <a:spLocks noChangeArrowheads="1"/>
          </p:cNvSpPr>
          <p:nvPr/>
        </p:nvSpPr>
        <p:spPr bwMode="auto">
          <a:xfrm>
            <a:off x="6200775" y="5667375"/>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6081" name="Text Box 43"/>
          <p:cNvSpPr txBox="1">
            <a:spLocks noChangeArrowheads="1"/>
          </p:cNvSpPr>
          <p:nvPr/>
        </p:nvSpPr>
        <p:spPr bwMode="auto">
          <a:xfrm>
            <a:off x="6883400" y="5667375"/>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6082" name="Text Box 44"/>
          <p:cNvSpPr txBox="1">
            <a:spLocks noChangeArrowheads="1"/>
          </p:cNvSpPr>
          <p:nvPr/>
        </p:nvSpPr>
        <p:spPr bwMode="auto">
          <a:xfrm>
            <a:off x="734679" y="826837"/>
            <a:ext cx="103505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X</a:t>
            </a:r>
            <a:r>
              <a:rPr lang="es-ES" sz="2400" b="1" baseline="-25000" dirty="0">
                <a:solidFill>
                  <a:srgbClr val="FF3300"/>
                </a:solidFill>
                <a:latin typeface="Times New Roman" pitchFamily="18" charset="0"/>
                <a:cs typeface="Times New Roman" pitchFamily="18" charset="0"/>
              </a:rPr>
              <a:t>L </a:t>
            </a:r>
            <a:r>
              <a:rPr lang="es-ES" sz="2400" b="1" dirty="0">
                <a:solidFill>
                  <a:srgbClr val="000000"/>
                </a:solidFill>
                <a:latin typeface="Times New Roman" pitchFamily="18" charset="0"/>
                <a:cs typeface="Times New Roman" pitchFamily="18" charset="0"/>
              </a:rPr>
              <a:t>(</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a:t>
            </a:r>
            <a:endParaRPr lang="el-GR" sz="2400" b="1" dirty="0">
              <a:solidFill>
                <a:srgbClr val="000000"/>
              </a:solidFill>
              <a:latin typeface="Times New Roman" pitchFamily="18" charset="0"/>
              <a:cs typeface="Times New Roman" pitchFamily="18" charset="0"/>
            </a:endParaRPr>
          </a:p>
        </p:txBody>
      </p:sp>
      <p:sp>
        <p:nvSpPr>
          <p:cNvPr id="216083" name="Text Box 46"/>
          <p:cNvSpPr txBox="1">
            <a:spLocks noChangeArrowheads="1"/>
          </p:cNvSpPr>
          <p:nvPr/>
        </p:nvSpPr>
        <p:spPr bwMode="auto">
          <a:xfrm>
            <a:off x="7532687" y="5651500"/>
            <a:ext cx="131052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000000"/>
                </a:solidFill>
                <a:latin typeface="Times New Roman" pitchFamily="18" charset="0"/>
                <a:cs typeface="Times New Roman" pitchFamily="18" charset="0"/>
              </a:rPr>
              <a:t>f (</a:t>
            </a:r>
            <a:r>
              <a:rPr lang="es-ES" sz="2400" b="1" dirty="0" err="1">
                <a:solidFill>
                  <a:srgbClr val="000000"/>
                </a:solidFill>
                <a:latin typeface="Times New Roman" pitchFamily="18" charset="0"/>
                <a:cs typeface="Times New Roman" pitchFamily="18" charset="0"/>
              </a:rPr>
              <a:t>kHz</a:t>
            </a:r>
            <a:r>
              <a:rPr lang="es-ES" sz="2400" b="1" dirty="0">
                <a:solidFill>
                  <a:srgbClr val="000000"/>
                </a:solidFill>
                <a:latin typeface="Times New Roman" pitchFamily="18" charset="0"/>
                <a:cs typeface="Times New Roman" pitchFamily="18" charset="0"/>
              </a:rPr>
              <a:t>)</a:t>
            </a:r>
          </a:p>
        </p:txBody>
      </p:sp>
      <p:sp>
        <p:nvSpPr>
          <p:cNvPr id="216084"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 reactancia inductiva con la frecuencia (para L = 4 </a:t>
            </a:r>
            <a:r>
              <a:rPr lang="es-ES" dirty="0" err="1">
                <a:solidFill>
                  <a:srgbClr val="FFFFFF"/>
                </a:solidFill>
                <a:cs typeface="Arial" charset="0"/>
              </a:rPr>
              <a:t>mH</a:t>
            </a:r>
            <a:r>
              <a:rPr lang="es-ES" dirty="0">
                <a:solidFill>
                  <a:srgbClr val="FFFFFF"/>
                </a:solidFill>
                <a:cs typeface="Arial" charset="0"/>
              </a:rPr>
              <a:t>).</a:t>
            </a:r>
          </a:p>
        </p:txBody>
      </p:sp>
      <p:graphicFrame>
        <p:nvGraphicFramePr>
          <p:cNvPr id="296961" name="Object 1"/>
          <p:cNvGraphicFramePr>
            <a:graphicFrameLocks noChangeAspect="1"/>
          </p:cNvGraphicFramePr>
          <p:nvPr/>
        </p:nvGraphicFramePr>
        <p:xfrm>
          <a:off x="2433638" y="2420938"/>
          <a:ext cx="1951037" cy="458787"/>
        </p:xfrm>
        <a:graphic>
          <a:graphicData uri="http://schemas.openxmlformats.org/presentationml/2006/ole">
            <p:oleObj spid="_x0000_s126978" name="Equation" r:id="rId4" imgW="647640" imgH="152280" progId="Equation.DSMT4">
              <p:embed/>
            </p:oleObj>
          </a:graphicData>
        </a:graphic>
      </p:graphicFrame>
      <p:sp>
        <p:nvSpPr>
          <p:cNvPr id="48" name="47 Rectángulo"/>
          <p:cNvSpPr/>
          <p:nvPr/>
        </p:nvSpPr>
        <p:spPr>
          <a:xfrm>
            <a:off x="0" y="6042565"/>
            <a:ext cx="9144000" cy="815435"/>
          </a:xfrm>
          <a:prstGeom prst="rect">
            <a:avLst/>
          </a:prstGeom>
          <a:solidFill>
            <a:srgbClr val="3EF4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3EF447"/>
              </a:solidFill>
            </a:endParaRPr>
          </a:p>
        </p:txBody>
      </p:sp>
      <p:sp>
        <p:nvSpPr>
          <p:cNvPr id="50" name="49 CuadroTexto"/>
          <p:cNvSpPr txBox="1"/>
          <p:nvPr/>
        </p:nvSpPr>
        <p:spPr>
          <a:xfrm>
            <a:off x="768096" y="6066949"/>
            <a:ext cx="3230880" cy="369332"/>
          </a:xfrm>
          <a:prstGeom prst="rect">
            <a:avLst/>
          </a:prstGeom>
          <a:noFill/>
        </p:spPr>
        <p:txBody>
          <a:bodyPr wrap="square" rtlCol="0">
            <a:spAutoFit/>
          </a:bodyPr>
          <a:lstStyle/>
          <a:p>
            <a:r>
              <a:rPr lang="es-ES_tradnl" b="1" dirty="0" smtClean="0"/>
              <a:t>X</a:t>
            </a:r>
            <a:r>
              <a:rPr lang="es-ES_tradnl" b="1" baseline="-25000" dirty="0" smtClean="0"/>
              <a:t>L</a:t>
            </a:r>
            <a:r>
              <a:rPr lang="es-ES_tradnl" dirty="0" smtClean="0"/>
              <a:t> = Reactancia inductiva</a:t>
            </a:r>
            <a:endParaRPr lang="es-ES_tradnl" baseline="-25000" dirty="0"/>
          </a:p>
        </p:txBody>
      </p:sp>
      <p:sp>
        <p:nvSpPr>
          <p:cNvPr id="51" name="50 CuadroTexto"/>
          <p:cNvSpPr txBox="1"/>
          <p:nvPr/>
        </p:nvSpPr>
        <p:spPr>
          <a:xfrm>
            <a:off x="4108370" y="6066949"/>
            <a:ext cx="5596128" cy="369332"/>
          </a:xfrm>
          <a:prstGeom prst="rect">
            <a:avLst/>
          </a:prstGeom>
          <a:noFill/>
        </p:spPr>
        <p:txBody>
          <a:bodyPr wrap="square" rtlCol="0">
            <a:spAutoFit/>
          </a:bodyPr>
          <a:lstStyle/>
          <a:p>
            <a:r>
              <a:rPr lang="es-ES_tradnl" dirty="0" smtClean="0"/>
              <a:t>L = coeficiente de autoinducción de la bobina</a:t>
            </a:r>
            <a:endParaRPr lang="es-ES_tradnl" baseline="-25000" dirty="0"/>
          </a:p>
        </p:txBody>
      </p:sp>
      <p:sp>
        <p:nvSpPr>
          <p:cNvPr id="52" name="51 CuadroTexto"/>
          <p:cNvSpPr txBox="1"/>
          <p:nvPr/>
        </p:nvSpPr>
        <p:spPr>
          <a:xfrm>
            <a:off x="768096" y="6396133"/>
            <a:ext cx="3230880" cy="400110"/>
          </a:xfrm>
          <a:prstGeom prst="rect">
            <a:avLst/>
          </a:prstGeom>
          <a:noFill/>
        </p:spPr>
        <p:txBody>
          <a:bodyPr wrap="square" rtlCol="0">
            <a:spAutoFit/>
          </a:bodyPr>
          <a:lstStyle/>
          <a:p>
            <a:r>
              <a:rPr lang="es-ES_tradnl" sz="2000" b="1" dirty="0" smtClean="0">
                <a:latin typeface="Times New Roman" pitchFamily="18" charset="0"/>
                <a:cs typeface="Times New Roman" pitchFamily="18" charset="0"/>
              </a:rPr>
              <a:t>f</a:t>
            </a:r>
            <a:r>
              <a:rPr lang="es-ES_tradnl" b="1" dirty="0" smtClean="0"/>
              <a:t> </a:t>
            </a:r>
            <a:r>
              <a:rPr lang="es-ES_tradnl" dirty="0" smtClean="0"/>
              <a:t>= frecuencia de la corriente</a:t>
            </a:r>
            <a:endParaRPr lang="es-ES_tradnl" baseline="-25000" dirty="0"/>
          </a:p>
        </p:txBody>
      </p:sp>
      <p:sp>
        <p:nvSpPr>
          <p:cNvPr id="53" name="52 CuadroTexto"/>
          <p:cNvSpPr txBox="1"/>
          <p:nvPr/>
        </p:nvSpPr>
        <p:spPr>
          <a:xfrm>
            <a:off x="4108370" y="6396133"/>
            <a:ext cx="3828288" cy="400110"/>
          </a:xfrm>
          <a:prstGeom prst="rect">
            <a:avLst/>
          </a:prstGeom>
          <a:noFill/>
        </p:spPr>
        <p:txBody>
          <a:bodyPr wrap="square" rtlCol="0">
            <a:spAutoFit/>
          </a:bodyPr>
          <a:lstStyle/>
          <a:p>
            <a:r>
              <a:rPr lang="el-GR" sz="2000" dirty="0" smtClean="0">
                <a:latin typeface="Times New Roman" pitchFamily="18" charset="0"/>
                <a:cs typeface="Times New Roman" pitchFamily="18" charset="0"/>
              </a:rPr>
              <a:t>ω</a:t>
            </a:r>
            <a:r>
              <a:rPr lang="es-ES_tradnl" dirty="0" smtClean="0"/>
              <a:t> = frecuencia angular</a:t>
            </a:r>
            <a:endParaRPr lang="es-ES_tradnl"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318"/>
                                        </p:tgtEl>
                                        <p:attrNameLst>
                                          <p:attrName>style.visibility</p:attrName>
                                        </p:attrNameLst>
                                      </p:cBhvr>
                                      <p:to>
                                        <p:strVal val="visible"/>
                                      </p:to>
                                    </p:set>
                                    <p:animEffect transition="in" filter="wipe(down)">
                                      <p:cBhvr>
                                        <p:cTn id="7" dur="5000"/>
                                        <p:tgtEl>
                                          <p:spTgt spid="140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7090" name="Rectangle 112"/>
          <p:cNvSpPr>
            <a:spLocks noChangeArrowheads="1"/>
          </p:cNvSpPr>
          <p:nvPr/>
        </p:nvSpPr>
        <p:spPr bwMode="auto">
          <a:xfrm>
            <a:off x="2989263" y="17589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05"/>
          <p:cNvGrpSpPr>
            <a:grpSpLocks/>
          </p:cNvGrpSpPr>
          <p:nvPr/>
        </p:nvGrpSpPr>
        <p:grpSpPr bwMode="auto">
          <a:xfrm>
            <a:off x="2489534" y="1597025"/>
            <a:ext cx="146050" cy="514350"/>
            <a:chOff x="1358" y="1054"/>
            <a:chExt cx="92" cy="324"/>
          </a:xfrm>
        </p:grpSpPr>
        <p:grpSp>
          <p:nvGrpSpPr>
            <p:cNvPr id="3" name="Group 87"/>
            <p:cNvGrpSpPr>
              <a:grpSpLocks/>
            </p:cNvGrpSpPr>
            <p:nvPr/>
          </p:nvGrpSpPr>
          <p:grpSpPr bwMode="auto">
            <a:xfrm>
              <a:off x="1385" y="1243"/>
              <a:ext cx="32" cy="135"/>
              <a:chOff x="1125" y="1141"/>
              <a:chExt cx="32" cy="135"/>
            </a:xfrm>
          </p:grpSpPr>
          <p:sp>
            <p:nvSpPr>
              <p:cNvPr id="217177" name="Freeform 9"/>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78" name="Line 10"/>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7176" name="Rectangle 11"/>
            <p:cNvSpPr>
              <a:spLocks noChangeArrowheads="1"/>
            </p:cNvSpPr>
            <p:nvPr/>
          </p:nvSpPr>
          <p:spPr bwMode="auto">
            <a:xfrm>
              <a:off x="1358" y="1054"/>
              <a:ext cx="92"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000000"/>
                  </a:solidFill>
                  <a:latin typeface="Times New Roman" pitchFamily="18" charset="0"/>
                </a:rPr>
                <a:t>V</a:t>
              </a:r>
            </a:p>
          </p:txBody>
        </p:sp>
      </p:grpSp>
      <p:sp>
        <p:nvSpPr>
          <p:cNvPr id="217092" name="Rectangle 12"/>
          <p:cNvSpPr>
            <a:spLocks noChangeArrowheads="1"/>
          </p:cNvSpPr>
          <p:nvPr/>
        </p:nvSpPr>
        <p:spPr bwMode="auto">
          <a:xfrm>
            <a:off x="8204200" y="56324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7093" name="Rectangle 13"/>
          <p:cNvSpPr>
            <a:spLocks noChangeArrowheads="1"/>
          </p:cNvSpPr>
          <p:nvPr/>
        </p:nvSpPr>
        <p:spPr bwMode="auto">
          <a:xfrm>
            <a:off x="8305800" y="5645150"/>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 </a:t>
            </a:r>
            <a:endParaRPr lang="es-ES">
              <a:solidFill>
                <a:srgbClr val="000000"/>
              </a:solidFill>
            </a:endParaRPr>
          </a:p>
        </p:txBody>
      </p:sp>
      <p:sp>
        <p:nvSpPr>
          <p:cNvPr id="217094" name="Rectangle 17"/>
          <p:cNvSpPr>
            <a:spLocks noChangeArrowheads="1"/>
          </p:cNvSpPr>
          <p:nvPr/>
        </p:nvSpPr>
        <p:spPr bwMode="auto">
          <a:xfrm>
            <a:off x="7624763" y="56705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7095" name="Rectangle 18"/>
          <p:cNvSpPr>
            <a:spLocks noChangeArrowheads="1"/>
          </p:cNvSpPr>
          <p:nvPr/>
        </p:nvSpPr>
        <p:spPr bwMode="auto">
          <a:xfrm>
            <a:off x="7713663" y="56705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7096" name="Rectangle 19"/>
          <p:cNvSpPr>
            <a:spLocks noChangeArrowheads="1"/>
          </p:cNvSpPr>
          <p:nvPr/>
        </p:nvSpPr>
        <p:spPr bwMode="auto">
          <a:xfrm>
            <a:off x="6415088" y="57070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7097" name="Rectangle 20"/>
          <p:cNvSpPr>
            <a:spLocks noChangeArrowheads="1"/>
          </p:cNvSpPr>
          <p:nvPr/>
        </p:nvSpPr>
        <p:spPr bwMode="auto">
          <a:xfrm>
            <a:off x="5319713" y="56816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7098" name="Rectangle 21"/>
          <p:cNvSpPr>
            <a:spLocks noChangeArrowheads="1"/>
          </p:cNvSpPr>
          <p:nvPr/>
        </p:nvSpPr>
        <p:spPr bwMode="auto">
          <a:xfrm>
            <a:off x="4097338" y="57197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7099" name="Freeform 22"/>
          <p:cNvSpPr>
            <a:spLocks/>
          </p:cNvSpPr>
          <p:nvPr/>
        </p:nvSpPr>
        <p:spPr bwMode="auto">
          <a:xfrm>
            <a:off x="8066088" y="57578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00" name="Line 23"/>
          <p:cNvSpPr>
            <a:spLocks noChangeShapeType="1"/>
          </p:cNvSpPr>
          <p:nvPr/>
        </p:nvSpPr>
        <p:spPr bwMode="auto">
          <a:xfrm>
            <a:off x="7839075" y="57705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7101" name="Freeform 24"/>
          <p:cNvSpPr>
            <a:spLocks/>
          </p:cNvSpPr>
          <p:nvPr/>
        </p:nvSpPr>
        <p:spPr bwMode="auto">
          <a:xfrm>
            <a:off x="8027988" y="55689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02" name="Line 25"/>
          <p:cNvSpPr>
            <a:spLocks noChangeShapeType="1"/>
          </p:cNvSpPr>
          <p:nvPr/>
        </p:nvSpPr>
        <p:spPr bwMode="auto">
          <a:xfrm>
            <a:off x="7813675" y="55816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7103" name="Rectangle 26"/>
          <p:cNvSpPr>
            <a:spLocks noChangeArrowheads="1"/>
          </p:cNvSpPr>
          <p:nvPr/>
        </p:nvSpPr>
        <p:spPr bwMode="auto">
          <a:xfrm>
            <a:off x="8267700" y="54308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7104" name="Rectangle 27"/>
          <p:cNvSpPr>
            <a:spLocks noChangeArrowheads="1"/>
          </p:cNvSpPr>
          <p:nvPr/>
        </p:nvSpPr>
        <p:spPr bwMode="auto">
          <a:xfrm>
            <a:off x="7675563" y="54816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7105" name="Rectangle 28"/>
          <p:cNvSpPr>
            <a:spLocks noChangeArrowheads="1"/>
          </p:cNvSpPr>
          <p:nvPr/>
        </p:nvSpPr>
        <p:spPr bwMode="auto">
          <a:xfrm>
            <a:off x="6415088" y="55181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7106" name="Rectangle 29"/>
          <p:cNvSpPr>
            <a:spLocks noChangeArrowheads="1"/>
          </p:cNvSpPr>
          <p:nvPr/>
        </p:nvSpPr>
        <p:spPr bwMode="auto">
          <a:xfrm>
            <a:off x="5243513" y="55181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7107" name="Rectangle 30"/>
          <p:cNvSpPr>
            <a:spLocks noChangeArrowheads="1"/>
          </p:cNvSpPr>
          <p:nvPr/>
        </p:nvSpPr>
        <p:spPr bwMode="auto">
          <a:xfrm>
            <a:off x="4084638" y="55181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4" name="Group 31"/>
          <p:cNvGrpSpPr>
            <a:grpSpLocks/>
          </p:cNvGrpSpPr>
          <p:nvPr/>
        </p:nvGrpSpPr>
        <p:grpSpPr bwMode="auto">
          <a:xfrm>
            <a:off x="3514726" y="2366963"/>
            <a:ext cx="420688" cy="2439987"/>
            <a:chOff x="1491" y="1534"/>
            <a:chExt cx="265" cy="1537"/>
          </a:xfrm>
        </p:grpSpPr>
        <p:sp>
          <p:nvSpPr>
            <p:cNvPr id="217171" name="Rectangle 32"/>
            <p:cNvSpPr>
              <a:spLocks noChangeArrowheads="1"/>
            </p:cNvSpPr>
            <p:nvPr/>
          </p:nvSpPr>
          <p:spPr bwMode="auto">
            <a:xfrm>
              <a:off x="1527" y="2298"/>
              <a:ext cx="84" cy="23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dirty="0">
                  <a:solidFill>
                    <a:srgbClr val="000000"/>
                  </a:solidFill>
                  <a:latin typeface="Symbol" pitchFamily="18" charset="2"/>
                </a:rPr>
                <a:t>e</a:t>
              </a:r>
              <a:endParaRPr lang="es-ES" sz="2400" dirty="0">
                <a:solidFill>
                  <a:srgbClr val="000000"/>
                </a:solidFill>
              </a:endParaRPr>
            </a:p>
          </p:txBody>
        </p:sp>
        <p:sp>
          <p:nvSpPr>
            <p:cNvPr id="217172" name="Rectangle 33"/>
            <p:cNvSpPr>
              <a:spLocks noChangeArrowheads="1"/>
            </p:cNvSpPr>
            <p:nvPr/>
          </p:nvSpPr>
          <p:spPr bwMode="auto">
            <a:xfrm>
              <a:off x="1556" y="1534"/>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AE2089"/>
                  </a:solidFill>
                  <a:latin typeface="Times New Roman" pitchFamily="18" charset="0"/>
                </a:rPr>
                <a:t>V</a:t>
              </a:r>
              <a:r>
                <a:rPr lang="es-ES" sz="1500" b="1" baseline="-25000" dirty="0">
                  <a:solidFill>
                    <a:srgbClr val="AE2089"/>
                  </a:solidFill>
                  <a:latin typeface="Times New Roman" pitchFamily="18" charset="0"/>
                </a:rPr>
                <a:t>C</a:t>
              </a:r>
              <a:endParaRPr lang="es-ES" b="1" dirty="0">
                <a:solidFill>
                  <a:srgbClr val="AE2089"/>
                </a:solidFill>
              </a:endParaRPr>
            </a:p>
          </p:txBody>
        </p:sp>
        <p:sp>
          <p:nvSpPr>
            <p:cNvPr id="217174" name="Rectangle 35"/>
            <p:cNvSpPr>
              <a:spLocks noChangeArrowheads="1"/>
            </p:cNvSpPr>
            <p:nvPr/>
          </p:nvSpPr>
          <p:spPr bwMode="auto">
            <a:xfrm>
              <a:off x="1491" y="2754"/>
              <a:ext cx="263"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L</a:t>
              </a:r>
            </a:p>
            <a:p>
              <a:pPr fontAlgn="base">
                <a:spcBef>
                  <a:spcPct val="0"/>
                </a:spcBef>
                <a:spcAft>
                  <a:spcPct val="0"/>
                </a:spcAft>
              </a:pPr>
              <a:endParaRPr lang="es-ES" b="1">
                <a:solidFill>
                  <a:srgbClr val="009900"/>
                </a:solidFill>
              </a:endParaRPr>
            </a:p>
          </p:txBody>
        </p:sp>
        <p:sp>
          <p:nvSpPr>
            <p:cNvPr id="97" name="Rectangle 34"/>
            <p:cNvSpPr>
              <a:spLocks noChangeArrowheads="1"/>
            </p:cNvSpPr>
            <p:nvPr/>
          </p:nvSpPr>
          <p:spPr bwMode="auto">
            <a:xfrm>
              <a:off x="1515" y="2099"/>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3366FF"/>
                  </a:solidFill>
                  <a:latin typeface="Times New Roman" pitchFamily="18" charset="0"/>
                </a:rPr>
                <a:t>V</a:t>
              </a:r>
              <a:r>
                <a:rPr lang="es-ES" sz="1500" b="1" baseline="-25000" dirty="0">
                  <a:solidFill>
                    <a:srgbClr val="3366FF"/>
                  </a:solidFill>
                  <a:latin typeface="Times New Roman" pitchFamily="18" charset="0"/>
                </a:rPr>
                <a:t>R</a:t>
              </a:r>
              <a:endParaRPr lang="es-ES" b="1" dirty="0">
                <a:solidFill>
                  <a:srgbClr val="3366FF"/>
                </a:solidFill>
              </a:endParaRPr>
            </a:p>
          </p:txBody>
        </p:sp>
      </p:grpSp>
      <p:sp>
        <p:nvSpPr>
          <p:cNvPr id="217109" name="Line 36"/>
          <p:cNvSpPr>
            <a:spLocks noChangeShapeType="1"/>
          </p:cNvSpPr>
          <p:nvPr/>
        </p:nvSpPr>
        <p:spPr bwMode="auto">
          <a:xfrm>
            <a:off x="2989263" y="17605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0" name="Line 37"/>
          <p:cNvSpPr>
            <a:spLocks noChangeShapeType="1"/>
          </p:cNvSpPr>
          <p:nvPr/>
        </p:nvSpPr>
        <p:spPr bwMode="auto">
          <a:xfrm>
            <a:off x="2989263" y="22812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1" name="Line 38"/>
          <p:cNvSpPr>
            <a:spLocks noChangeShapeType="1"/>
          </p:cNvSpPr>
          <p:nvPr/>
        </p:nvSpPr>
        <p:spPr bwMode="auto">
          <a:xfrm>
            <a:off x="2989263" y="28051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2" name="Line 39"/>
          <p:cNvSpPr>
            <a:spLocks noChangeShapeType="1"/>
          </p:cNvSpPr>
          <p:nvPr/>
        </p:nvSpPr>
        <p:spPr bwMode="auto">
          <a:xfrm>
            <a:off x="2989263" y="332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3" name="Line 40"/>
          <p:cNvSpPr>
            <a:spLocks noChangeShapeType="1"/>
          </p:cNvSpPr>
          <p:nvPr/>
        </p:nvSpPr>
        <p:spPr bwMode="auto">
          <a:xfrm>
            <a:off x="2989263" y="38369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4" name="Line 41"/>
          <p:cNvSpPr>
            <a:spLocks noChangeShapeType="1"/>
          </p:cNvSpPr>
          <p:nvPr/>
        </p:nvSpPr>
        <p:spPr bwMode="auto">
          <a:xfrm>
            <a:off x="2989263" y="4354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5" name="Line 42"/>
          <p:cNvSpPr>
            <a:spLocks noChangeShapeType="1"/>
          </p:cNvSpPr>
          <p:nvPr/>
        </p:nvSpPr>
        <p:spPr bwMode="auto">
          <a:xfrm>
            <a:off x="2989263" y="48688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5" name="Group 43"/>
          <p:cNvGrpSpPr>
            <a:grpSpLocks/>
          </p:cNvGrpSpPr>
          <p:nvPr/>
        </p:nvGrpSpPr>
        <p:grpSpPr bwMode="auto">
          <a:xfrm>
            <a:off x="2994025" y="2027238"/>
            <a:ext cx="4724400" cy="3108325"/>
            <a:chOff x="1160" y="1320"/>
            <a:chExt cx="2979" cy="1958"/>
          </a:xfrm>
        </p:grpSpPr>
        <p:sp>
          <p:nvSpPr>
            <p:cNvPr id="217164"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5"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6"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7"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68"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9"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70"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7117" name="Line 51"/>
          <p:cNvSpPr>
            <a:spLocks noChangeShapeType="1"/>
          </p:cNvSpPr>
          <p:nvPr/>
        </p:nvSpPr>
        <p:spPr bwMode="auto">
          <a:xfrm>
            <a:off x="2989263" y="53975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8" name="Line 52"/>
          <p:cNvSpPr>
            <a:spLocks noChangeShapeType="1"/>
          </p:cNvSpPr>
          <p:nvPr/>
        </p:nvSpPr>
        <p:spPr bwMode="auto">
          <a:xfrm>
            <a:off x="2982913" y="17605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9" name="Line 53"/>
          <p:cNvSpPr>
            <a:spLocks noChangeShapeType="1"/>
          </p:cNvSpPr>
          <p:nvPr/>
        </p:nvSpPr>
        <p:spPr bwMode="auto">
          <a:xfrm>
            <a:off x="7720013" y="17605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0" name="Line 54"/>
          <p:cNvSpPr>
            <a:spLocks noChangeShapeType="1"/>
          </p:cNvSpPr>
          <p:nvPr/>
        </p:nvSpPr>
        <p:spPr bwMode="auto">
          <a:xfrm>
            <a:off x="4183063" y="17605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1" name="Line 55"/>
          <p:cNvSpPr>
            <a:spLocks noChangeShapeType="1"/>
          </p:cNvSpPr>
          <p:nvPr/>
        </p:nvSpPr>
        <p:spPr bwMode="auto">
          <a:xfrm>
            <a:off x="5351463" y="17605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2" name="Line 56"/>
          <p:cNvSpPr>
            <a:spLocks noChangeShapeType="1"/>
          </p:cNvSpPr>
          <p:nvPr/>
        </p:nvSpPr>
        <p:spPr bwMode="auto">
          <a:xfrm>
            <a:off x="6538913" y="17700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3" name="Line 57"/>
          <p:cNvSpPr>
            <a:spLocks noChangeShapeType="1"/>
          </p:cNvSpPr>
          <p:nvPr/>
        </p:nvSpPr>
        <p:spPr bwMode="auto">
          <a:xfrm>
            <a:off x="4767263"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4" name="Line 58"/>
          <p:cNvSpPr>
            <a:spLocks noChangeShapeType="1"/>
          </p:cNvSpPr>
          <p:nvPr/>
        </p:nvSpPr>
        <p:spPr bwMode="auto">
          <a:xfrm>
            <a:off x="5945188"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5" name="Line 59"/>
          <p:cNvSpPr>
            <a:spLocks noChangeShapeType="1"/>
          </p:cNvSpPr>
          <p:nvPr/>
        </p:nvSpPr>
        <p:spPr bwMode="auto">
          <a:xfrm>
            <a:off x="7126288"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6" name="Line 70"/>
          <p:cNvSpPr>
            <a:spLocks noChangeShapeType="1"/>
          </p:cNvSpPr>
          <p:nvPr/>
        </p:nvSpPr>
        <p:spPr bwMode="auto">
          <a:xfrm>
            <a:off x="3579813"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7" name="Rectangle 71"/>
          <p:cNvSpPr>
            <a:spLocks noChangeArrowheads="1"/>
          </p:cNvSpPr>
          <p:nvPr/>
        </p:nvSpPr>
        <p:spPr bwMode="auto">
          <a:xfrm>
            <a:off x="0" y="0"/>
            <a:ext cx="9144000" cy="1295400"/>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7128" name="Text Box 72"/>
          <p:cNvSpPr txBox="1">
            <a:spLocks noChangeArrowheads="1"/>
          </p:cNvSpPr>
          <p:nvPr/>
        </p:nvSpPr>
        <p:spPr bwMode="auto">
          <a:xfrm>
            <a:off x="0" y="168275"/>
            <a:ext cx="8893175" cy="1015663"/>
          </a:xfrm>
          <a:prstGeom prst="rect">
            <a:avLst/>
          </a:prstGeom>
          <a:noFill/>
          <a:ln w="9525">
            <a:noFill/>
            <a:miter lim="800000"/>
            <a:headEnd/>
            <a:tailEnd/>
          </a:ln>
        </p:spPr>
        <p:txBody>
          <a:bodyPr>
            <a:spAutoFit/>
          </a:bodyPr>
          <a:lstStyle/>
          <a:p>
            <a:pPr algn="ctr" fontAlgn="base">
              <a:spcBef>
                <a:spcPct val="50000"/>
              </a:spcBef>
              <a:spcAft>
                <a:spcPct val="0"/>
              </a:spcAft>
            </a:pPr>
            <a:r>
              <a:rPr lang="es-ES" sz="2400" b="1" dirty="0">
                <a:solidFill>
                  <a:srgbClr val="FFFFFF"/>
                </a:solidFill>
              </a:rPr>
              <a:t>Corriente alterna en un circuito RCL serie: </a:t>
            </a:r>
          </a:p>
          <a:p>
            <a:pPr algn="ctr" fontAlgn="base">
              <a:spcBef>
                <a:spcPct val="50000"/>
              </a:spcBef>
              <a:spcAft>
                <a:spcPct val="0"/>
              </a:spcAft>
            </a:pPr>
            <a:r>
              <a:rPr lang="es-ES" sz="2400" b="1" dirty="0">
                <a:solidFill>
                  <a:srgbClr val="FFFF00"/>
                </a:solidFill>
              </a:rPr>
              <a:t>Variación de las </a:t>
            </a:r>
            <a:r>
              <a:rPr lang="es-ES" sz="2400" b="1" dirty="0" err="1">
                <a:solidFill>
                  <a:srgbClr val="FFFF00"/>
                </a:solidFill>
              </a:rPr>
              <a:t>d.d.p.</a:t>
            </a:r>
            <a:r>
              <a:rPr lang="es-ES" sz="2400" b="1" dirty="0">
                <a:solidFill>
                  <a:srgbClr val="FFFF00"/>
                </a:solidFill>
              </a:rPr>
              <a:t> a lo largo de un período</a:t>
            </a:r>
          </a:p>
        </p:txBody>
      </p:sp>
      <p:grpSp>
        <p:nvGrpSpPr>
          <p:cNvPr id="6" name="Group 73"/>
          <p:cNvGrpSpPr>
            <a:grpSpLocks/>
          </p:cNvGrpSpPr>
          <p:nvPr/>
        </p:nvGrpSpPr>
        <p:grpSpPr bwMode="auto">
          <a:xfrm>
            <a:off x="7815262" y="1876425"/>
            <a:ext cx="838200" cy="1544638"/>
            <a:chOff x="4316" y="1038"/>
            <a:chExt cx="528" cy="973"/>
          </a:xfrm>
        </p:grpSpPr>
        <p:grpSp>
          <p:nvGrpSpPr>
            <p:cNvPr id="7" name="Group 74"/>
            <p:cNvGrpSpPr>
              <a:grpSpLocks/>
            </p:cNvGrpSpPr>
            <p:nvPr/>
          </p:nvGrpSpPr>
          <p:grpSpPr bwMode="auto">
            <a:xfrm>
              <a:off x="4564" y="1038"/>
              <a:ext cx="280" cy="973"/>
              <a:chOff x="4197" y="1261"/>
              <a:chExt cx="280" cy="973"/>
            </a:xfrm>
          </p:grpSpPr>
          <p:sp>
            <p:nvSpPr>
              <p:cNvPr id="217160" name="Rectangle 75"/>
              <p:cNvSpPr>
                <a:spLocks noChangeArrowheads="1"/>
              </p:cNvSpPr>
              <p:nvPr/>
            </p:nvSpPr>
            <p:spPr bwMode="auto">
              <a:xfrm>
                <a:off x="4229" y="1713"/>
                <a:ext cx="168" cy="20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100">
                    <a:solidFill>
                      <a:srgbClr val="000000"/>
                    </a:solidFill>
                    <a:latin typeface="Symbol" pitchFamily="18" charset="2"/>
                  </a:rPr>
                  <a:t>e</a:t>
                </a:r>
                <a:r>
                  <a:rPr lang="es-ES" sz="1600" baseline="-25000">
                    <a:solidFill>
                      <a:srgbClr val="000000"/>
                    </a:solidFill>
                    <a:latin typeface="Times New Roman" pitchFamily="18" charset="0"/>
                  </a:rPr>
                  <a:t>0</a:t>
                </a:r>
                <a:endParaRPr lang="es-ES" sz="1600">
                  <a:solidFill>
                    <a:srgbClr val="000000"/>
                  </a:solidFill>
                  <a:latin typeface="Times New Roman" pitchFamily="18" charset="0"/>
                </a:endParaRPr>
              </a:p>
            </p:txBody>
          </p:sp>
          <p:sp>
            <p:nvSpPr>
              <p:cNvPr id="217161" name="Rectangle 76"/>
              <p:cNvSpPr>
                <a:spLocks noChangeArrowheads="1"/>
              </p:cNvSpPr>
              <p:nvPr/>
            </p:nvSpPr>
            <p:spPr bwMode="auto">
              <a:xfrm>
                <a:off x="4217" y="1570"/>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AE2089"/>
                    </a:solidFill>
                    <a:latin typeface="Times New Roman" pitchFamily="18" charset="0"/>
                  </a:rPr>
                  <a:t>V</a:t>
                </a:r>
                <a:r>
                  <a:rPr lang="es-ES" sz="1500" b="1" baseline="-25000" dirty="0">
                    <a:solidFill>
                      <a:srgbClr val="AE2089"/>
                    </a:solidFill>
                    <a:latin typeface="Times New Roman" pitchFamily="18" charset="0"/>
                  </a:rPr>
                  <a:t>0C</a:t>
                </a:r>
                <a:endParaRPr lang="es-ES" b="1" dirty="0">
                  <a:solidFill>
                    <a:srgbClr val="AE2089"/>
                  </a:solidFill>
                </a:endParaRPr>
              </a:p>
            </p:txBody>
          </p:sp>
          <p:sp>
            <p:nvSpPr>
              <p:cNvPr id="217162" name="Rectangle 77"/>
              <p:cNvSpPr>
                <a:spLocks noChangeArrowheads="1"/>
              </p:cNvSpPr>
              <p:nvPr/>
            </p:nvSpPr>
            <p:spPr bwMode="auto">
              <a:xfrm>
                <a:off x="4230" y="1917"/>
                <a:ext cx="247"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0R</a:t>
                </a:r>
              </a:p>
              <a:p>
                <a:pPr fontAlgn="base">
                  <a:spcBef>
                    <a:spcPct val="0"/>
                  </a:spcBef>
                  <a:spcAft>
                    <a:spcPct val="0"/>
                  </a:spcAft>
                </a:pPr>
                <a:endParaRPr lang="es-ES">
                  <a:solidFill>
                    <a:srgbClr val="3366FF"/>
                  </a:solidFill>
                </a:endParaRPr>
              </a:p>
            </p:txBody>
          </p:sp>
          <p:sp>
            <p:nvSpPr>
              <p:cNvPr id="217163" name="Rectangle 78"/>
              <p:cNvSpPr>
                <a:spLocks noChangeArrowheads="1"/>
              </p:cNvSpPr>
              <p:nvPr/>
            </p:nvSpPr>
            <p:spPr bwMode="auto">
              <a:xfrm>
                <a:off x="4197" y="1261"/>
                <a:ext cx="254"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0L                      </a:t>
                </a:r>
                <a:endParaRPr lang="es-ES" b="1">
                  <a:solidFill>
                    <a:srgbClr val="009900"/>
                  </a:solidFill>
                </a:endParaRPr>
              </a:p>
            </p:txBody>
          </p:sp>
        </p:grpSp>
        <p:sp>
          <p:nvSpPr>
            <p:cNvPr id="217156" name="Line 79"/>
            <p:cNvSpPr>
              <a:spLocks noChangeShapeType="1"/>
            </p:cNvSpPr>
            <p:nvPr/>
          </p:nvSpPr>
          <p:spPr bwMode="auto">
            <a:xfrm>
              <a:off x="4316" y="1132"/>
              <a:ext cx="180" cy="0"/>
            </a:xfrm>
            <a:prstGeom prst="line">
              <a:avLst/>
            </a:prstGeom>
            <a:noFill/>
            <a:ln w="9525">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7" name="Line 80"/>
            <p:cNvSpPr>
              <a:spLocks noChangeShapeType="1"/>
            </p:cNvSpPr>
            <p:nvPr/>
          </p:nvSpPr>
          <p:spPr bwMode="auto">
            <a:xfrm>
              <a:off x="4316" y="1452"/>
              <a:ext cx="180" cy="0"/>
            </a:xfrm>
            <a:prstGeom prst="line">
              <a:avLst/>
            </a:prstGeom>
            <a:noFill/>
            <a:ln w="9525">
              <a:solidFill>
                <a:srgbClr val="AE208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8" name="Line 81"/>
            <p:cNvSpPr>
              <a:spLocks noChangeShapeType="1"/>
            </p:cNvSpPr>
            <p:nvPr/>
          </p:nvSpPr>
          <p:spPr bwMode="auto">
            <a:xfrm>
              <a:off x="4316" y="1620"/>
              <a:ext cx="18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9" name="Line 82"/>
            <p:cNvSpPr>
              <a:spLocks noChangeShapeType="1"/>
            </p:cNvSpPr>
            <p:nvPr/>
          </p:nvSpPr>
          <p:spPr bwMode="auto">
            <a:xfrm>
              <a:off x="4316" y="1780"/>
              <a:ext cx="180" cy="0"/>
            </a:xfrm>
            <a:prstGeom prst="line">
              <a:avLst/>
            </a:prstGeom>
            <a:noFill/>
            <a:ln w="9525">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7491" name="Freeform 83"/>
          <p:cNvSpPr>
            <a:spLocks/>
          </p:cNvSpPr>
          <p:nvPr/>
        </p:nvSpPr>
        <p:spPr bwMode="auto">
          <a:xfrm>
            <a:off x="3008313" y="2020888"/>
            <a:ext cx="4724400" cy="3098800"/>
          </a:xfrm>
          <a:custGeom>
            <a:avLst/>
            <a:gdLst>
              <a:gd name="T0" fmla="*/ 0 w 2976"/>
              <a:gd name="T1" fmla="*/ 2147483647 h 1952"/>
              <a:gd name="T2" fmla="*/ 2147483647 w 2976"/>
              <a:gd name="T3" fmla="*/ 2147483647 h 1952"/>
              <a:gd name="T4" fmla="*/ 2147483647 w 2976"/>
              <a:gd name="T5" fmla="*/ 2147483647 h 1952"/>
              <a:gd name="T6" fmla="*/ 2147483647 w 2976"/>
              <a:gd name="T7" fmla="*/ 2147483647 h 1952"/>
              <a:gd name="T8" fmla="*/ 2147483647 w 2976"/>
              <a:gd name="T9" fmla="*/ 2147483647 h 1952"/>
              <a:gd name="T10" fmla="*/ 2147483647 w 2976"/>
              <a:gd name="T11" fmla="*/ 2147483647 h 1952"/>
              <a:gd name="T12" fmla="*/ 2147483647 w 2976"/>
              <a:gd name="T13" fmla="*/ 2147483647 h 1952"/>
              <a:gd name="T14" fmla="*/ 2147483647 w 2976"/>
              <a:gd name="T15" fmla="*/ 2147483647 h 1952"/>
              <a:gd name="T16" fmla="*/ 2147483647 w 2976"/>
              <a:gd name="T17" fmla="*/ 2147483647 h 1952"/>
              <a:gd name="T18" fmla="*/ 2147483647 w 2976"/>
              <a:gd name="T19" fmla="*/ 2147483647 h 1952"/>
              <a:gd name="T20" fmla="*/ 2147483647 w 2976"/>
              <a:gd name="T21" fmla="*/ 2147483647 h 1952"/>
              <a:gd name="T22" fmla="*/ 2147483647 w 2976"/>
              <a:gd name="T23" fmla="*/ 2147483647 h 1952"/>
              <a:gd name="T24" fmla="*/ 2147483647 w 2976"/>
              <a:gd name="T25" fmla="*/ 2147483647 h 1952"/>
              <a:gd name="T26" fmla="*/ 2147483647 w 2976"/>
              <a:gd name="T27" fmla="*/ 2147483647 h 1952"/>
              <a:gd name="T28" fmla="*/ 2147483647 w 2976"/>
              <a:gd name="T29" fmla="*/ 2147483647 h 19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76"/>
              <a:gd name="T46" fmla="*/ 0 h 1952"/>
              <a:gd name="T47" fmla="*/ 2976 w 2976"/>
              <a:gd name="T48" fmla="*/ 1952 h 19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76" h="1952">
                <a:moveTo>
                  <a:pt x="0" y="981"/>
                </a:moveTo>
                <a:cubicBezTo>
                  <a:pt x="54" y="1095"/>
                  <a:pt x="109" y="1208"/>
                  <a:pt x="176" y="1331"/>
                </a:cubicBezTo>
                <a:cubicBezTo>
                  <a:pt x="243" y="1454"/>
                  <a:pt x="333" y="1622"/>
                  <a:pt x="404" y="1716"/>
                </a:cubicBezTo>
                <a:cubicBezTo>
                  <a:pt x="475" y="1810"/>
                  <a:pt x="548" y="1861"/>
                  <a:pt x="604" y="1899"/>
                </a:cubicBezTo>
                <a:cubicBezTo>
                  <a:pt x="660" y="1938"/>
                  <a:pt x="695" y="1950"/>
                  <a:pt x="740" y="1951"/>
                </a:cubicBezTo>
                <a:cubicBezTo>
                  <a:pt x="785" y="1952"/>
                  <a:pt x="815" y="1948"/>
                  <a:pt x="872" y="1905"/>
                </a:cubicBezTo>
                <a:cubicBezTo>
                  <a:pt x="929" y="1863"/>
                  <a:pt x="990" y="1831"/>
                  <a:pt x="1084" y="1692"/>
                </a:cubicBezTo>
                <a:cubicBezTo>
                  <a:pt x="1178" y="1553"/>
                  <a:pt x="1341" y="1247"/>
                  <a:pt x="1436" y="1070"/>
                </a:cubicBezTo>
                <a:cubicBezTo>
                  <a:pt x="1531" y="894"/>
                  <a:pt x="1589" y="761"/>
                  <a:pt x="1652" y="638"/>
                </a:cubicBezTo>
                <a:cubicBezTo>
                  <a:pt x="1715" y="515"/>
                  <a:pt x="1752" y="430"/>
                  <a:pt x="1816" y="336"/>
                </a:cubicBezTo>
                <a:cubicBezTo>
                  <a:pt x="1880" y="243"/>
                  <a:pt x="1971" y="136"/>
                  <a:pt x="2036" y="81"/>
                </a:cubicBezTo>
                <a:cubicBezTo>
                  <a:pt x="2101" y="26"/>
                  <a:pt x="2147" y="6"/>
                  <a:pt x="2208" y="3"/>
                </a:cubicBezTo>
                <a:cubicBezTo>
                  <a:pt x="2269" y="0"/>
                  <a:pt x="2331" y="5"/>
                  <a:pt x="2404" y="64"/>
                </a:cubicBezTo>
                <a:cubicBezTo>
                  <a:pt x="2477" y="123"/>
                  <a:pt x="2553" y="200"/>
                  <a:pt x="2648" y="354"/>
                </a:cubicBezTo>
                <a:cubicBezTo>
                  <a:pt x="2743" y="508"/>
                  <a:pt x="2859" y="748"/>
                  <a:pt x="2976" y="987"/>
                </a:cubicBezTo>
              </a:path>
            </a:pathLst>
          </a:custGeom>
          <a:noFill/>
          <a:ln w="38100" cmpd="sng">
            <a:solidFill>
              <a:srgbClr val="33CC33"/>
            </a:solidFill>
            <a:round/>
            <a:headEnd/>
            <a:tailEnd/>
          </a:ln>
        </p:spPr>
        <p:txBody>
          <a:bodyPr/>
          <a:lstStyle/>
          <a:p>
            <a:pPr fontAlgn="base">
              <a:spcBef>
                <a:spcPct val="0"/>
              </a:spcBef>
              <a:spcAft>
                <a:spcPct val="0"/>
              </a:spcAft>
            </a:pPr>
            <a:endParaRPr lang="es-ES_tradnl">
              <a:solidFill>
                <a:srgbClr val="000000"/>
              </a:solidFill>
            </a:endParaRPr>
          </a:p>
        </p:txBody>
      </p:sp>
      <p:sp>
        <p:nvSpPr>
          <p:cNvPr id="17492" name="Freeform 84"/>
          <p:cNvSpPr>
            <a:spLocks/>
          </p:cNvSpPr>
          <p:nvPr/>
        </p:nvSpPr>
        <p:spPr bwMode="auto">
          <a:xfrm>
            <a:off x="2989263" y="25431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AE2089"/>
            </a:solidFill>
            <a:round/>
            <a:headEnd/>
            <a:tailEnd/>
          </a:ln>
        </p:spPr>
        <p:txBody>
          <a:bodyPr/>
          <a:lstStyle/>
          <a:p>
            <a:pPr fontAlgn="base">
              <a:spcBef>
                <a:spcPct val="0"/>
              </a:spcBef>
              <a:spcAft>
                <a:spcPct val="0"/>
              </a:spcAft>
            </a:pPr>
            <a:endParaRPr lang="es-ES_tradnl">
              <a:solidFill>
                <a:srgbClr val="000000"/>
              </a:solidFill>
            </a:endParaRPr>
          </a:p>
        </p:txBody>
      </p:sp>
      <p:sp>
        <p:nvSpPr>
          <p:cNvPr id="17493" name="Freeform 85"/>
          <p:cNvSpPr>
            <a:spLocks/>
          </p:cNvSpPr>
          <p:nvPr/>
        </p:nvSpPr>
        <p:spPr bwMode="auto">
          <a:xfrm>
            <a:off x="2995613" y="2822575"/>
            <a:ext cx="4699000" cy="1525588"/>
          </a:xfrm>
          <a:custGeom>
            <a:avLst/>
            <a:gdLst>
              <a:gd name="T0" fmla="*/ 0 w 2980"/>
              <a:gd name="T1" fmla="*/ 2147483647 h 973"/>
              <a:gd name="T2" fmla="*/ 2147483647 w 2980"/>
              <a:gd name="T3" fmla="*/ 2147483647 h 973"/>
              <a:gd name="T4" fmla="*/ 2147483647 w 2980"/>
              <a:gd name="T5" fmla="*/ 2147483647 h 973"/>
              <a:gd name="T6" fmla="*/ 2147483647 w 2980"/>
              <a:gd name="T7" fmla="*/ 2147483647 h 973"/>
              <a:gd name="T8" fmla="*/ 2147483647 w 2980"/>
              <a:gd name="T9" fmla="*/ 2147483647 h 973"/>
              <a:gd name="T10" fmla="*/ 2147483647 w 2980"/>
              <a:gd name="T11" fmla="*/ 2147483647 h 973"/>
              <a:gd name="T12" fmla="*/ 2147483647 w 2980"/>
              <a:gd name="T13" fmla="*/ 2147483647 h 973"/>
              <a:gd name="T14" fmla="*/ 2147483647 w 2980"/>
              <a:gd name="T15" fmla="*/ 2147483647 h 973"/>
              <a:gd name="T16" fmla="*/ 2147483647 w 2980"/>
              <a:gd name="T17" fmla="*/ 2147483647 h 973"/>
              <a:gd name="T18" fmla="*/ 2147483647 w 2980"/>
              <a:gd name="T19" fmla="*/ 2147483647 h 973"/>
              <a:gd name="T20" fmla="*/ 2147483647 w 2980"/>
              <a:gd name="T21" fmla="*/ 2147483647 h 973"/>
              <a:gd name="T22" fmla="*/ 2147483647 w 2980"/>
              <a:gd name="T23" fmla="*/ 2147483647 h 973"/>
              <a:gd name="T24" fmla="*/ 2147483647 w 2980"/>
              <a:gd name="T25" fmla="*/ 2147483647 h 973"/>
              <a:gd name="T26" fmla="*/ 2147483647 w 2980"/>
              <a:gd name="T27" fmla="*/ 2147483647 h 9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0"/>
              <a:gd name="T43" fmla="*/ 0 h 973"/>
              <a:gd name="T44" fmla="*/ 2980 w 2980"/>
              <a:gd name="T45" fmla="*/ 973 h 9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0" h="973">
                <a:moveTo>
                  <a:pt x="0" y="154"/>
                </a:moveTo>
                <a:cubicBezTo>
                  <a:pt x="127" y="265"/>
                  <a:pt x="254" y="377"/>
                  <a:pt x="364" y="478"/>
                </a:cubicBezTo>
                <a:cubicBezTo>
                  <a:pt x="474" y="579"/>
                  <a:pt x="568" y="687"/>
                  <a:pt x="660" y="762"/>
                </a:cubicBezTo>
                <a:cubicBezTo>
                  <a:pt x="752" y="837"/>
                  <a:pt x="841" y="895"/>
                  <a:pt x="916" y="930"/>
                </a:cubicBezTo>
                <a:cubicBezTo>
                  <a:pt x="991" y="965"/>
                  <a:pt x="1051" y="969"/>
                  <a:pt x="1112" y="970"/>
                </a:cubicBezTo>
                <a:cubicBezTo>
                  <a:pt x="1173" y="971"/>
                  <a:pt x="1207" y="973"/>
                  <a:pt x="1284" y="938"/>
                </a:cubicBezTo>
                <a:cubicBezTo>
                  <a:pt x="1361" y="903"/>
                  <a:pt x="1465" y="846"/>
                  <a:pt x="1572" y="758"/>
                </a:cubicBezTo>
                <a:cubicBezTo>
                  <a:pt x="1679" y="670"/>
                  <a:pt x="1824" y="504"/>
                  <a:pt x="1924" y="410"/>
                </a:cubicBezTo>
                <a:cubicBezTo>
                  <a:pt x="2024" y="316"/>
                  <a:pt x="2108" y="247"/>
                  <a:pt x="2172" y="194"/>
                </a:cubicBezTo>
                <a:cubicBezTo>
                  <a:pt x="2236" y="141"/>
                  <a:pt x="2257" y="123"/>
                  <a:pt x="2308" y="94"/>
                </a:cubicBezTo>
                <a:cubicBezTo>
                  <a:pt x="2359" y="65"/>
                  <a:pt x="2430" y="37"/>
                  <a:pt x="2476" y="22"/>
                </a:cubicBezTo>
                <a:cubicBezTo>
                  <a:pt x="2522" y="7"/>
                  <a:pt x="2537" y="0"/>
                  <a:pt x="2584" y="2"/>
                </a:cubicBezTo>
                <a:cubicBezTo>
                  <a:pt x="2631" y="4"/>
                  <a:pt x="2690" y="9"/>
                  <a:pt x="2756" y="34"/>
                </a:cubicBezTo>
                <a:cubicBezTo>
                  <a:pt x="2822" y="59"/>
                  <a:pt x="2901" y="104"/>
                  <a:pt x="2980" y="150"/>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7494" name="Freeform 86"/>
          <p:cNvSpPr>
            <a:spLocks/>
          </p:cNvSpPr>
          <p:nvPr/>
        </p:nvSpPr>
        <p:spPr bwMode="auto">
          <a:xfrm>
            <a:off x="3000375" y="3063875"/>
            <a:ext cx="4714875" cy="1017588"/>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3366FF"/>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8" name="Group 96"/>
          <p:cNvGrpSpPr>
            <a:grpSpLocks/>
          </p:cNvGrpSpPr>
          <p:nvPr/>
        </p:nvGrpSpPr>
        <p:grpSpPr bwMode="auto">
          <a:xfrm>
            <a:off x="3262313" y="2093913"/>
            <a:ext cx="2352675" cy="3181350"/>
            <a:chOff x="1448" y="1319"/>
            <a:chExt cx="1482" cy="2004"/>
          </a:xfrm>
        </p:grpSpPr>
        <p:grpSp>
          <p:nvGrpSpPr>
            <p:cNvPr id="9" name="Group 61"/>
            <p:cNvGrpSpPr>
              <a:grpSpLocks/>
            </p:cNvGrpSpPr>
            <p:nvPr/>
          </p:nvGrpSpPr>
          <p:grpSpPr bwMode="auto">
            <a:xfrm>
              <a:off x="1448" y="1319"/>
              <a:ext cx="774" cy="901"/>
              <a:chOff x="1332" y="1362"/>
              <a:chExt cx="774" cy="901"/>
            </a:xfrm>
          </p:grpSpPr>
          <p:sp>
            <p:nvSpPr>
              <p:cNvPr id="217151" name="Rectangle 62"/>
              <p:cNvSpPr>
                <a:spLocks noChangeArrowheads="1"/>
              </p:cNvSpPr>
              <p:nvPr/>
            </p:nvSpPr>
            <p:spPr bwMode="auto">
              <a:xfrm>
                <a:off x="1558" y="1362"/>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45</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7152" name="Line 63"/>
              <p:cNvSpPr>
                <a:spLocks noChangeShapeType="1"/>
              </p:cNvSpPr>
              <p:nvPr/>
            </p:nvSpPr>
            <p:spPr bwMode="auto">
              <a:xfrm flipV="1">
                <a:off x="1532" y="1371"/>
                <a:ext cx="0" cy="892"/>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17153" name="Line 64"/>
              <p:cNvSpPr>
                <a:spLocks noChangeShapeType="1"/>
              </p:cNvSpPr>
              <p:nvPr/>
            </p:nvSpPr>
            <p:spPr bwMode="auto">
              <a:xfrm flipH="1">
                <a:off x="1332" y="1416"/>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7154" name="Line 65"/>
              <p:cNvSpPr>
                <a:spLocks noChangeShapeType="1"/>
              </p:cNvSpPr>
              <p:nvPr/>
            </p:nvSpPr>
            <p:spPr bwMode="auto">
              <a:xfrm>
                <a:off x="1911" y="1416"/>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10" name="Group 95"/>
            <p:cNvGrpSpPr>
              <a:grpSpLocks/>
            </p:cNvGrpSpPr>
            <p:nvPr/>
          </p:nvGrpSpPr>
          <p:grpSpPr bwMode="auto">
            <a:xfrm>
              <a:off x="2236" y="2777"/>
              <a:ext cx="694" cy="546"/>
              <a:chOff x="2236" y="2777"/>
              <a:chExt cx="694" cy="546"/>
            </a:xfrm>
          </p:grpSpPr>
          <p:sp>
            <p:nvSpPr>
              <p:cNvPr id="217147" name="Line 68"/>
              <p:cNvSpPr>
                <a:spLocks noChangeShapeType="1"/>
              </p:cNvSpPr>
              <p:nvPr/>
            </p:nvSpPr>
            <p:spPr bwMode="auto">
              <a:xfrm>
                <a:off x="2393" y="2777"/>
                <a:ext cx="0" cy="54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17148" name="Rectangle 89"/>
              <p:cNvSpPr>
                <a:spLocks noChangeArrowheads="1"/>
              </p:cNvSpPr>
              <p:nvPr/>
            </p:nvSpPr>
            <p:spPr bwMode="auto">
              <a:xfrm>
                <a:off x="2406" y="3131"/>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45</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7149" name="Line 91"/>
              <p:cNvSpPr>
                <a:spLocks noChangeShapeType="1"/>
              </p:cNvSpPr>
              <p:nvPr/>
            </p:nvSpPr>
            <p:spPr bwMode="auto">
              <a:xfrm flipH="1">
                <a:off x="2236" y="3185"/>
                <a:ext cx="15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7150" name="Line 92"/>
              <p:cNvSpPr>
                <a:spLocks noChangeShapeType="1"/>
              </p:cNvSpPr>
              <p:nvPr/>
            </p:nvSpPr>
            <p:spPr bwMode="auto">
              <a:xfrm>
                <a:off x="2759" y="3185"/>
                <a:ext cx="171"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pic>
        <p:nvPicPr>
          <p:cNvPr id="217136" name="Picture 99" descr="RCL"/>
          <p:cNvPicPr>
            <a:picLocks noChangeAspect="1" noChangeArrowheads="1"/>
          </p:cNvPicPr>
          <p:nvPr/>
        </p:nvPicPr>
        <p:blipFill>
          <a:blip r:embed="rId3" cstate="print"/>
          <a:srcRect l="16359" t="14505" r="15561" b="12955"/>
          <a:stretch>
            <a:fillRect/>
          </a:stretch>
        </p:blipFill>
        <p:spPr bwMode="auto">
          <a:xfrm>
            <a:off x="303213" y="2832100"/>
            <a:ext cx="2190750" cy="1595438"/>
          </a:xfrm>
          <a:prstGeom prst="rect">
            <a:avLst/>
          </a:prstGeom>
          <a:noFill/>
          <a:ln w="9525">
            <a:solidFill>
              <a:schemeClr val="tx1"/>
            </a:solidFill>
            <a:miter lim="800000"/>
            <a:headEnd/>
            <a:tailEnd/>
          </a:ln>
        </p:spPr>
      </p:pic>
      <p:sp>
        <p:nvSpPr>
          <p:cNvPr id="217137" name="Text Box 104"/>
          <p:cNvSpPr txBox="1">
            <a:spLocks noChangeArrowheads="1"/>
          </p:cNvSpPr>
          <p:nvPr/>
        </p:nvSpPr>
        <p:spPr bwMode="auto">
          <a:xfrm>
            <a:off x="2549525" y="2393950"/>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100</a:t>
            </a:r>
          </a:p>
        </p:txBody>
      </p:sp>
      <p:sp>
        <p:nvSpPr>
          <p:cNvPr id="217138" name="Text Box 106"/>
          <p:cNvSpPr txBox="1">
            <a:spLocks noChangeArrowheads="1"/>
          </p:cNvSpPr>
          <p:nvPr/>
        </p:nvSpPr>
        <p:spPr bwMode="auto">
          <a:xfrm>
            <a:off x="2549525" y="1878013"/>
            <a:ext cx="649288" cy="274637"/>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150</a:t>
            </a:r>
          </a:p>
        </p:txBody>
      </p:sp>
      <p:sp>
        <p:nvSpPr>
          <p:cNvPr id="217139" name="Text Box 107"/>
          <p:cNvSpPr txBox="1">
            <a:spLocks noChangeArrowheads="1"/>
          </p:cNvSpPr>
          <p:nvPr/>
        </p:nvSpPr>
        <p:spPr bwMode="auto">
          <a:xfrm>
            <a:off x="2633663" y="2935288"/>
            <a:ext cx="649287" cy="274637"/>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50</a:t>
            </a:r>
          </a:p>
        </p:txBody>
      </p:sp>
      <p:sp>
        <p:nvSpPr>
          <p:cNvPr id="217140" name="Text Box 108"/>
          <p:cNvSpPr txBox="1">
            <a:spLocks noChangeArrowheads="1"/>
          </p:cNvSpPr>
          <p:nvPr/>
        </p:nvSpPr>
        <p:spPr bwMode="auto">
          <a:xfrm>
            <a:off x="2501900" y="4479925"/>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-100</a:t>
            </a:r>
          </a:p>
        </p:txBody>
      </p:sp>
      <p:sp>
        <p:nvSpPr>
          <p:cNvPr id="217141" name="Text Box 109"/>
          <p:cNvSpPr txBox="1">
            <a:spLocks noChangeArrowheads="1"/>
          </p:cNvSpPr>
          <p:nvPr/>
        </p:nvSpPr>
        <p:spPr bwMode="auto">
          <a:xfrm>
            <a:off x="2586038" y="3968750"/>
            <a:ext cx="649287"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-50</a:t>
            </a:r>
          </a:p>
        </p:txBody>
      </p:sp>
      <p:sp>
        <p:nvSpPr>
          <p:cNvPr id="217142" name="Text Box 110"/>
          <p:cNvSpPr txBox="1">
            <a:spLocks noChangeArrowheads="1"/>
          </p:cNvSpPr>
          <p:nvPr/>
        </p:nvSpPr>
        <p:spPr bwMode="auto">
          <a:xfrm>
            <a:off x="2511425" y="4994275"/>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-150</a:t>
            </a:r>
          </a:p>
        </p:txBody>
      </p:sp>
      <p:sp>
        <p:nvSpPr>
          <p:cNvPr id="217143" name="Text Box 111"/>
          <p:cNvSpPr txBox="1">
            <a:spLocks noChangeArrowheads="1"/>
          </p:cNvSpPr>
          <p:nvPr/>
        </p:nvSpPr>
        <p:spPr bwMode="auto">
          <a:xfrm>
            <a:off x="2719388" y="3425825"/>
            <a:ext cx="649287"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0</a:t>
            </a:r>
          </a:p>
        </p:txBody>
      </p:sp>
      <p:sp>
        <p:nvSpPr>
          <p:cNvPr id="17511" name="Text Box 103"/>
          <p:cNvSpPr txBox="1">
            <a:spLocks noChangeArrowheads="1"/>
          </p:cNvSpPr>
          <p:nvPr/>
        </p:nvSpPr>
        <p:spPr bwMode="auto">
          <a:xfrm>
            <a:off x="0" y="6126162"/>
            <a:ext cx="9144000" cy="731838"/>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dirty="0">
                <a:solidFill>
                  <a:srgbClr val="000000"/>
                </a:solidFill>
              </a:rPr>
              <a:t>En </a:t>
            </a:r>
            <a:r>
              <a:rPr lang="es-ES" dirty="0">
                <a:solidFill>
                  <a:srgbClr val="FF3300"/>
                </a:solidFill>
              </a:rPr>
              <a:t>cada instante</a:t>
            </a:r>
            <a:r>
              <a:rPr lang="es-ES" dirty="0">
                <a:solidFill>
                  <a:srgbClr val="000000"/>
                </a:solidFill>
              </a:rPr>
              <a:t>, la suma algebraica de los valores </a:t>
            </a:r>
            <a:r>
              <a:rPr lang="es-ES" dirty="0">
                <a:solidFill>
                  <a:srgbClr val="FF3300"/>
                </a:solidFill>
              </a:rPr>
              <a:t>instantáneos</a:t>
            </a:r>
            <a:r>
              <a:rPr lang="es-ES" dirty="0">
                <a:solidFill>
                  <a:srgbClr val="000000"/>
                </a:solidFill>
              </a:rPr>
              <a:t> de las </a:t>
            </a:r>
            <a:r>
              <a:rPr lang="es-ES" dirty="0" err="1">
                <a:solidFill>
                  <a:srgbClr val="000000"/>
                </a:solidFill>
              </a:rPr>
              <a:t>d.d.p.</a:t>
            </a:r>
            <a:r>
              <a:rPr lang="es-ES" dirty="0">
                <a:solidFill>
                  <a:srgbClr val="000000"/>
                </a:solidFill>
              </a:rPr>
              <a:t> es igual a la </a:t>
            </a:r>
            <a:r>
              <a:rPr lang="es-ES" dirty="0" err="1">
                <a:solidFill>
                  <a:srgbClr val="000000"/>
                </a:solidFill>
              </a:rPr>
              <a:t>f.e.m</a:t>
            </a:r>
            <a:r>
              <a:rPr lang="es-ES" dirty="0">
                <a:solidFill>
                  <a:srgbClr val="000000"/>
                </a:solidFill>
              </a:rPr>
              <a:t>:  </a:t>
            </a:r>
            <a:r>
              <a:rPr lang="es-ES" sz="2000" b="1" dirty="0">
                <a:solidFill>
                  <a:srgbClr val="000000"/>
                </a:solidFill>
                <a:latin typeface="Times New Roman" pitchFamily="18" charset="0"/>
              </a:rPr>
              <a:t>V</a:t>
            </a:r>
            <a:r>
              <a:rPr lang="es-ES" sz="2000" b="1" baseline="-25000" dirty="0">
                <a:solidFill>
                  <a:srgbClr val="000000"/>
                </a:solidFill>
                <a:latin typeface="Times New Roman" pitchFamily="18" charset="0"/>
              </a:rPr>
              <a:t>R</a:t>
            </a:r>
            <a:r>
              <a:rPr lang="es-ES" sz="2000" b="1" dirty="0">
                <a:solidFill>
                  <a:srgbClr val="000000"/>
                </a:solidFill>
                <a:latin typeface="Times New Roman" pitchFamily="18" charset="0"/>
              </a:rPr>
              <a:t>+ V</a:t>
            </a:r>
            <a:r>
              <a:rPr lang="es-ES" sz="2000" b="1" baseline="-25000" dirty="0">
                <a:solidFill>
                  <a:srgbClr val="000000"/>
                </a:solidFill>
                <a:latin typeface="Times New Roman" pitchFamily="18" charset="0"/>
              </a:rPr>
              <a:t>L</a:t>
            </a:r>
            <a:r>
              <a:rPr lang="es-ES" sz="2000" b="1" dirty="0">
                <a:solidFill>
                  <a:srgbClr val="000000"/>
                </a:solidFill>
                <a:latin typeface="Times New Roman" pitchFamily="18" charset="0"/>
              </a:rPr>
              <a:t>+ V</a:t>
            </a:r>
            <a:r>
              <a:rPr lang="es-ES" sz="2000" b="1" baseline="-25000" dirty="0">
                <a:solidFill>
                  <a:srgbClr val="000000"/>
                </a:solidFill>
                <a:latin typeface="Times New Roman" pitchFamily="18" charset="0"/>
              </a:rPr>
              <a:t>C</a:t>
            </a:r>
            <a:r>
              <a:rPr lang="es-ES" sz="2000" dirty="0">
                <a:solidFill>
                  <a:srgbClr val="000000"/>
                </a:solidFill>
                <a:latin typeface="Times New Roman" pitchFamily="18" charset="0"/>
              </a:rPr>
              <a:t> =</a:t>
            </a:r>
            <a:r>
              <a:rPr lang="es-ES" dirty="0">
                <a:solidFill>
                  <a:srgbClr val="000000"/>
                </a:solidFill>
                <a:latin typeface="Times New Roman" pitchFamily="18" charset="0"/>
              </a:rPr>
              <a:t> </a:t>
            </a:r>
            <a:r>
              <a:rPr lang="el-GR" sz="2400" dirty="0">
                <a:solidFill>
                  <a:srgbClr val="000000"/>
                </a:solidFill>
                <a:latin typeface="Times New Roman" pitchFamily="18" charset="0"/>
              </a:rPr>
              <a:t>ε</a:t>
            </a:r>
          </a:p>
        </p:txBody>
      </p:sp>
      <p:sp>
        <p:nvSpPr>
          <p:cNvPr id="91" name="Freeform 86"/>
          <p:cNvSpPr>
            <a:spLocks/>
          </p:cNvSpPr>
          <p:nvPr/>
        </p:nvSpPr>
        <p:spPr bwMode="auto">
          <a:xfrm>
            <a:off x="3000375" y="2642769"/>
            <a:ext cx="4714875" cy="1857041"/>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2" name="91 CuadroTexto"/>
          <p:cNvSpPr txBox="1"/>
          <p:nvPr/>
        </p:nvSpPr>
        <p:spPr>
          <a:xfrm>
            <a:off x="3879933" y="2999624"/>
            <a:ext cx="445168" cy="400110"/>
          </a:xfrm>
          <a:prstGeom prst="rect">
            <a:avLst/>
          </a:prstGeom>
          <a:noFill/>
        </p:spPr>
        <p:txBody>
          <a:bodyPr wrap="square" rtlCol="0">
            <a:spAutoFit/>
          </a:bodyPr>
          <a:lstStyle/>
          <a:p>
            <a:r>
              <a:rPr lang="es-ES_tradnl" sz="2000" b="1" dirty="0">
                <a:solidFill>
                  <a:srgbClr val="FF0000"/>
                </a:solidFill>
                <a:latin typeface="Times New Roman" pitchFamily="18" charset="0"/>
                <a:cs typeface="Times New Roman" pitchFamily="18" charset="0"/>
              </a:rPr>
              <a:t>I</a:t>
            </a:r>
          </a:p>
        </p:txBody>
      </p:sp>
      <p:grpSp>
        <p:nvGrpSpPr>
          <p:cNvPr id="11" name="95 Grupo"/>
          <p:cNvGrpSpPr/>
          <p:nvPr/>
        </p:nvGrpSpPr>
        <p:grpSpPr>
          <a:xfrm>
            <a:off x="7815263" y="2519363"/>
            <a:ext cx="1208170" cy="228600"/>
            <a:chOff x="7815263" y="2519363"/>
            <a:chExt cx="1208170" cy="228600"/>
          </a:xfrm>
        </p:grpSpPr>
        <p:sp>
          <p:nvSpPr>
            <p:cNvPr id="94" name="Rectangle 76"/>
            <p:cNvSpPr>
              <a:spLocks noChangeArrowheads="1"/>
            </p:cNvSpPr>
            <p:nvPr/>
          </p:nvSpPr>
          <p:spPr bwMode="auto">
            <a:xfrm>
              <a:off x="8674183" y="2519363"/>
              <a:ext cx="349250" cy="22860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FF0000"/>
                  </a:solidFill>
                  <a:latin typeface="Times New Roman" pitchFamily="18" charset="0"/>
                </a:rPr>
                <a:t>I</a:t>
              </a:r>
              <a:r>
                <a:rPr lang="es-ES" sz="1500" b="1" baseline="-25000" dirty="0">
                  <a:solidFill>
                    <a:srgbClr val="FF0000"/>
                  </a:solidFill>
                  <a:latin typeface="Times New Roman" pitchFamily="18" charset="0"/>
                </a:rPr>
                <a:t>0</a:t>
              </a:r>
              <a:endParaRPr lang="es-ES" b="1" dirty="0">
                <a:solidFill>
                  <a:srgbClr val="FF0000"/>
                </a:solidFill>
              </a:endParaRPr>
            </a:p>
          </p:txBody>
        </p:sp>
        <p:sp>
          <p:nvSpPr>
            <p:cNvPr id="95" name="Line 82"/>
            <p:cNvSpPr>
              <a:spLocks noChangeShapeType="1"/>
            </p:cNvSpPr>
            <p:nvPr/>
          </p:nvSpPr>
          <p:spPr bwMode="auto">
            <a:xfrm>
              <a:off x="7815263" y="2645277"/>
              <a:ext cx="823411" cy="0"/>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98" name="Text Box 94"/>
          <p:cNvSpPr txBox="1">
            <a:spLocks noChangeArrowheads="1"/>
          </p:cNvSpPr>
          <p:nvPr/>
        </p:nvSpPr>
        <p:spPr bwMode="auto">
          <a:xfrm>
            <a:off x="0" y="6150114"/>
            <a:ext cx="9144000" cy="707886"/>
          </a:xfrm>
          <a:prstGeom prst="rect">
            <a:avLst/>
          </a:prstGeom>
          <a:solidFill>
            <a:srgbClr val="FFFF00"/>
          </a:solidFill>
          <a:ln w="9525">
            <a:noFill/>
            <a:miter lim="800000"/>
            <a:headEnd/>
            <a:tailEnd/>
          </a:ln>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600" b="1" i="0" u="none" strike="noStrike" kern="0" cap="none" spc="0" normalizeH="0" baseline="0" noProof="0" dirty="0">
                <a:ln>
                  <a:noFill/>
                </a:ln>
                <a:solidFill>
                  <a:srgbClr val="000066"/>
                </a:solidFill>
                <a:effectLst/>
                <a:uLnTx/>
                <a:uFillTx/>
              </a:rPr>
              <a:t>La intensidad, </a:t>
            </a:r>
            <a:r>
              <a:rPr lang="es-ES" sz="1600" b="1" kern="0" dirty="0" smtClean="0">
                <a:solidFill>
                  <a:srgbClr val="000066"/>
                </a:solidFill>
              </a:rPr>
              <a:t>que siempre está </a:t>
            </a:r>
            <a:r>
              <a:rPr kumimoji="0" lang="es-ES" sz="1600" b="1" i="0" u="none" strike="noStrike" kern="0" cap="none" spc="0" normalizeH="0" baseline="0" noProof="0" dirty="0" smtClean="0">
                <a:ln>
                  <a:noFill/>
                </a:ln>
                <a:solidFill>
                  <a:srgbClr val="000066"/>
                </a:solidFill>
                <a:effectLst/>
                <a:uLnTx/>
                <a:uFillTx/>
              </a:rPr>
              <a:t>en </a:t>
            </a:r>
            <a:r>
              <a:rPr kumimoji="0" lang="es-ES" sz="1600" b="1" i="0" u="none" strike="noStrike" kern="0" cap="none" spc="0" normalizeH="0" baseline="0" noProof="0" dirty="0">
                <a:ln>
                  <a:noFill/>
                </a:ln>
                <a:solidFill>
                  <a:srgbClr val="000066"/>
                </a:solidFill>
                <a:effectLst/>
                <a:uLnTx/>
                <a:uFillTx/>
              </a:rPr>
              <a:t>fase con V</a:t>
            </a:r>
            <a:r>
              <a:rPr kumimoji="0" lang="es-ES" sz="1600" b="1" i="0" u="none" strike="noStrike" kern="0" cap="none" spc="0" normalizeH="0" baseline="-25000" noProof="0" dirty="0">
                <a:ln>
                  <a:noFill/>
                </a:ln>
                <a:solidFill>
                  <a:srgbClr val="000066"/>
                </a:solidFill>
                <a:effectLst/>
                <a:uLnTx/>
                <a:uFillTx/>
              </a:rPr>
              <a:t>R</a:t>
            </a:r>
            <a:r>
              <a:rPr kumimoji="0" lang="es-ES" sz="1600" b="1" i="0" u="none" strike="noStrike" kern="0" cap="none" spc="0" normalizeH="0" baseline="0" noProof="0" dirty="0">
                <a:ln>
                  <a:noFill/>
                </a:ln>
                <a:solidFill>
                  <a:srgbClr val="000066"/>
                </a:solidFill>
                <a:effectLst/>
                <a:uLnTx/>
                <a:uFillTx/>
              </a:rPr>
              <a:t>, está retrasada 45º respecto de la </a:t>
            </a:r>
            <a:r>
              <a:rPr kumimoji="0" lang="es-ES" sz="1600" b="1" i="0" u="none" strike="noStrike" kern="0" cap="none" spc="0" normalizeH="0" baseline="0" noProof="0" dirty="0" err="1">
                <a:ln>
                  <a:noFill/>
                </a:ln>
                <a:solidFill>
                  <a:srgbClr val="000066"/>
                </a:solidFill>
                <a:effectLst/>
                <a:uLnTx/>
                <a:uFillTx/>
              </a:rPr>
              <a:t>f.e.m</a:t>
            </a:r>
            <a:endParaRPr kumimoji="0" lang="es-ES" sz="1600" b="1" i="0" u="none" strike="noStrike" kern="0" cap="none" spc="0" normalizeH="0" baseline="0" noProof="0" dirty="0">
              <a:ln>
                <a:noFill/>
              </a:ln>
              <a:solidFill>
                <a:srgbClr val="000066"/>
              </a:solidFill>
              <a:effectLst/>
              <a:uLnTx/>
              <a:uFillTx/>
            </a:endParaRP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600" b="1" i="0" u="none" strike="noStrike" kern="0" cap="none" spc="0" normalizeH="0" baseline="0" noProof="0" dirty="0">
                <a:ln>
                  <a:noFill/>
                </a:ln>
                <a:solidFill>
                  <a:srgbClr val="009900"/>
                </a:solidFill>
                <a:effectLst/>
                <a:uLnTx/>
                <a:uFillTx/>
              </a:rPr>
              <a:t>(</a:t>
            </a:r>
            <a:r>
              <a:rPr kumimoji="0" lang="el-GR" sz="1600" b="1" i="0" u="none" strike="noStrike" kern="0" cap="none" spc="0" normalizeH="0" baseline="0" noProof="0" dirty="0">
                <a:ln>
                  <a:noFill/>
                </a:ln>
                <a:solidFill>
                  <a:srgbClr val="009900"/>
                </a:solidFill>
                <a:effectLst/>
                <a:uLnTx/>
                <a:uFillTx/>
                <a:latin typeface="Times New Roman" pitchFamily="18" charset="0"/>
                <a:cs typeface="Times New Roman" pitchFamily="18" charset="0"/>
              </a:rPr>
              <a:t>δ</a:t>
            </a:r>
            <a:r>
              <a:rPr kumimoji="0" lang="es-ES" sz="1600" b="1" i="0" u="none" strike="noStrike" kern="0" cap="none" spc="0" normalizeH="0" baseline="0" noProof="0" dirty="0">
                <a:ln>
                  <a:noFill/>
                </a:ln>
                <a:solidFill>
                  <a:srgbClr val="009900"/>
                </a:solidFill>
                <a:effectLst/>
                <a:uLnTx/>
                <a:uFillTx/>
              </a:rPr>
              <a:t> = 45º ¡en este ejemplo!).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92"/>
                                        </p:tgtEl>
                                        <p:attrNameLst>
                                          <p:attrName>style.visibility</p:attrName>
                                        </p:attrNameLst>
                                      </p:cBhvr>
                                      <p:to>
                                        <p:strVal val="visible"/>
                                      </p:to>
                                    </p:set>
                                    <p:animEffect transition="in" filter="wipe(left)">
                                      <p:cBhvr>
                                        <p:cTn id="7" dur="8000"/>
                                        <p:tgtEl>
                                          <p:spTgt spid="174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93"/>
                                        </p:tgtEl>
                                        <p:attrNameLst>
                                          <p:attrName>style.visibility</p:attrName>
                                        </p:attrNameLst>
                                      </p:cBhvr>
                                      <p:to>
                                        <p:strVal val="visible"/>
                                      </p:to>
                                    </p:set>
                                    <p:animEffect transition="in" filter="wipe(left)">
                                      <p:cBhvr>
                                        <p:cTn id="10" dur="8000"/>
                                        <p:tgtEl>
                                          <p:spTgt spid="1749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491"/>
                                        </p:tgtEl>
                                        <p:attrNameLst>
                                          <p:attrName>style.visibility</p:attrName>
                                        </p:attrNameLst>
                                      </p:cBhvr>
                                      <p:to>
                                        <p:strVal val="visible"/>
                                      </p:to>
                                    </p:set>
                                    <p:animEffect transition="in" filter="wipe(left)">
                                      <p:cBhvr>
                                        <p:cTn id="13" dur="8000"/>
                                        <p:tgtEl>
                                          <p:spTgt spid="1749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494"/>
                                        </p:tgtEl>
                                        <p:attrNameLst>
                                          <p:attrName>style.visibility</p:attrName>
                                        </p:attrNameLst>
                                      </p:cBhvr>
                                      <p:to>
                                        <p:strVal val="visible"/>
                                      </p:to>
                                    </p:set>
                                    <p:animEffect transition="in" filter="wipe(left)">
                                      <p:cBhvr>
                                        <p:cTn id="16" dur="8000"/>
                                        <p:tgtEl>
                                          <p:spTgt spid="17494"/>
                                        </p:tgtEl>
                                      </p:cBhvr>
                                    </p:animEffect>
                                  </p:childTnLst>
                                </p:cTn>
                              </p:par>
                              <p:par>
                                <p:cTn id="17" presetID="1" presetClass="entr" presetSubtype="0"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51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par>
                                <p:cTn id="36" presetID="35" presetClass="emph" presetSubtype="0" repeatCount="indefinite" fill="hold" grpId="0" nodeType="withEffect">
                                  <p:stCondLst>
                                    <p:cond delay="0"/>
                                  </p:stCondLst>
                                  <p:childTnLst>
                                    <p:anim calcmode="discrete" valueType="str">
                                      <p:cBhvr>
                                        <p:cTn id="37" dur="1000" fill="hold"/>
                                        <p:tgtEl>
                                          <p:spTgt spid="98"/>
                                        </p:tgtEl>
                                        <p:attrNameLst>
                                          <p:attrName>style.visibility</p:attrName>
                                        </p:attrNameLst>
                                      </p:cBhvr>
                                      <p:tavLst>
                                        <p:tav tm="0">
                                          <p:val>
                                            <p:strVal val="hidden"/>
                                          </p:val>
                                        </p:tav>
                                        <p:tav tm="50000">
                                          <p:val>
                                            <p:strVal val="visible"/>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8000"/>
                                        <p:tgtEl>
                                          <p:spTgt spid="91"/>
                                        </p:tgtEl>
                                      </p:cBhvr>
                                    </p:animEffect>
                                  </p:childTnLst>
                                </p:cTn>
                              </p:par>
                            </p:childTnLst>
                          </p:cTn>
                        </p:par>
                        <p:par>
                          <p:cTn id="41" fill="hold">
                            <p:stCondLst>
                              <p:cond delay="8000"/>
                            </p:stCondLst>
                            <p:childTnLst>
                              <p:par>
                                <p:cTn id="42" presetID="1"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childTnLst>
                                </p:cTn>
                              </p:par>
                            </p:childTnLst>
                          </p:cTn>
                        </p:par>
                        <p:par>
                          <p:cTn id="44" fill="hold">
                            <p:stCondLst>
                              <p:cond delay="8000"/>
                            </p:stCondLst>
                            <p:childTnLst>
                              <p:par>
                                <p:cTn id="45" presetID="1"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1" grpId="0" animBg="1"/>
      <p:bldP spid="17492" grpId="0" animBg="1"/>
      <p:bldP spid="17493" grpId="0" animBg="1"/>
      <p:bldP spid="17494" grpId="0" animBg="1"/>
      <p:bldP spid="17511" grpId="0" animBg="1"/>
      <p:bldP spid="17511" grpId="1" animBg="1"/>
      <p:bldP spid="91" grpId="0" animBg="1"/>
      <p:bldP spid="92" grpId="0"/>
      <p:bldP spid="98" grpId="0" animBg="1"/>
      <p:bldP spid="98"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2" name="51 Rectángulo"/>
          <p:cNvSpPr/>
          <p:nvPr/>
        </p:nvSpPr>
        <p:spPr>
          <a:xfrm>
            <a:off x="971550" y="354013"/>
            <a:ext cx="7383463" cy="5726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18115" name="Line 2"/>
          <p:cNvSpPr>
            <a:spLocks noChangeShapeType="1"/>
          </p:cNvSpPr>
          <p:nvPr/>
        </p:nvSpPr>
        <p:spPr bwMode="auto">
          <a:xfrm>
            <a:off x="6732588"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6" name="Line 3"/>
          <p:cNvSpPr>
            <a:spLocks noChangeShapeType="1"/>
          </p:cNvSpPr>
          <p:nvPr/>
        </p:nvSpPr>
        <p:spPr bwMode="auto">
          <a:xfrm>
            <a:off x="5292725"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7" name="Line 4"/>
          <p:cNvSpPr>
            <a:spLocks noChangeShapeType="1"/>
          </p:cNvSpPr>
          <p:nvPr/>
        </p:nvSpPr>
        <p:spPr bwMode="auto">
          <a:xfrm>
            <a:off x="3132138"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8" name="Line 5"/>
          <p:cNvSpPr>
            <a:spLocks noChangeShapeType="1"/>
          </p:cNvSpPr>
          <p:nvPr/>
        </p:nvSpPr>
        <p:spPr bwMode="auto">
          <a:xfrm>
            <a:off x="1331913" y="5408613"/>
            <a:ext cx="62642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78" name="Line 6"/>
          <p:cNvSpPr>
            <a:spLocks noChangeShapeType="1"/>
          </p:cNvSpPr>
          <p:nvPr/>
        </p:nvSpPr>
        <p:spPr bwMode="auto">
          <a:xfrm>
            <a:off x="1692275" y="5345113"/>
            <a:ext cx="5040313" cy="0"/>
          </a:xfrm>
          <a:prstGeom prst="line">
            <a:avLst/>
          </a:prstGeom>
          <a:noFill/>
          <a:ln w="57150">
            <a:solidFill>
              <a:srgbClr val="FF3300"/>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05479" name="Line 7"/>
          <p:cNvSpPr>
            <a:spLocks noChangeShapeType="1"/>
          </p:cNvSpPr>
          <p:nvPr/>
        </p:nvSpPr>
        <p:spPr bwMode="auto">
          <a:xfrm>
            <a:off x="1692275" y="5408613"/>
            <a:ext cx="3600450" cy="0"/>
          </a:xfrm>
          <a:prstGeom prst="line">
            <a:avLst/>
          </a:prstGeom>
          <a:noFill/>
          <a:ln w="57150">
            <a:solidFill>
              <a:schemeClr val="accent2"/>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21" name="Line 8"/>
          <p:cNvSpPr>
            <a:spLocks noChangeShapeType="1"/>
          </p:cNvSpPr>
          <p:nvPr/>
        </p:nvSpPr>
        <p:spPr bwMode="auto">
          <a:xfrm>
            <a:off x="1692275" y="731838"/>
            <a:ext cx="0" cy="5037137"/>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9"/>
          <p:cNvGrpSpPr>
            <a:grpSpLocks/>
          </p:cNvGrpSpPr>
          <p:nvPr/>
        </p:nvGrpSpPr>
        <p:grpSpPr bwMode="auto">
          <a:xfrm>
            <a:off x="1692275" y="2527300"/>
            <a:ext cx="3600450" cy="2881313"/>
            <a:chOff x="1066" y="1706"/>
            <a:chExt cx="2268" cy="1815"/>
          </a:xfrm>
        </p:grpSpPr>
        <p:sp>
          <p:nvSpPr>
            <p:cNvPr id="218163" name="Line 10"/>
            <p:cNvSpPr>
              <a:spLocks noChangeShapeType="1"/>
            </p:cNvSpPr>
            <p:nvPr/>
          </p:nvSpPr>
          <p:spPr bwMode="auto">
            <a:xfrm flipV="1">
              <a:off x="1066" y="2614"/>
              <a:ext cx="2268" cy="907"/>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64" name="Line 11"/>
            <p:cNvSpPr>
              <a:spLocks noChangeShapeType="1"/>
            </p:cNvSpPr>
            <p:nvPr/>
          </p:nvSpPr>
          <p:spPr bwMode="auto">
            <a:xfrm flipV="1">
              <a:off x="1066" y="1706"/>
              <a:ext cx="907" cy="1815"/>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105484" name="Line 12"/>
          <p:cNvSpPr>
            <a:spLocks noChangeShapeType="1"/>
          </p:cNvSpPr>
          <p:nvPr/>
        </p:nvSpPr>
        <p:spPr bwMode="auto">
          <a:xfrm flipV="1">
            <a:off x="3132138" y="1087438"/>
            <a:ext cx="3600450" cy="143986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5" name="Line 13"/>
          <p:cNvSpPr>
            <a:spLocks noChangeShapeType="1"/>
          </p:cNvSpPr>
          <p:nvPr/>
        </p:nvSpPr>
        <p:spPr bwMode="auto">
          <a:xfrm flipV="1">
            <a:off x="5292725" y="1087438"/>
            <a:ext cx="1439863" cy="288131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6" name="Line 14"/>
          <p:cNvSpPr>
            <a:spLocks noChangeShapeType="1"/>
          </p:cNvSpPr>
          <p:nvPr/>
        </p:nvSpPr>
        <p:spPr bwMode="auto">
          <a:xfrm flipV="1">
            <a:off x="1692275" y="1087438"/>
            <a:ext cx="5040313" cy="4321175"/>
          </a:xfrm>
          <a:prstGeom prst="line">
            <a:avLst/>
          </a:prstGeom>
          <a:noFill/>
          <a:ln w="7620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05487" name="Line 15"/>
          <p:cNvSpPr>
            <a:spLocks noChangeShapeType="1"/>
          </p:cNvSpPr>
          <p:nvPr/>
        </p:nvSpPr>
        <p:spPr bwMode="auto">
          <a:xfrm>
            <a:off x="3132138" y="2527300"/>
            <a:ext cx="0" cy="2881313"/>
          </a:xfrm>
          <a:prstGeom prst="line">
            <a:avLst/>
          </a:prstGeom>
          <a:noFill/>
          <a:ln w="19050">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8" name="Line 16"/>
          <p:cNvSpPr>
            <a:spLocks noChangeShapeType="1"/>
          </p:cNvSpPr>
          <p:nvPr/>
        </p:nvSpPr>
        <p:spPr bwMode="auto">
          <a:xfrm>
            <a:off x="5292725" y="3968750"/>
            <a:ext cx="0" cy="1439863"/>
          </a:xfrm>
          <a:prstGeom prst="line">
            <a:avLst/>
          </a:prstGeom>
          <a:noFill/>
          <a:ln w="19050">
            <a:solidFill>
              <a:schemeClr val="accent2"/>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9" name="Line 17"/>
          <p:cNvSpPr>
            <a:spLocks noChangeShapeType="1"/>
          </p:cNvSpPr>
          <p:nvPr/>
        </p:nvSpPr>
        <p:spPr bwMode="auto">
          <a:xfrm>
            <a:off x="6732588" y="1090613"/>
            <a:ext cx="0" cy="4321175"/>
          </a:xfrm>
          <a:prstGeom prst="line">
            <a:avLst/>
          </a:prstGeom>
          <a:noFill/>
          <a:ln w="19050">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90" name="Line 18"/>
          <p:cNvSpPr>
            <a:spLocks noChangeShapeType="1"/>
          </p:cNvSpPr>
          <p:nvPr/>
        </p:nvSpPr>
        <p:spPr bwMode="auto">
          <a:xfrm>
            <a:off x="1692275" y="5468938"/>
            <a:ext cx="1439863" cy="0"/>
          </a:xfrm>
          <a:prstGeom prst="line">
            <a:avLst/>
          </a:prstGeom>
          <a:noFill/>
          <a:ln w="57150">
            <a:solidFill>
              <a:srgbClr val="669900"/>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19"/>
          <p:cNvGrpSpPr>
            <a:grpSpLocks/>
          </p:cNvGrpSpPr>
          <p:nvPr/>
        </p:nvGrpSpPr>
        <p:grpSpPr bwMode="auto">
          <a:xfrm>
            <a:off x="2771775" y="2171700"/>
            <a:ext cx="446088" cy="366713"/>
            <a:chOff x="1816" y="1462"/>
            <a:chExt cx="281" cy="231"/>
          </a:xfrm>
        </p:grpSpPr>
        <p:sp>
          <p:nvSpPr>
            <p:cNvPr id="218161" name="Text Box 20"/>
            <p:cNvSpPr txBox="1">
              <a:spLocks noChangeArrowheads="1"/>
            </p:cNvSpPr>
            <p:nvPr/>
          </p:nvSpPr>
          <p:spPr bwMode="auto">
            <a:xfrm>
              <a:off x="1816" y="1462"/>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B</a:t>
              </a:r>
            </a:p>
          </p:txBody>
        </p:sp>
        <p:sp>
          <p:nvSpPr>
            <p:cNvPr id="218162" name="Line 21"/>
            <p:cNvSpPr>
              <a:spLocks noChangeShapeType="1"/>
            </p:cNvSpPr>
            <p:nvPr/>
          </p:nvSpPr>
          <p:spPr bwMode="auto">
            <a:xfrm>
              <a:off x="1868" y="148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22"/>
          <p:cNvGrpSpPr>
            <a:grpSpLocks/>
          </p:cNvGrpSpPr>
          <p:nvPr/>
        </p:nvGrpSpPr>
        <p:grpSpPr bwMode="auto">
          <a:xfrm>
            <a:off x="5292725" y="4043363"/>
            <a:ext cx="446088" cy="366712"/>
            <a:chOff x="3389" y="2607"/>
            <a:chExt cx="281" cy="231"/>
          </a:xfrm>
        </p:grpSpPr>
        <p:sp>
          <p:nvSpPr>
            <p:cNvPr id="218159" name="Text Box 23"/>
            <p:cNvSpPr txBox="1">
              <a:spLocks noChangeArrowheads="1"/>
            </p:cNvSpPr>
            <p:nvPr/>
          </p:nvSpPr>
          <p:spPr bwMode="auto">
            <a:xfrm>
              <a:off x="3389" y="2607"/>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cs typeface="Arial" charset="0"/>
                </a:rPr>
                <a:t>A</a:t>
              </a:r>
            </a:p>
          </p:txBody>
        </p:sp>
        <p:sp>
          <p:nvSpPr>
            <p:cNvPr id="218160" name="Line 24"/>
            <p:cNvSpPr>
              <a:spLocks noChangeShapeType="1"/>
            </p:cNvSpPr>
            <p:nvPr/>
          </p:nvSpPr>
          <p:spPr bwMode="auto">
            <a:xfrm>
              <a:off x="3426" y="2618"/>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5"/>
          <p:cNvGrpSpPr>
            <a:grpSpLocks/>
          </p:cNvGrpSpPr>
          <p:nvPr/>
        </p:nvGrpSpPr>
        <p:grpSpPr bwMode="auto">
          <a:xfrm>
            <a:off x="2952750" y="5516563"/>
            <a:ext cx="446088" cy="366712"/>
            <a:chOff x="1860" y="3589"/>
            <a:chExt cx="281" cy="231"/>
          </a:xfrm>
        </p:grpSpPr>
        <p:sp>
          <p:nvSpPr>
            <p:cNvPr id="218157" name="Text Box 26"/>
            <p:cNvSpPr txBox="1">
              <a:spLocks noChangeArrowheads="1"/>
            </p:cNvSpPr>
            <p:nvPr/>
          </p:nvSpPr>
          <p:spPr bwMode="auto">
            <a:xfrm>
              <a:off x="1860" y="3589"/>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B</a:t>
              </a:r>
              <a:r>
                <a:rPr lang="es-ES" b="1" baseline="-25000">
                  <a:solidFill>
                    <a:srgbClr val="669900"/>
                  </a:solidFill>
                  <a:cs typeface="Arial" charset="0"/>
                </a:rPr>
                <a:t>X</a:t>
              </a:r>
              <a:endParaRPr lang="es-ES" b="1">
                <a:solidFill>
                  <a:srgbClr val="669900"/>
                </a:solidFill>
                <a:cs typeface="Arial" charset="0"/>
              </a:endParaRPr>
            </a:p>
          </p:txBody>
        </p:sp>
        <p:sp>
          <p:nvSpPr>
            <p:cNvPr id="218158" name="Line 27"/>
            <p:cNvSpPr>
              <a:spLocks noChangeShapeType="1"/>
            </p:cNvSpPr>
            <p:nvPr/>
          </p:nvSpPr>
          <p:spPr bwMode="auto">
            <a:xfrm>
              <a:off x="1927" y="360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6" name="Group 28"/>
          <p:cNvGrpSpPr>
            <a:grpSpLocks/>
          </p:cNvGrpSpPr>
          <p:nvPr/>
        </p:nvGrpSpPr>
        <p:grpSpPr bwMode="auto">
          <a:xfrm>
            <a:off x="5099050" y="5516563"/>
            <a:ext cx="446088" cy="366712"/>
            <a:chOff x="3212" y="3589"/>
            <a:chExt cx="281" cy="231"/>
          </a:xfrm>
        </p:grpSpPr>
        <p:sp>
          <p:nvSpPr>
            <p:cNvPr id="218155" name="Text Box 29"/>
            <p:cNvSpPr txBox="1">
              <a:spLocks noChangeArrowheads="1"/>
            </p:cNvSpPr>
            <p:nvPr/>
          </p:nvSpPr>
          <p:spPr bwMode="auto">
            <a:xfrm>
              <a:off x="3212" y="3589"/>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cs typeface="Arial" charset="0"/>
                </a:rPr>
                <a:t>A</a:t>
              </a:r>
              <a:r>
                <a:rPr lang="es-ES" b="1" baseline="-25000">
                  <a:solidFill>
                    <a:srgbClr val="333399"/>
                  </a:solidFill>
                  <a:cs typeface="Arial" charset="0"/>
                </a:rPr>
                <a:t>X</a:t>
              </a:r>
              <a:endParaRPr lang="es-ES" b="1">
                <a:solidFill>
                  <a:srgbClr val="333399"/>
                </a:solidFill>
                <a:cs typeface="Arial" charset="0"/>
              </a:endParaRPr>
            </a:p>
          </p:txBody>
        </p:sp>
        <p:sp>
          <p:nvSpPr>
            <p:cNvPr id="218156" name="Line 30"/>
            <p:cNvSpPr>
              <a:spLocks noChangeShapeType="1"/>
            </p:cNvSpPr>
            <p:nvPr/>
          </p:nvSpPr>
          <p:spPr bwMode="auto">
            <a:xfrm>
              <a:off x="3271" y="360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218151" name="Text Box 32"/>
          <p:cNvSpPr txBox="1">
            <a:spLocks noChangeArrowheads="1"/>
          </p:cNvSpPr>
          <p:nvPr/>
        </p:nvSpPr>
        <p:spPr bwMode="auto">
          <a:xfrm>
            <a:off x="2918743" y="6334711"/>
            <a:ext cx="3602371" cy="369332"/>
          </a:xfrm>
          <a:prstGeom prst="rect">
            <a:avLst/>
          </a:prstGeom>
          <a:solidFill>
            <a:schemeClr val="bg1"/>
          </a:solidFill>
          <a:ln w="9525">
            <a:solidFill>
              <a:schemeClr val="tx1"/>
            </a:solidFill>
            <a:miter lim="800000"/>
            <a:headEnd/>
            <a:tailEnd/>
          </a:ln>
        </p:spPr>
        <p:txBody>
          <a:bodyPr wrap="square">
            <a:spAutoFit/>
          </a:bodyPr>
          <a:lstStyle/>
          <a:p>
            <a:pPr fontAlgn="base">
              <a:spcBef>
                <a:spcPct val="50000"/>
              </a:spcBef>
              <a:spcAft>
                <a:spcPct val="0"/>
              </a:spcAft>
            </a:pPr>
            <a:r>
              <a:rPr lang="es-ES" dirty="0">
                <a:solidFill>
                  <a:srgbClr val="FF3300"/>
                </a:solidFill>
                <a:cs typeface="Arial" charset="0"/>
              </a:rPr>
              <a:t>S</a:t>
            </a:r>
            <a:r>
              <a:rPr lang="es-ES" b="1" baseline="-25000" dirty="0">
                <a:solidFill>
                  <a:srgbClr val="FF3300"/>
                </a:solidFill>
                <a:cs typeface="Arial" charset="0"/>
              </a:rPr>
              <a:t>X</a:t>
            </a:r>
            <a:r>
              <a:rPr lang="es-ES" dirty="0">
                <a:solidFill>
                  <a:srgbClr val="FF3300"/>
                </a:solidFill>
                <a:cs typeface="Arial" charset="0"/>
              </a:rPr>
              <a:t> = Suma de las </a:t>
            </a:r>
            <a:r>
              <a:rPr lang="es-ES" dirty="0" smtClean="0">
                <a:solidFill>
                  <a:srgbClr val="FF3300"/>
                </a:solidFill>
                <a:cs typeface="Arial" charset="0"/>
              </a:rPr>
              <a:t>componentes </a:t>
            </a:r>
            <a:endParaRPr lang="es-ES" b="1" dirty="0">
              <a:solidFill>
                <a:srgbClr val="669900"/>
              </a:solidFill>
              <a:cs typeface="Arial" charset="0"/>
            </a:endParaRPr>
          </a:p>
        </p:txBody>
      </p:sp>
      <p:grpSp>
        <p:nvGrpSpPr>
          <p:cNvPr id="7" name="Group 36"/>
          <p:cNvGrpSpPr>
            <a:grpSpLocks/>
          </p:cNvGrpSpPr>
          <p:nvPr/>
        </p:nvGrpSpPr>
        <p:grpSpPr bwMode="auto">
          <a:xfrm>
            <a:off x="6696661" y="773949"/>
            <a:ext cx="1208087" cy="366712"/>
            <a:chOff x="4135" y="503"/>
            <a:chExt cx="761" cy="231"/>
          </a:xfrm>
        </p:grpSpPr>
        <p:sp>
          <p:nvSpPr>
            <p:cNvPr id="218147" name="Text Box 37"/>
            <p:cNvSpPr txBox="1">
              <a:spLocks noChangeArrowheads="1"/>
            </p:cNvSpPr>
            <p:nvPr/>
          </p:nvSpPr>
          <p:spPr bwMode="auto">
            <a:xfrm>
              <a:off x="4135" y="503"/>
              <a:ext cx="76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FF3300"/>
                  </a:solidFill>
                  <a:cs typeface="Arial" charset="0"/>
                </a:rPr>
                <a:t>S = </a:t>
              </a:r>
              <a:r>
                <a:rPr lang="es-ES" dirty="0">
                  <a:solidFill>
                    <a:srgbClr val="333399"/>
                  </a:solidFill>
                  <a:cs typeface="Arial" charset="0"/>
                </a:rPr>
                <a:t>A</a:t>
              </a:r>
              <a:r>
                <a:rPr lang="es-ES" b="1" baseline="-25000" dirty="0">
                  <a:solidFill>
                    <a:srgbClr val="FF3300"/>
                  </a:solidFill>
                  <a:cs typeface="Arial" charset="0"/>
                </a:rPr>
                <a:t> </a:t>
              </a:r>
              <a:r>
                <a:rPr lang="es-ES" dirty="0">
                  <a:solidFill>
                    <a:srgbClr val="000000"/>
                  </a:solidFill>
                  <a:cs typeface="Arial" charset="0"/>
                </a:rPr>
                <a:t>+</a:t>
              </a:r>
              <a:r>
                <a:rPr lang="es-ES" dirty="0">
                  <a:solidFill>
                    <a:srgbClr val="FF3300"/>
                  </a:solidFill>
                  <a:cs typeface="Arial" charset="0"/>
                </a:rPr>
                <a:t> </a:t>
              </a:r>
              <a:r>
                <a:rPr lang="es-ES" dirty="0">
                  <a:solidFill>
                    <a:srgbClr val="669900"/>
                  </a:solidFill>
                  <a:cs typeface="Arial" charset="0"/>
                </a:rPr>
                <a:t>B</a:t>
              </a:r>
              <a:endParaRPr lang="es-ES" b="1" dirty="0">
                <a:solidFill>
                  <a:srgbClr val="669900"/>
                </a:solidFill>
                <a:cs typeface="Arial" charset="0"/>
              </a:endParaRPr>
            </a:p>
          </p:txBody>
        </p:sp>
        <p:sp>
          <p:nvSpPr>
            <p:cNvPr id="218148" name="Line 38"/>
            <p:cNvSpPr>
              <a:spLocks noChangeShapeType="1"/>
            </p:cNvSpPr>
            <p:nvPr/>
          </p:nvSpPr>
          <p:spPr bwMode="auto">
            <a:xfrm>
              <a:off x="4187"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49" name="Line 39"/>
            <p:cNvSpPr>
              <a:spLocks noChangeShapeType="1"/>
            </p:cNvSpPr>
            <p:nvPr/>
          </p:nvSpPr>
          <p:spPr bwMode="auto">
            <a:xfrm>
              <a:off x="4438"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50" name="Line 40"/>
            <p:cNvSpPr>
              <a:spLocks noChangeShapeType="1"/>
            </p:cNvSpPr>
            <p:nvPr/>
          </p:nvSpPr>
          <p:spPr bwMode="auto">
            <a:xfrm>
              <a:off x="4704"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105513" name="Text Box 41"/>
          <p:cNvSpPr txBox="1">
            <a:spLocks noChangeArrowheads="1"/>
          </p:cNvSpPr>
          <p:nvPr/>
        </p:nvSpPr>
        <p:spPr bwMode="auto">
          <a:xfrm>
            <a:off x="962205" y="6337634"/>
            <a:ext cx="7363327" cy="366713"/>
          </a:xfrm>
          <a:prstGeom prst="rect">
            <a:avLst/>
          </a:prstGeom>
          <a:solidFill>
            <a:schemeClr val="bg1"/>
          </a:solidFill>
          <a:ln w="9525">
            <a:solidFill>
              <a:schemeClr val="tx1"/>
            </a:solidFill>
            <a:miter lim="800000"/>
            <a:headEnd/>
            <a:tailEnd/>
          </a:ln>
        </p:spPr>
        <p:txBody>
          <a:bodyPr wrap="square">
            <a:spAutoFit/>
          </a:bodyPr>
          <a:lstStyle/>
          <a:p>
            <a:pPr fontAlgn="base">
              <a:spcBef>
                <a:spcPct val="50000"/>
              </a:spcBef>
              <a:spcAft>
                <a:spcPct val="0"/>
              </a:spcAft>
            </a:pPr>
            <a:r>
              <a:rPr lang="es-ES">
                <a:solidFill>
                  <a:srgbClr val="000000"/>
                </a:solidFill>
                <a:cs typeface="Arial" charset="0"/>
              </a:rPr>
              <a:t>“La suma de las componentes es igual a la componente de la suma”</a:t>
            </a:r>
          </a:p>
        </p:txBody>
      </p:sp>
      <p:sp>
        <p:nvSpPr>
          <p:cNvPr id="218137" name="Line 42"/>
          <p:cNvSpPr>
            <a:spLocks noChangeShapeType="1"/>
          </p:cNvSpPr>
          <p:nvPr/>
        </p:nvSpPr>
        <p:spPr bwMode="auto">
          <a:xfrm>
            <a:off x="1692275" y="469106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38" name="Line 43"/>
          <p:cNvSpPr>
            <a:spLocks noChangeShapeType="1"/>
          </p:cNvSpPr>
          <p:nvPr/>
        </p:nvSpPr>
        <p:spPr bwMode="auto">
          <a:xfrm>
            <a:off x="1692275" y="3971925"/>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39" name="Line 44"/>
          <p:cNvSpPr>
            <a:spLocks noChangeShapeType="1"/>
          </p:cNvSpPr>
          <p:nvPr/>
        </p:nvSpPr>
        <p:spPr bwMode="auto">
          <a:xfrm>
            <a:off x="1692275" y="3251200"/>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0" name="Line 45"/>
          <p:cNvSpPr>
            <a:spLocks noChangeShapeType="1"/>
          </p:cNvSpPr>
          <p:nvPr/>
        </p:nvSpPr>
        <p:spPr bwMode="auto">
          <a:xfrm>
            <a:off x="1692275" y="253206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1" name="Line 46"/>
          <p:cNvSpPr>
            <a:spLocks noChangeShapeType="1"/>
          </p:cNvSpPr>
          <p:nvPr/>
        </p:nvSpPr>
        <p:spPr bwMode="auto">
          <a:xfrm>
            <a:off x="1692275" y="1811338"/>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2" name="Line 47"/>
          <p:cNvSpPr>
            <a:spLocks noChangeShapeType="1"/>
          </p:cNvSpPr>
          <p:nvPr/>
        </p:nvSpPr>
        <p:spPr bwMode="auto">
          <a:xfrm>
            <a:off x="1692275" y="109061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3" name="Line 48"/>
          <p:cNvSpPr>
            <a:spLocks noChangeShapeType="1"/>
          </p:cNvSpPr>
          <p:nvPr/>
        </p:nvSpPr>
        <p:spPr bwMode="auto">
          <a:xfrm>
            <a:off x="2411413"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4" name="Line 49"/>
          <p:cNvSpPr>
            <a:spLocks noChangeShapeType="1"/>
          </p:cNvSpPr>
          <p:nvPr/>
        </p:nvSpPr>
        <p:spPr bwMode="auto">
          <a:xfrm>
            <a:off x="3851275"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5" name="Line 50"/>
          <p:cNvSpPr>
            <a:spLocks noChangeShapeType="1"/>
          </p:cNvSpPr>
          <p:nvPr/>
        </p:nvSpPr>
        <p:spPr bwMode="auto">
          <a:xfrm>
            <a:off x="4572000"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6" name="Line 51"/>
          <p:cNvSpPr>
            <a:spLocks noChangeShapeType="1"/>
          </p:cNvSpPr>
          <p:nvPr/>
        </p:nvSpPr>
        <p:spPr bwMode="auto">
          <a:xfrm>
            <a:off x="6011863"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57 Grupo"/>
          <p:cNvGrpSpPr/>
          <p:nvPr/>
        </p:nvGrpSpPr>
        <p:grpSpPr>
          <a:xfrm>
            <a:off x="6422441" y="5513890"/>
            <a:ext cx="1544971" cy="369332"/>
            <a:chOff x="6431966" y="5466265"/>
            <a:chExt cx="1544971" cy="369332"/>
          </a:xfrm>
        </p:grpSpPr>
        <p:sp>
          <p:nvSpPr>
            <p:cNvPr id="54" name="Text Box 37"/>
            <p:cNvSpPr txBox="1">
              <a:spLocks noChangeArrowheads="1"/>
            </p:cNvSpPr>
            <p:nvPr/>
          </p:nvSpPr>
          <p:spPr bwMode="auto">
            <a:xfrm>
              <a:off x="6431966" y="5466265"/>
              <a:ext cx="1544971" cy="369332"/>
            </a:xfrm>
            <a:prstGeom prst="rect">
              <a:avLst/>
            </a:prstGeom>
            <a:noFill/>
            <a:ln w="9525">
              <a:noFill/>
              <a:miter lim="800000"/>
              <a:headEnd/>
              <a:tailEnd/>
            </a:ln>
          </p:spPr>
          <p:txBody>
            <a:bodyPr wrap="square">
              <a:spAutoFit/>
            </a:bodyPr>
            <a:lstStyle/>
            <a:p>
              <a:pPr fontAlgn="base">
                <a:spcBef>
                  <a:spcPct val="50000"/>
                </a:spcBef>
                <a:spcAft>
                  <a:spcPct val="0"/>
                </a:spcAft>
              </a:pPr>
              <a:r>
                <a:rPr lang="es-ES" dirty="0">
                  <a:solidFill>
                    <a:srgbClr val="FF3300"/>
                  </a:solidFill>
                  <a:cs typeface="Arial" charset="0"/>
                </a:rPr>
                <a:t>S</a:t>
              </a:r>
              <a:r>
                <a:rPr lang="es-ES" baseline="-25000" dirty="0">
                  <a:solidFill>
                    <a:srgbClr val="FF3300"/>
                  </a:solidFill>
                  <a:cs typeface="Arial" charset="0"/>
                </a:rPr>
                <a:t>X</a:t>
              </a:r>
              <a:r>
                <a:rPr lang="es-ES" dirty="0">
                  <a:solidFill>
                    <a:srgbClr val="FF3300"/>
                  </a:solidFill>
                  <a:cs typeface="Arial" charset="0"/>
                </a:rPr>
                <a:t> = </a:t>
              </a:r>
              <a:r>
                <a:rPr lang="es-ES" dirty="0">
                  <a:solidFill>
                    <a:srgbClr val="333399"/>
                  </a:solidFill>
                  <a:cs typeface="Arial" charset="0"/>
                </a:rPr>
                <a:t>A</a:t>
              </a:r>
              <a:r>
                <a:rPr lang="es-ES" baseline="-25000" dirty="0">
                  <a:solidFill>
                    <a:srgbClr val="333399"/>
                  </a:solidFill>
                  <a:cs typeface="Arial" charset="0"/>
                </a:rPr>
                <a:t>X</a:t>
              </a:r>
              <a:r>
                <a:rPr lang="es-ES" b="1" baseline="-25000" dirty="0">
                  <a:solidFill>
                    <a:srgbClr val="FF3300"/>
                  </a:solidFill>
                  <a:cs typeface="Arial" charset="0"/>
                </a:rPr>
                <a:t> </a:t>
              </a:r>
              <a:r>
                <a:rPr lang="es-ES" dirty="0">
                  <a:solidFill>
                    <a:srgbClr val="000000"/>
                  </a:solidFill>
                  <a:cs typeface="Arial" charset="0"/>
                </a:rPr>
                <a:t>+</a:t>
              </a:r>
              <a:r>
                <a:rPr lang="es-ES" dirty="0">
                  <a:solidFill>
                    <a:srgbClr val="FF3300"/>
                  </a:solidFill>
                  <a:cs typeface="Arial" charset="0"/>
                </a:rPr>
                <a:t> </a:t>
              </a:r>
              <a:r>
                <a:rPr lang="es-ES" dirty="0">
                  <a:solidFill>
                    <a:srgbClr val="669900"/>
                  </a:solidFill>
                  <a:cs typeface="Arial" charset="0"/>
                </a:rPr>
                <a:t>B</a:t>
              </a:r>
              <a:r>
                <a:rPr lang="es-ES" baseline="-25000" dirty="0">
                  <a:solidFill>
                    <a:srgbClr val="669900"/>
                  </a:solidFill>
                  <a:cs typeface="Arial" charset="0"/>
                </a:rPr>
                <a:t>X</a:t>
              </a:r>
              <a:endParaRPr lang="es-ES" b="1" dirty="0">
                <a:solidFill>
                  <a:srgbClr val="669900"/>
                </a:solidFill>
                <a:cs typeface="Arial" charset="0"/>
              </a:endParaRPr>
            </a:p>
          </p:txBody>
        </p:sp>
        <p:sp>
          <p:nvSpPr>
            <p:cNvPr id="55" name="Line 38"/>
            <p:cNvSpPr>
              <a:spLocks noChangeShapeType="1"/>
            </p:cNvSpPr>
            <p:nvPr/>
          </p:nvSpPr>
          <p:spPr bwMode="auto">
            <a:xfrm>
              <a:off x="6514516"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 name="Line 39"/>
            <p:cNvSpPr>
              <a:spLocks noChangeShapeType="1"/>
            </p:cNvSpPr>
            <p:nvPr/>
          </p:nvSpPr>
          <p:spPr bwMode="auto">
            <a:xfrm>
              <a:off x="7027278"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7" name="Line 40"/>
            <p:cNvSpPr>
              <a:spLocks noChangeShapeType="1"/>
            </p:cNvSpPr>
            <p:nvPr/>
          </p:nvSpPr>
          <p:spPr bwMode="auto">
            <a:xfrm>
              <a:off x="7511466"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5488"/>
                                        </p:tgtEl>
                                        <p:attrNameLst>
                                          <p:attrName>style.visibility</p:attrName>
                                        </p:attrNameLst>
                                      </p:cBhvr>
                                      <p:to>
                                        <p:strVal val="visible"/>
                                      </p:to>
                                    </p:set>
                                    <p:animEffect transition="in" filter="wipe(up)">
                                      <p:cBhvr>
                                        <p:cTn id="16" dur="2000"/>
                                        <p:tgtEl>
                                          <p:spTgt spid="105488"/>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0547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5487"/>
                                        </p:tgtEl>
                                        <p:attrNameLst>
                                          <p:attrName>style.visibility</p:attrName>
                                        </p:attrNameLst>
                                      </p:cBhvr>
                                      <p:to>
                                        <p:strVal val="visible"/>
                                      </p:to>
                                    </p:set>
                                    <p:animEffect transition="in" filter="wipe(up)">
                                      <p:cBhvr>
                                        <p:cTn id="27" dur="2000"/>
                                        <p:tgtEl>
                                          <p:spTgt spid="105487"/>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05490"/>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7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5484"/>
                                        </p:tgtEl>
                                        <p:attrNameLst>
                                          <p:attrName>style.visibility</p:attrName>
                                        </p:attrNameLst>
                                      </p:cBhvr>
                                      <p:to>
                                        <p:strVal val="visible"/>
                                      </p:to>
                                    </p:set>
                                    <p:animEffect transition="in" filter="wipe(down)">
                                      <p:cBhvr>
                                        <p:cTn id="47" dur="3000"/>
                                        <p:tgtEl>
                                          <p:spTgt spid="10548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5485"/>
                                        </p:tgtEl>
                                        <p:attrNameLst>
                                          <p:attrName>style.visibility</p:attrName>
                                        </p:attrNameLst>
                                      </p:cBhvr>
                                      <p:to>
                                        <p:strVal val="visible"/>
                                      </p:to>
                                    </p:set>
                                    <p:animEffect transition="in" filter="wipe(down)">
                                      <p:cBhvr>
                                        <p:cTn id="50" dur="3000"/>
                                        <p:tgtEl>
                                          <p:spTgt spid="105485"/>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105486"/>
                                        </p:tgtEl>
                                        <p:attrNameLst>
                                          <p:attrName>style.visibility</p:attrName>
                                        </p:attrNameLst>
                                      </p:cBhvr>
                                      <p:to>
                                        <p:strVal val="visible"/>
                                      </p:to>
                                    </p:set>
                                    <p:animEffect transition="in" filter="wipe(down)">
                                      <p:cBhvr>
                                        <p:cTn id="54" dur="3000"/>
                                        <p:tgtEl>
                                          <p:spTgt spid="105486"/>
                                        </p:tgtEl>
                                      </p:cBhvr>
                                    </p:animEffec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5489"/>
                                        </p:tgtEl>
                                        <p:attrNameLst>
                                          <p:attrName>style.visibility</p:attrName>
                                        </p:attrNameLst>
                                      </p:cBhvr>
                                      <p:to>
                                        <p:strVal val="visible"/>
                                      </p:to>
                                    </p:set>
                                    <p:animEffect transition="in" filter="wipe(up)">
                                      <p:cBhvr>
                                        <p:cTn id="61" dur="3000"/>
                                        <p:tgtEl>
                                          <p:spTgt spid="10548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05513"/>
                                        </p:tgtEl>
                                        <p:attrNameLst>
                                          <p:attrName>style.visibility</p:attrName>
                                        </p:attrNameLst>
                                      </p:cBhvr>
                                      <p:to>
                                        <p:strVal val="visible"/>
                                      </p:to>
                                    </p:set>
                                  </p:childTnLst>
                                </p:cTn>
                              </p:par>
                              <p:par>
                                <p:cTn id="66" presetID="1" presetClass="exit" presetSubtype="0" fill="hold" grpId="1" nodeType="withEffect">
                                  <p:stCondLst>
                                    <p:cond delay="0"/>
                                  </p:stCondLst>
                                  <p:childTnLst>
                                    <p:set>
                                      <p:cBhvr>
                                        <p:cTn id="67" dur="1" fill="hold">
                                          <p:stCondLst>
                                            <p:cond delay="0"/>
                                          </p:stCondLst>
                                        </p:cTn>
                                        <p:tgtEl>
                                          <p:spTgt spid="218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P spid="105479" grpId="0" animBg="1"/>
      <p:bldP spid="105484" grpId="0" animBg="1"/>
      <p:bldP spid="105485" grpId="0" animBg="1"/>
      <p:bldP spid="105486" grpId="0" animBg="1"/>
      <p:bldP spid="105487" grpId="0" animBg="1"/>
      <p:bldP spid="105488" grpId="0" animBg="1"/>
      <p:bldP spid="105489" grpId="0" animBg="1"/>
      <p:bldP spid="105490" grpId="0" animBg="1"/>
      <p:bldP spid="218151" grpId="0" animBg="1"/>
      <p:bldP spid="218151" grpId="1" animBg="1"/>
      <p:bldP spid="1055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b="1" smtClean="0">
                <a:solidFill>
                  <a:schemeClr val="bg1"/>
                </a:solidFill>
                <a:latin typeface="Times New Roman" pitchFamily="18" charset="0"/>
                <a:cs typeface="Times New Roman" pitchFamily="18" charset="0"/>
              </a:rPr>
              <a:t>ACUMULADOR</a:t>
            </a:r>
            <a:br>
              <a:rPr lang="es-ES" b="1" smtClean="0">
                <a:solidFill>
                  <a:schemeClr val="bg1"/>
                </a:solidFill>
                <a:latin typeface="Times New Roman" pitchFamily="18" charset="0"/>
                <a:cs typeface="Times New Roman" pitchFamily="18" charset="0"/>
              </a:rPr>
            </a:br>
            <a:r>
              <a:rPr lang="es-ES" b="1" smtClean="0">
                <a:solidFill>
                  <a:schemeClr val="bg1"/>
                </a:solidFill>
                <a:latin typeface="Times New Roman" pitchFamily="18" charset="0"/>
                <a:cs typeface="Times New Roman" pitchFamily="18" charset="0"/>
              </a:rPr>
              <a:t>DE PLOMO</a:t>
            </a:r>
            <a:br>
              <a:rPr lang="es-ES" b="1" smtClean="0">
                <a:solidFill>
                  <a:schemeClr val="bg1"/>
                </a:solidFill>
                <a:latin typeface="Times New Roman" pitchFamily="18" charset="0"/>
                <a:cs typeface="Times New Roman" pitchFamily="18" charset="0"/>
              </a:rPr>
            </a:br>
            <a:r>
              <a:rPr lang="es-ES" sz="2800" b="1" smtClean="0">
                <a:solidFill>
                  <a:schemeClr val="bg1"/>
                </a:solidFill>
                <a:latin typeface="Times New Roman" pitchFamily="18" charset="0"/>
                <a:cs typeface="Times New Roman" pitchFamily="18" charset="0"/>
              </a:rPr>
              <a:t>(Batería del automóvil)</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5" name="64 Rectángulo"/>
          <p:cNvSpPr/>
          <p:nvPr/>
        </p:nvSpPr>
        <p:spPr>
          <a:xfrm>
            <a:off x="6498336" y="2645664"/>
            <a:ext cx="2414016" cy="3767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282" name="Rectangle 2"/>
          <p:cNvSpPr>
            <a:spLocks noChangeArrowheads="1"/>
          </p:cNvSpPr>
          <p:nvPr/>
        </p:nvSpPr>
        <p:spPr bwMode="auto">
          <a:xfrm>
            <a:off x="242888" y="743712"/>
            <a:ext cx="5954712" cy="564121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547688" y="1211263"/>
            <a:ext cx="5299075" cy="4786312"/>
            <a:chOff x="1626" y="346"/>
            <a:chExt cx="3338" cy="3015"/>
          </a:xfrm>
        </p:grpSpPr>
        <p:sp>
          <p:nvSpPr>
            <p:cNvPr id="14400" name="Line 4"/>
            <p:cNvSpPr>
              <a:spLocks noChangeShapeType="1"/>
            </p:cNvSpPr>
            <p:nvPr/>
          </p:nvSpPr>
          <p:spPr bwMode="auto">
            <a:xfrm>
              <a:off x="2426" y="346"/>
              <a:ext cx="0" cy="3015"/>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4401" name="Line 5"/>
            <p:cNvSpPr>
              <a:spLocks noChangeShapeType="1"/>
            </p:cNvSpPr>
            <p:nvPr/>
          </p:nvSpPr>
          <p:spPr bwMode="auto">
            <a:xfrm>
              <a:off x="1626" y="2160"/>
              <a:ext cx="333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817688" y="4090988"/>
            <a:ext cx="4011612" cy="528637"/>
            <a:chOff x="2426" y="2160"/>
            <a:chExt cx="2527" cy="333"/>
          </a:xfrm>
        </p:grpSpPr>
        <p:sp>
          <p:nvSpPr>
            <p:cNvPr id="14398" name="Line 7"/>
            <p:cNvSpPr>
              <a:spLocks noChangeShapeType="1"/>
            </p:cNvSpPr>
            <p:nvPr/>
          </p:nvSpPr>
          <p:spPr bwMode="auto">
            <a:xfrm>
              <a:off x="2426" y="2160"/>
              <a:ext cx="233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4399" name="Text Box 8"/>
            <p:cNvSpPr txBox="1">
              <a:spLocks noChangeArrowheads="1"/>
            </p:cNvSpPr>
            <p:nvPr/>
          </p:nvSpPr>
          <p:spPr bwMode="auto">
            <a:xfrm>
              <a:off x="4681" y="2205"/>
              <a:ext cx="272"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p>
          </p:txBody>
        </p:sp>
      </p:grpSp>
      <p:grpSp>
        <p:nvGrpSpPr>
          <p:cNvPr id="4" name="Group 9"/>
          <p:cNvGrpSpPr>
            <a:grpSpLocks/>
          </p:cNvGrpSpPr>
          <p:nvPr/>
        </p:nvGrpSpPr>
        <p:grpSpPr bwMode="auto">
          <a:xfrm>
            <a:off x="1817688" y="2387600"/>
            <a:ext cx="3960812" cy="1703388"/>
            <a:chOff x="2426" y="1087"/>
            <a:chExt cx="2495" cy="1073"/>
          </a:xfrm>
        </p:grpSpPr>
        <p:sp>
          <p:nvSpPr>
            <p:cNvPr id="14396" name="Line 10"/>
            <p:cNvSpPr>
              <a:spLocks noChangeShapeType="1"/>
            </p:cNvSpPr>
            <p:nvPr/>
          </p:nvSpPr>
          <p:spPr bwMode="auto">
            <a:xfrm flipV="1">
              <a:off x="2426" y="1394"/>
              <a:ext cx="2351" cy="766"/>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97" name="Text Box 11"/>
            <p:cNvSpPr txBox="1">
              <a:spLocks noChangeArrowheads="1"/>
            </p:cNvSpPr>
            <p:nvPr/>
          </p:nvSpPr>
          <p:spPr bwMode="auto">
            <a:xfrm>
              <a:off x="4649" y="1087"/>
              <a:ext cx="272"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r>
                <a:rPr lang="es-ES" sz="2400" b="1" baseline="-25000">
                  <a:solidFill>
                    <a:srgbClr val="000000"/>
                  </a:solidFill>
                  <a:latin typeface="Times New Roman" pitchFamily="18" charset="0"/>
                  <a:cs typeface="Times New Roman" pitchFamily="18" charset="0"/>
                </a:rPr>
                <a:t>0</a:t>
              </a:r>
              <a:endParaRPr lang="es-ES" sz="2400" b="1">
                <a:solidFill>
                  <a:srgbClr val="000000"/>
                </a:solidFill>
                <a:latin typeface="Times New Roman" pitchFamily="18" charset="0"/>
                <a:cs typeface="Times New Roman" pitchFamily="18" charset="0"/>
              </a:endParaRPr>
            </a:p>
          </p:txBody>
        </p:sp>
      </p:grpSp>
      <p:sp>
        <p:nvSpPr>
          <p:cNvPr id="97292" name="Freeform 12"/>
          <p:cNvSpPr>
            <a:spLocks/>
          </p:cNvSpPr>
          <p:nvPr/>
        </p:nvSpPr>
        <p:spPr bwMode="auto">
          <a:xfrm>
            <a:off x="1482725" y="2138363"/>
            <a:ext cx="3124200" cy="1069975"/>
          </a:xfrm>
          <a:custGeom>
            <a:avLst/>
            <a:gdLst>
              <a:gd name="T0" fmla="*/ 0 w 1968"/>
              <a:gd name="T1" fmla="*/ 2147483647 h 674"/>
              <a:gd name="T2" fmla="*/ 2147483647 w 1968"/>
              <a:gd name="T3" fmla="*/ 0 h 674"/>
              <a:gd name="T4" fmla="*/ 2147483647 w 1968"/>
              <a:gd name="T5" fmla="*/ 2147483647 h 674"/>
              <a:gd name="T6" fmla="*/ 0 60000 65536"/>
              <a:gd name="T7" fmla="*/ 0 60000 65536"/>
              <a:gd name="T8" fmla="*/ 0 60000 65536"/>
              <a:gd name="T9" fmla="*/ 0 w 1968"/>
              <a:gd name="T10" fmla="*/ 0 h 674"/>
              <a:gd name="T11" fmla="*/ 1968 w 1968"/>
              <a:gd name="T12" fmla="*/ 674 h 674"/>
            </a:gdLst>
            <a:ahLst/>
            <a:cxnLst>
              <a:cxn ang="T6">
                <a:pos x="T0" y="T1"/>
              </a:cxn>
              <a:cxn ang="T7">
                <a:pos x="T2" y="T3"/>
              </a:cxn>
              <a:cxn ang="T8">
                <a:pos x="T4" y="T5"/>
              </a:cxn>
            </a:cxnLst>
            <a:rect l="T9" t="T10" r="T11" b="T12"/>
            <a:pathLst>
              <a:path w="1968" h="674">
                <a:moveTo>
                  <a:pt x="0" y="576"/>
                </a:moveTo>
                <a:lnTo>
                  <a:pt x="1747" y="0"/>
                </a:lnTo>
                <a:lnTo>
                  <a:pt x="1968" y="674"/>
                </a:lnTo>
              </a:path>
            </a:pathLst>
          </a:custGeom>
          <a:noFill/>
          <a:ln w="9525" cap="flat">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3" name="Line 13"/>
          <p:cNvSpPr>
            <a:spLocks noChangeShapeType="1"/>
          </p:cNvSpPr>
          <p:nvPr/>
        </p:nvSpPr>
        <p:spPr bwMode="auto">
          <a:xfrm rot="16200000" flipV="1">
            <a:off x="-717549" y="2768600"/>
            <a:ext cx="4672012" cy="15319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97294" name="Line 14"/>
          <p:cNvSpPr>
            <a:spLocks noChangeShapeType="1"/>
          </p:cNvSpPr>
          <p:nvPr/>
        </p:nvSpPr>
        <p:spPr bwMode="auto">
          <a:xfrm>
            <a:off x="4595813" y="3189288"/>
            <a:ext cx="0" cy="901700"/>
          </a:xfrm>
          <a:prstGeom prst="line">
            <a:avLst/>
          </a:prstGeom>
          <a:noFill/>
          <a:ln w="12700">
            <a:solidFill>
              <a:srgbClr val="3333FF"/>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5" name="Line 15"/>
          <p:cNvSpPr>
            <a:spLocks noChangeShapeType="1"/>
          </p:cNvSpPr>
          <p:nvPr/>
        </p:nvSpPr>
        <p:spPr bwMode="auto">
          <a:xfrm>
            <a:off x="4252913" y="2147888"/>
            <a:ext cx="0" cy="1917700"/>
          </a:xfrm>
          <a:prstGeom prst="line">
            <a:avLst/>
          </a:prstGeom>
          <a:noFill/>
          <a:ln w="12700">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6" name="Line 16"/>
          <p:cNvSpPr>
            <a:spLocks noChangeShapeType="1"/>
          </p:cNvSpPr>
          <p:nvPr/>
        </p:nvSpPr>
        <p:spPr bwMode="auto">
          <a:xfrm>
            <a:off x="950913" y="1500188"/>
            <a:ext cx="0" cy="2603500"/>
          </a:xfrm>
          <a:prstGeom prst="line">
            <a:avLst/>
          </a:prstGeom>
          <a:noFill/>
          <a:ln w="12700">
            <a:solidFill>
              <a:srgbClr val="0099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7" name="Line 17"/>
          <p:cNvSpPr>
            <a:spLocks noChangeShapeType="1"/>
          </p:cNvSpPr>
          <p:nvPr/>
        </p:nvSpPr>
        <p:spPr bwMode="auto">
          <a:xfrm>
            <a:off x="2309813" y="4090988"/>
            <a:ext cx="0" cy="1574800"/>
          </a:xfrm>
          <a:prstGeom prst="line">
            <a:avLst/>
          </a:prstGeom>
          <a:noFill/>
          <a:ln w="12700">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8" name="Line 18"/>
          <p:cNvSpPr>
            <a:spLocks noChangeShapeType="1"/>
          </p:cNvSpPr>
          <p:nvPr/>
        </p:nvSpPr>
        <p:spPr bwMode="auto">
          <a:xfrm>
            <a:off x="5522913" y="2859088"/>
            <a:ext cx="0" cy="123190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9" name="Line 19"/>
          <p:cNvSpPr>
            <a:spLocks noChangeShapeType="1"/>
          </p:cNvSpPr>
          <p:nvPr/>
        </p:nvSpPr>
        <p:spPr bwMode="auto">
          <a:xfrm flipV="1">
            <a:off x="1820863" y="2125663"/>
            <a:ext cx="2451100" cy="1954212"/>
          </a:xfrm>
          <a:prstGeom prst="line">
            <a:avLst/>
          </a:prstGeom>
          <a:noFill/>
          <a:ln w="57150">
            <a:solidFill>
              <a:srgbClr val="CC00CC"/>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7300" name="Text Box 20"/>
          <p:cNvSpPr txBox="1">
            <a:spLocks noChangeArrowheads="1"/>
          </p:cNvSpPr>
          <p:nvPr/>
        </p:nvSpPr>
        <p:spPr bwMode="auto">
          <a:xfrm>
            <a:off x="4051300" y="1570038"/>
            <a:ext cx="576263"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CC00CC"/>
                </a:solidFill>
                <a:latin typeface="Times New Roman" pitchFamily="18" charset="0"/>
                <a:cs typeface="Times New Roman" pitchFamily="18" charset="0"/>
              </a:rPr>
              <a:t>ε</a:t>
            </a:r>
            <a:r>
              <a:rPr lang="es-ES" sz="2400" b="1" baseline="-25000">
                <a:solidFill>
                  <a:srgbClr val="CC00CC"/>
                </a:solidFill>
                <a:latin typeface="Times New Roman" pitchFamily="18" charset="0"/>
                <a:cs typeface="Times New Roman" pitchFamily="18" charset="0"/>
              </a:rPr>
              <a:t>0</a:t>
            </a:r>
            <a:endParaRPr lang="es-ES" sz="2400" b="1">
              <a:solidFill>
                <a:srgbClr val="CC00CC"/>
              </a:solidFill>
              <a:latin typeface="Times New Roman" pitchFamily="18" charset="0"/>
              <a:cs typeface="Times New Roman" pitchFamily="18" charset="0"/>
            </a:endParaRPr>
          </a:p>
        </p:txBody>
      </p:sp>
      <p:grpSp>
        <p:nvGrpSpPr>
          <p:cNvPr id="5" name="Group 21"/>
          <p:cNvGrpSpPr>
            <a:grpSpLocks/>
          </p:cNvGrpSpPr>
          <p:nvPr/>
        </p:nvGrpSpPr>
        <p:grpSpPr bwMode="auto">
          <a:xfrm>
            <a:off x="1817688" y="3154363"/>
            <a:ext cx="3455987" cy="936625"/>
            <a:chOff x="2426" y="1570"/>
            <a:chExt cx="2177" cy="590"/>
          </a:xfrm>
        </p:grpSpPr>
        <p:sp>
          <p:nvSpPr>
            <p:cNvPr id="14394" name="Line 22"/>
            <p:cNvSpPr>
              <a:spLocks noChangeShapeType="1"/>
            </p:cNvSpPr>
            <p:nvPr/>
          </p:nvSpPr>
          <p:spPr bwMode="auto">
            <a:xfrm flipV="1">
              <a:off x="2426" y="1585"/>
              <a:ext cx="1750" cy="575"/>
            </a:xfrm>
            <a:prstGeom prst="line">
              <a:avLst/>
            </a:prstGeom>
            <a:noFill/>
            <a:ln w="57150">
              <a:solidFill>
                <a:srgbClr val="3333FF"/>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95" name="Text Box 23"/>
            <p:cNvSpPr txBox="1">
              <a:spLocks noChangeArrowheads="1"/>
            </p:cNvSpPr>
            <p:nvPr/>
          </p:nvSpPr>
          <p:spPr bwMode="auto">
            <a:xfrm>
              <a:off x="4150" y="1570"/>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0R</a:t>
              </a:r>
              <a:endParaRPr lang="es-ES" sz="2400" b="1">
                <a:solidFill>
                  <a:srgbClr val="3333FF"/>
                </a:solidFill>
                <a:latin typeface="Times New Roman" pitchFamily="18" charset="0"/>
                <a:cs typeface="Times New Roman" pitchFamily="18" charset="0"/>
              </a:endParaRPr>
            </a:p>
          </p:txBody>
        </p:sp>
      </p:grpSp>
      <p:grpSp>
        <p:nvGrpSpPr>
          <p:cNvPr id="6" name="Group 24"/>
          <p:cNvGrpSpPr>
            <a:grpSpLocks/>
          </p:cNvGrpSpPr>
          <p:nvPr/>
        </p:nvGrpSpPr>
        <p:grpSpPr bwMode="auto">
          <a:xfrm>
            <a:off x="1817688" y="4090988"/>
            <a:ext cx="3313112" cy="528637"/>
            <a:chOff x="2426" y="2160"/>
            <a:chExt cx="2087" cy="333"/>
          </a:xfrm>
        </p:grpSpPr>
        <p:sp>
          <p:nvSpPr>
            <p:cNvPr id="14392" name="Line 25"/>
            <p:cNvSpPr>
              <a:spLocks noChangeShapeType="1"/>
            </p:cNvSpPr>
            <p:nvPr/>
          </p:nvSpPr>
          <p:spPr bwMode="auto">
            <a:xfrm>
              <a:off x="2426" y="2160"/>
              <a:ext cx="1769" cy="0"/>
            </a:xfrm>
            <a:prstGeom prst="line">
              <a:avLst/>
            </a:prstGeom>
            <a:noFill/>
            <a:ln w="57150">
              <a:solidFill>
                <a:srgbClr val="3333FF"/>
              </a:solidFill>
              <a:round/>
              <a:headEnd/>
              <a:tailEnd/>
            </a:ln>
          </p:spPr>
          <p:txBody>
            <a:bodyPr/>
            <a:lstStyle/>
            <a:p>
              <a:pPr fontAlgn="base">
                <a:spcBef>
                  <a:spcPct val="0"/>
                </a:spcBef>
                <a:spcAft>
                  <a:spcPct val="0"/>
                </a:spcAft>
              </a:pPr>
              <a:endParaRPr lang="es-ES_tradnl">
                <a:solidFill>
                  <a:srgbClr val="000000"/>
                </a:solidFill>
              </a:endParaRPr>
            </a:p>
          </p:txBody>
        </p:sp>
        <p:sp>
          <p:nvSpPr>
            <p:cNvPr id="14393" name="Text Box 26"/>
            <p:cNvSpPr txBox="1">
              <a:spLocks noChangeArrowheads="1"/>
            </p:cNvSpPr>
            <p:nvPr/>
          </p:nvSpPr>
          <p:spPr bwMode="auto">
            <a:xfrm>
              <a:off x="4150" y="2205"/>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a:t>
              </a:r>
              <a:endParaRPr lang="es-ES" sz="2400" b="1">
                <a:solidFill>
                  <a:srgbClr val="3333FF"/>
                </a:solidFill>
                <a:latin typeface="Times New Roman" pitchFamily="18" charset="0"/>
                <a:cs typeface="Times New Roman" pitchFamily="18" charset="0"/>
              </a:endParaRPr>
            </a:p>
          </p:txBody>
        </p:sp>
      </p:grpSp>
      <p:sp>
        <p:nvSpPr>
          <p:cNvPr id="97307" name="Text Box 27"/>
          <p:cNvSpPr txBox="1">
            <a:spLocks noChangeArrowheads="1"/>
          </p:cNvSpPr>
          <p:nvPr/>
        </p:nvSpPr>
        <p:spPr bwMode="auto">
          <a:xfrm rot="-1112247">
            <a:off x="4386263" y="2136775"/>
            <a:ext cx="12398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0L</a:t>
            </a:r>
            <a:r>
              <a:rPr lang="es-ES" sz="2400" b="1">
                <a:solidFill>
                  <a:srgbClr val="000000"/>
                </a:solidFill>
                <a:latin typeface="Times New Roman" pitchFamily="18" charset="0"/>
                <a:cs typeface="Times New Roman" pitchFamily="18" charset="0"/>
              </a:rPr>
              <a:t>-</a:t>
            </a: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009900"/>
              </a:solidFill>
              <a:latin typeface="Times New Roman" pitchFamily="18" charset="0"/>
              <a:cs typeface="Times New Roman" pitchFamily="18" charset="0"/>
            </a:endParaRPr>
          </a:p>
        </p:txBody>
      </p:sp>
      <p:grpSp>
        <p:nvGrpSpPr>
          <p:cNvPr id="7" name="Group 28"/>
          <p:cNvGrpSpPr>
            <a:grpSpLocks/>
          </p:cNvGrpSpPr>
          <p:nvPr/>
        </p:nvGrpSpPr>
        <p:grpSpPr bwMode="auto">
          <a:xfrm>
            <a:off x="666750" y="4090988"/>
            <a:ext cx="1150938" cy="528637"/>
            <a:chOff x="1701" y="2160"/>
            <a:chExt cx="725" cy="333"/>
          </a:xfrm>
        </p:grpSpPr>
        <p:sp>
          <p:nvSpPr>
            <p:cNvPr id="14390" name="Line 29"/>
            <p:cNvSpPr>
              <a:spLocks noChangeShapeType="1"/>
            </p:cNvSpPr>
            <p:nvPr/>
          </p:nvSpPr>
          <p:spPr bwMode="auto">
            <a:xfrm flipH="1">
              <a:off x="1882" y="2160"/>
              <a:ext cx="544" cy="0"/>
            </a:xfrm>
            <a:prstGeom prst="line">
              <a:avLst/>
            </a:prstGeom>
            <a:noFill/>
            <a:ln w="57150">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4391" name="Text Box 30"/>
            <p:cNvSpPr txBox="1">
              <a:spLocks noChangeArrowheads="1"/>
            </p:cNvSpPr>
            <p:nvPr/>
          </p:nvSpPr>
          <p:spPr bwMode="auto">
            <a:xfrm>
              <a:off x="1701"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L</a:t>
              </a:r>
              <a:endParaRPr lang="es-ES" sz="2400" b="1">
                <a:solidFill>
                  <a:srgbClr val="009900"/>
                </a:solidFill>
                <a:latin typeface="Times New Roman" pitchFamily="18" charset="0"/>
                <a:cs typeface="Times New Roman" pitchFamily="18" charset="0"/>
              </a:endParaRPr>
            </a:p>
          </p:txBody>
        </p:sp>
      </p:grpSp>
      <p:grpSp>
        <p:nvGrpSpPr>
          <p:cNvPr id="8" name="Group 31"/>
          <p:cNvGrpSpPr>
            <a:grpSpLocks/>
          </p:cNvGrpSpPr>
          <p:nvPr/>
        </p:nvGrpSpPr>
        <p:grpSpPr bwMode="auto">
          <a:xfrm>
            <a:off x="1817688" y="4078288"/>
            <a:ext cx="2736850" cy="579437"/>
            <a:chOff x="2426" y="2152"/>
            <a:chExt cx="1724" cy="365"/>
          </a:xfrm>
        </p:grpSpPr>
        <p:sp>
          <p:nvSpPr>
            <p:cNvPr id="14388" name="Line 32"/>
            <p:cNvSpPr>
              <a:spLocks noChangeShapeType="1"/>
            </p:cNvSpPr>
            <p:nvPr/>
          </p:nvSpPr>
          <p:spPr bwMode="auto">
            <a:xfrm>
              <a:off x="2426" y="2160"/>
              <a:ext cx="1543" cy="0"/>
            </a:xfrm>
            <a:prstGeom prst="line">
              <a:avLst/>
            </a:prstGeom>
            <a:noFill/>
            <a:ln w="57150">
              <a:solidFill>
                <a:srgbClr val="CC00CC"/>
              </a:solidFill>
              <a:round/>
              <a:headEnd/>
              <a:tailEnd/>
            </a:ln>
          </p:spPr>
          <p:txBody>
            <a:bodyPr/>
            <a:lstStyle/>
            <a:p>
              <a:pPr fontAlgn="base">
                <a:spcBef>
                  <a:spcPct val="0"/>
                </a:spcBef>
                <a:spcAft>
                  <a:spcPct val="0"/>
                </a:spcAft>
              </a:pPr>
              <a:endParaRPr lang="es-ES_tradnl">
                <a:solidFill>
                  <a:srgbClr val="000000"/>
                </a:solidFill>
              </a:endParaRPr>
            </a:p>
          </p:txBody>
        </p:sp>
        <p:sp>
          <p:nvSpPr>
            <p:cNvPr id="14389" name="Text Box 33"/>
            <p:cNvSpPr txBox="1">
              <a:spLocks noChangeArrowheads="1"/>
            </p:cNvSpPr>
            <p:nvPr/>
          </p:nvSpPr>
          <p:spPr bwMode="auto">
            <a:xfrm>
              <a:off x="3787" y="2152"/>
              <a:ext cx="363"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CC00CC"/>
                  </a:solidFill>
                  <a:latin typeface="Times New Roman" pitchFamily="18" charset="0"/>
                  <a:cs typeface="Times New Roman" pitchFamily="18" charset="0"/>
                </a:rPr>
                <a:t>ε</a:t>
              </a:r>
              <a:endParaRPr lang="es-ES" sz="2400" b="1">
                <a:solidFill>
                  <a:srgbClr val="CC00CC"/>
                </a:solidFill>
                <a:latin typeface="Times New Roman" pitchFamily="18" charset="0"/>
                <a:cs typeface="Times New Roman" pitchFamily="18" charset="0"/>
              </a:endParaRPr>
            </a:p>
          </p:txBody>
        </p:sp>
      </p:grpSp>
      <p:grpSp>
        <p:nvGrpSpPr>
          <p:cNvPr id="9" name="Group 34"/>
          <p:cNvGrpSpPr>
            <a:grpSpLocks/>
          </p:cNvGrpSpPr>
          <p:nvPr/>
        </p:nvGrpSpPr>
        <p:grpSpPr bwMode="auto">
          <a:xfrm>
            <a:off x="2400300" y="3246438"/>
            <a:ext cx="900113" cy="865187"/>
            <a:chOff x="2793" y="1628"/>
            <a:chExt cx="567" cy="545"/>
          </a:xfrm>
        </p:grpSpPr>
        <p:sp>
          <p:nvSpPr>
            <p:cNvPr id="14386" name="Arc 35"/>
            <p:cNvSpPr>
              <a:spLocks/>
            </p:cNvSpPr>
            <p:nvPr/>
          </p:nvSpPr>
          <p:spPr bwMode="auto">
            <a:xfrm rot="1622236">
              <a:off x="2793" y="1849"/>
              <a:ext cx="311" cy="324"/>
            </a:xfrm>
            <a:custGeom>
              <a:avLst/>
              <a:gdLst>
                <a:gd name="T0" fmla="*/ 0 w 20757"/>
                <a:gd name="T1" fmla="*/ 0 h 21600"/>
                <a:gd name="T2" fmla="*/ 0 w 20757"/>
                <a:gd name="T3" fmla="*/ 0 h 21600"/>
                <a:gd name="T4" fmla="*/ 0 w 20757"/>
                <a:gd name="T5" fmla="*/ 0 h 21600"/>
                <a:gd name="T6" fmla="*/ 0 60000 65536"/>
                <a:gd name="T7" fmla="*/ 0 60000 65536"/>
                <a:gd name="T8" fmla="*/ 0 60000 65536"/>
                <a:gd name="T9" fmla="*/ 0 w 20757"/>
                <a:gd name="T10" fmla="*/ 0 h 21600"/>
                <a:gd name="T11" fmla="*/ 20757 w 20757"/>
                <a:gd name="T12" fmla="*/ 21600 h 21600"/>
              </a:gdLst>
              <a:ahLst/>
              <a:cxnLst>
                <a:cxn ang="T6">
                  <a:pos x="T0" y="T1"/>
                </a:cxn>
                <a:cxn ang="T7">
                  <a:pos x="T2" y="T3"/>
                </a:cxn>
                <a:cxn ang="T8">
                  <a:pos x="T4" y="T5"/>
                </a:cxn>
              </a:cxnLst>
              <a:rect l="T9" t="T10" r="T11" b="T12"/>
              <a:pathLst>
                <a:path w="20757" h="21600" fill="none" extrusionOk="0">
                  <a:moveTo>
                    <a:pt x="-1" y="0"/>
                  </a:moveTo>
                  <a:cubicBezTo>
                    <a:pt x="9628" y="0"/>
                    <a:pt x="18093" y="6372"/>
                    <a:pt x="20757" y="15624"/>
                  </a:cubicBezTo>
                </a:path>
                <a:path w="20757" h="21600" stroke="0" extrusionOk="0">
                  <a:moveTo>
                    <a:pt x="-1" y="0"/>
                  </a:moveTo>
                  <a:cubicBezTo>
                    <a:pt x="9628" y="0"/>
                    <a:pt x="18093" y="6372"/>
                    <a:pt x="20757" y="15624"/>
                  </a:cubicBezTo>
                  <a:lnTo>
                    <a:pt x="0" y="21600"/>
                  </a:lnTo>
                  <a:close/>
                </a:path>
              </a:pathLst>
            </a:custGeom>
            <a:noFill/>
            <a:ln w="9525">
              <a:solidFill>
                <a:srgbClr val="CC00CC"/>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7" name="Text Box 36"/>
            <p:cNvSpPr txBox="1">
              <a:spLocks noChangeArrowheads="1"/>
            </p:cNvSpPr>
            <p:nvPr/>
          </p:nvSpPr>
          <p:spPr bwMode="auto">
            <a:xfrm>
              <a:off x="2948" y="1628"/>
              <a:ext cx="412"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CC00CC"/>
                  </a:solidFill>
                  <a:latin typeface="Times New Roman" pitchFamily="18" charset="0"/>
                  <a:cs typeface="Times New Roman" pitchFamily="18" charset="0"/>
                </a:rPr>
                <a:t>ω</a:t>
              </a:r>
              <a:r>
                <a:rPr lang="es-ES" sz="2400">
                  <a:solidFill>
                    <a:srgbClr val="CC00CC"/>
                  </a:solidFill>
                  <a:latin typeface="Times New Roman" pitchFamily="18" charset="0"/>
                  <a:cs typeface="Times New Roman" pitchFamily="18" charset="0"/>
                </a:rPr>
                <a:t>t</a:t>
              </a:r>
              <a:endParaRPr lang="el-GR" sz="2400">
                <a:solidFill>
                  <a:srgbClr val="CC00CC"/>
                </a:solidFill>
                <a:latin typeface="Times New Roman" pitchFamily="18" charset="0"/>
                <a:cs typeface="Times New Roman" pitchFamily="18" charset="0"/>
              </a:endParaRPr>
            </a:p>
          </p:txBody>
        </p:sp>
      </p:grpSp>
      <p:grpSp>
        <p:nvGrpSpPr>
          <p:cNvPr id="10" name="Group 37"/>
          <p:cNvGrpSpPr>
            <a:grpSpLocks/>
          </p:cNvGrpSpPr>
          <p:nvPr/>
        </p:nvGrpSpPr>
        <p:grpSpPr bwMode="auto">
          <a:xfrm>
            <a:off x="3028950" y="2897188"/>
            <a:ext cx="658813" cy="706437"/>
            <a:chOff x="3189" y="1408"/>
            <a:chExt cx="415" cy="445"/>
          </a:xfrm>
        </p:grpSpPr>
        <p:sp>
          <p:nvSpPr>
            <p:cNvPr id="14384" name="Arc 38"/>
            <p:cNvSpPr>
              <a:spLocks/>
            </p:cNvSpPr>
            <p:nvPr/>
          </p:nvSpPr>
          <p:spPr bwMode="auto">
            <a:xfrm rot="1622236">
              <a:off x="3189" y="1529"/>
              <a:ext cx="311" cy="324"/>
            </a:xfrm>
            <a:custGeom>
              <a:avLst/>
              <a:gdLst>
                <a:gd name="T0" fmla="*/ 0 w 20716"/>
                <a:gd name="T1" fmla="*/ 0 h 21600"/>
                <a:gd name="T2" fmla="*/ 0 w 20716"/>
                <a:gd name="T3" fmla="*/ 0 h 21600"/>
                <a:gd name="T4" fmla="*/ 0 w 20716"/>
                <a:gd name="T5" fmla="*/ 0 h 21600"/>
                <a:gd name="T6" fmla="*/ 0 60000 65536"/>
                <a:gd name="T7" fmla="*/ 0 60000 65536"/>
                <a:gd name="T8" fmla="*/ 0 60000 65536"/>
                <a:gd name="T9" fmla="*/ 0 w 20716"/>
                <a:gd name="T10" fmla="*/ 0 h 21600"/>
                <a:gd name="T11" fmla="*/ 20716 w 20716"/>
                <a:gd name="T12" fmla="*/ 21600 h 21600"/>
              </a:gdLst>
              <a:ahLst/>
              <a:cxnLst>
                <a:cxn ang="T6">
                  <a:pos x="T0" y="T1"/>
                </a:cxn>
                <a:cxn ang="T7">
                  <a:pos x="T2" y="T3"/>
                </a:cxn>
                <a:cxn ang="T8">
                  <a:pos x="T4" y="T5"/>
                </a:cxn>
              </a:cxnLst>
              <a:rect l="T9" t="T10" r="T11" b="T12"/>
              <a:pathLst>
                <a:path w="20716" h="21600" fill="none" extrusionOk="0">
                  <a:moveTo>
                    <a:pt x="-1" y="0"/>
                  </a:moveTo>
                  <a:cubicBezTo>
                    <a:pt x="9573" y="0"/>
                    <a:pt x="18005" y="6302"/>
                    <a:pt x="20716" y="15483"/>
                  </a:cubicBezTo>
                </a:path>
                <a:path w="20716" h="21600" stroke="0" extrusionOk="0">
                  <a:moveTo>
                    <a:pt x="-1" y="0"/>
                  </a:moveTo>
                  <a:cubicBezTo>
                    <a:pt x="9573" y="0"/>
                    <a:pt x="18005" y="6302"/>
                    <a:pt x="20716" y="15483"/>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5" name="Text Box 39"/>
            <p:cNvSpPr txBox="1">
              <a:spLocks noChangeArrowheads="1"/>
            </p:cNvSpPr>
            <p:nvPr/>
          </p:nvSpPr>
          <p:spPr bwMode="auto">
            <a:xfrm>
              <a:off x="3404" y="1408"/>
              <a:ext cx="20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δ</a:t>
              </a:r>
            </a:p>
          </p:txBody>
        </p:sp>
      </p:grpSp>
      <p:grpSp>
        <p:nvGrpSpPr>
          <p:cNvPr id="11" name="Group 40"/>
          <p:cNvGrpSpPr>
            <a:grpSpLocks/>
          </p:cNvGrpSpPr>
          <p:nvPr/>
        </p:nvGrpSpPr>
        <p:grpSpPr bwMode="auto">
          <a:xfrm>
            <a:off x="3219450" y="3532188"/>
            <a:ext cx="747713" cy="633412"/>
            <a:chOff x="3309" y="1808"/>
            <a:chExt cx="471" cy="399"/>
          </a:xfrm>
        </p:grpSpPr>
        <p:sp>
          <p:nvSpPr>
            <p:cNvPr id="14382" name="Arc 41"/>
            <p:cNvSpPr>
              <a:spLocks/>
            </p:cNvSpPr>
            <p:nvPr/>
          </p:nvSpPr>
          <p:spPr bwMode="auto">
            <a:xfrm rot="2479850">
              <a:off x="3309" y="1883"/>
              <a:ext cx="296" cy="324"/>
            </a:xfrm>
            <a:custGeom>
              <a:avLst/>
              <a:gdLst>
                <a:gd name="T0" fmla="*/ 0 w 19740"/>
                <a:gd name="T1" fmla="*/ 0 h 21600"/>
                <a:gd name="T2" fmla="*/ 0 w 19740"/>
                <a:gd name="T3" fmla="*/ 0 h 21600"/>
                <a:gd name="T4" fmla="*/ 0 w 19740"/>
                <a:gd name="T5" fmla="*/ 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0"/>
                  </a:moveTo>
                  <a:cubicBezTo>
                    <a:pt x="8537" y="0"/>
                    <a:pt x="16273" y="5028"/>
                    <a:pt x="19739" y="12831"/>
                  </a:cubicBezTo>
                </a:path>
                <a:path w="19740" h="21600" stroke="0" extrusionOk="0">
                  <a:moveTo>
                    <a:pt x="-1" y="0"/>
                  </a:moveTo>
                  <a:cubicBezTo>
                    <a:pt x="8537" y="0"/>
                    <a:pt x="16273" y="5028"/>
                    <a:pt x="19739" y="12831"/>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3" name="Text Box 42"/>
            <p:cNvSpPr txBox="1">
              <a:spLocks noChangeArrowheads="1"/>
            </p:cNvSpPr>
            <p:nvPr/>
          </p:nvSpPr>
          <p:spPr bwMode="auto">
            <a:xfrm>
              <a:off x="3560" y="1808"/>
              <a:ext cx="22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α</a:t>
              </a:r>
            </a:p>
          </p:txBody>
        </p:sp>
      </p:grpSp>
      <p:grpSp>
        <p:nvGrpSpPr>
          <p:cNvPr id="12" name="Group 43"/>
          <p:cNvGrpSpPr>
            <a:grpSpLocks/>
          </p:cNvGrpSpPr>
          <p:nvPr/>
        </p:nvGrpSpPr>
        <p:grpSpPr bwMode="auto">
          <a:xfrm>
            <a:off x="935038" y="1152525"/>
            <a:ext cx="882650" cy="2938463"/>
            <a:chOff x="1870" y="309"/>
            <a:chExt cx="556" cy="1851"/>
          </a:xfrm>
        </p:grpSpPr>
        <p:sp>
          <p:nvSpPr>
            <p:cNvPr id="14380" name="Line 44"/>
            <p:cNvSpPr>
              <a:spLocks noChangeShapeType="1"/>
            </p:cNvSpPr>
            <p:nvPr/>
          </p:nvSpPr>
          <p:spPr bwMode="auto">
            <a:xfrm flipH="1" flipV="1">
              <a:off x="1882" y="527"/>
              <a:ext cx="544" cy="1633"/>
            </a:xfrm>
            <a:prstGeom prst="line">
              <a:avLst/>
            </a:prstGeom>
            <a:noFill/>
            <a:ln w="57150">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81" name="Text Box 45"/>
            <p:cNvSpPr txBox="1">
              <a:spLocks noChangeArrowheads="1"/>
            </p:cNvSpPr>
            <p:nvPr/>
          </p:nvSpPr>
          <p:spPr bwMode="auto">
            <a:xfrm>
              <a:off x="1870" y="309"/>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0L</a:t>
              </a:r>
              <a:endParaRPr lang="es-ES" sz="2400" b="1">
                <a:solidFill>
                  <a:srgbClr val="009900"/>
                </a:solidFill>
                <a:latin typeface="Times New Roman" pitchFamily="18" charset="0"/>
                <a:cs typeface="Times New Roman" pitchFamily="18" charset="0"/>
              </a:endParaRPr>
            </a:p>
          </p:txBody>
        </p:sp>
      </p:grpSp>
      <p:grpSp>
        <p:nvGrpSpPr>
          <p:cNvPr id="13" name="Group 46"/>
          <p:cNvGrpSpPr>
            <a:grpSpLocks/>
          </p:cNvGrpSpPr>
          <p:nvPr/>
        </p:nvGrpSpPr>
        <p:grpSpPr bwMode="auto">
          <a:xfrm>
            <a:off x="1817688" y="4105275"/>
            <a:ext cx="1295400" cy="1681163"/>
            <a:chOff x="2426" y="2160"/>
            <a:chExt cx="816" cy="1059"/>
          </a:xfrm>
        </p:grpSpPr>
        <p:sp>
          <p:nvSpPr>
            <p:cNvPr id="14378" name="Line 47"/>
            <p:cNvSpPr>
              <a:spLocks noChangeShapeType="1"/>
            </p:cNvSpPr>
            <p:nvPr/>
          </p:nvSpPr>
          <p:spPr bwMode="auto">
            <a:xfrm>
              <a:off x="2426" y="2160"/>
              <a:ext cx="318" cy="99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79" name="Text Box 48"/>
            <p:cNvSpPr txBox="1">
              <a:spLocks noChangeArrowheads="1"/>
            </p:cNvSpPr>
            <p:nvPr/>
          </p:nvSpPr>
          <p:spPr bwMode="auto">
            <a:xfrm>
              <a:off x="2789" y="293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FF3300"/>
                </a:solidFill>
                <a:latin typeface="Times New Roman" pitchFamily="18" charset="0"/>
                <a:cs typeface="Times New Roman" pitchFamily="18" charset="0"/>
              </a:endParaRPr>
            </a:p>
          </p:txBody>
        </p:sp>
      </p:grpSp>
      <p:sp>
        <p:nvSpPr>
          <p:cNvPr id="97329" name="Line 49"/>
          <p:cNvSpPr>
            <a:spLocks noChangeShapeType="1"/>
          </p:cNvSpPr>
          <p:nvPr/>
        </p:nvSpPr>
        <p:spPr bwMode="auto">
          <a:xfrm>
            <a:off x="1803400" y="4105275"/>
            <a:ext cx="533400" cy="15557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7330" name="Text Box 50"/>
          <p:cNvSpPr txBox="1">
            <a:spLocks noChangeArrowheads="1"/>
          </p:cNvSpPr>
          <p:nvPr/>
        </p:nvSpPr>
        <p:spPr bwMode="auto">
          <a:xfrm>
            <a:off x="825500" y="2916238"/>
            <a:ext cx="719138" cy="457200"/>
          </a:xfrm>
          <a:prstGeom prst="rect">
            <a:avLst/>
          </a:prstGeom>
          <a:noFill/>
          <a:ln w="9525">
            <a:noFill/>
            <a:miter lim="800000"/>
            <a:headEnd/>
            <a:tailEnd/>
          </a:ln>
        </p:spPr>
        <p:txBody>
          <a:bodyPr>
            <a:spAutoFit/>
          </a:bodyPr>
          <a:lstStyle/>
          <a:p>
            <a:pPr algn="r" rtl="1"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FF3300"/>
              </a:solidFill>
              <a:latin typeface="Times New Roman" pitchFamily="18" charset="0"/>
              <a:cs typeface="Times New Roman" pitchFamily="18" charset="0"/>
            </a:endParaRPr>
          </a:p>
        </p:txBody>
      </p:sp>
      <p:grpSp>
        <p:nvGrpSpPr>
          <p:cNvPr id="14" name="Group 51"/>
          <p:cNvGrpSpPr>
            <a:grpSpLocks/>
          </p:cNvGrpSpPr>
          <p:nvPr/>
        </p:nvGrpSpPr>
        <p:grpSpPr bwMode="auto">
          <a:xfrm>
            <a:off x="1817688" y="4090988"/>
            <a:ext cx="1295400" cy="528637"/>
            <a:chOff x="2426" y="2160"/>
            <a:chExt cx="816" cy="333"/>
          </a:xfrm>
        </p:grpSpPr>
        <p:sp>
          <p:nvSpPr>
            <p:cNvPr id="14376" name="Line 52"/>
            <p:cNvSpPr>
              <a:spLocks noChangeShapeType="1"/>
            </p:cNvSpPr>
            <p:nvPr/>
          </p:nvSpPr>
          <p:spPr bwMode="auto">
            <a:xfrm>
              <a:off x="2426" y="2160"/>
              <a:ext cx="318" cy="0"/>
            </a:xfrm>
            <a:prstGeom prst="line">
              <a:avLst/>
            </a:prstGeom>
            <a:noFill/>
            <a:ln w="57150">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4377" name="Text Box 53"/>
            <p:cNvSpPr txBox="1">
              <a:spLocks noChangeArrowheads="1"/>
            </p:cNvSpPr>
            <p:nvPr/>
          </p:nvSpPr>
          <p:spPr bwMode="auto">
            <a:xfrm>
              <a:off x="2789"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C</a:t>
              </a:r>
              <a:endParaRPr lang="es-ES" sz="2400" b="1">
                <a:solidFill>
                  <a:srgbClr val="FF3300"/>
                </a:solidFill>
                <a:latin typeface="Times New Roman" pitchFamily="18" charset="0"/>
                <a:cs typeface="Times New Roman" pitchFamily="18" charset="0"/>
              </a:endParaRPr>
            </a:p>
          </p:txBody>
        </p:sp>
      </p:grpSp>
      <p:grpSp>
        <p:nvGrpSpPr>
          <p:cNvPr id="15" name="Group 54"/>
          <p:cNvGrpSpPr>
            <a:grpSpLocks/>
          </p:cNvGrpSpPr>
          <p:nvPr/>
        </p:nvGrpSpPr>
        <p:grpSpPr bwMode="auto">
          <a:xfrm>
            <a:off x="1611313" y="3125788"/>
            <a:ext cx="919162" cy="900112"/>
            <a:chOff x="2296" y="1552"/>
            <a:chExt cx="579" cy="567"/>
          </a:xfrm>
        </p:grpSpPr>
        <p:sp>
          <p:nvSpPr>
            <p:cNvPr id="14374" name="Arc 55"/>
            <p:cNvSpPr>
              <a:spLocks/>
            </p:cNvSpPr>
            <p:nvPr/>
          </p:nvSpPr>
          <p:spPr bwMode="auto">
            <a:xfrm rot="437259">
              <a:off x="2296" y="1795"/>
              <a:ext cx="447" cy="324"/>
            </a:xfrm>
            <a:custGeom>
              <a:avLst/>
              <a:gdLst>
                <a:gd name="T0" fmla="*/ 0 w 29762"/>
                <a:gd name="T1" fmla="*/ 0 h 21600"/>
                <a:gd name="T2" fmla="*/ 0 w 29762"/>
                <a:gd name="T3" fmla="*/ 0 h 21600"/>
                <a:gd name="T4" fmla="*/ 0 w 29762"/>
                <a:gd name="T5" fmla="*/ 0 h 21600"/>
                <a:gd name="T6" fmla="*/ 0 60000 65536"/>
                <a:gd name="T7" fmla="*/ 0 60000 65536"/>
                <a:gd name="T8" fmla="*/ 0 60000 65536"/>
                <a:gd name="T9" fmla="*/ 0 w 29762"/>
                <a:gd name="T10" fmla="*/ 0 h 21600"/>
                <a:gd name="T11" fmla="*/ 29762 w 29762"/>
                <a:gd name="T12" fmla="*/ 21600 h 21600"/>
              </a:gdLst>
              <a:ahLst/>
              <a:cxnLst>
                <a:cxn ang="T6">
                  <a:pos x="T0" y="T1"/>
                </a:cxn>
                <a:cxn ang="T7">
                  <a:pos x="T2" y="T3"/>
                </a:cxn>
                <a:cxn ang="T8">
                  <a:pos x="T4" y="T5"/>
                </a:cxn>
              </a:cxnLst>
              <a:rect l="T9" t="T10" r="T11" b="T12"/>
              <a:pathLst>
                <a:path w="29762" h="21600" fill="none" extrusionOk="0">
                  <a:moveTo>
                    <a:pt x="-1" y="1985"/>
                  </a:moveTo>
                  <a:cubicBezTo>
                    <a:pt x="2836" y="677"/>
                    <a:pt x="5922" y="-1"/>
                    <a:pt x="9046" y="0"/>
                  </a:cubicBezTo>
                  <a:cubicBezTo>
                    <a:pt x="18619" y="0"/>
                    <a:pt x="27051" y="6302"/>
                    <a:pt x="29762" y="15483"/>
                  </a:cubicBezTo>
                </a:path>
                <a:path w="29762" h="21600" stroke="0" extrusionOk="0">
                  <a:moveTo>
                    <a:pt x="-1" y="1985"/>
                  </a:moveTo>
                  <a:cubicBezTo>
                    <a:pt x="2836" y="677"/>
                    <a:pt x="5922" y="-1"/>
                    <a:pt x="9046" y="0"/>
                  </a:cubicBezTo>
                  <a:cubicBezTo>
                    <a:pt x="18619" y="0"/>
                    <a:pt x="27051" y="6302"/>
                    <a:pt x="29762" y="15483"/>
                  </a:cubicBezTo>
                  <a:lnTo>
                    <a:pt x="9046"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75" name="Text Box 56"/>
            <p:cNvSpPr txBox="1">
              <a:spLocks noChangeArrowheads="1"/>
            </p:cNvSpPr>
            <p:nvPr/>
          </p:nvSpPr>
          <p:spPr bwMode="auto">
            <a:xfrm>
              <a:off x="2492" y="1552"/>
              <a:ext cx="383"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90º</a:t>
              </a:r>
              <a:endParaRPr lang="el-GR" sz="2400">
                <a:solidFill>
                  <a:srgbClr val="000000"/>
                </a:solidFill>
                <a:latin typeface="Times New Roman" pitchFamily="18" charset="0"/>
                <a:cs typeface="Times New Roman" pitchFamily="18" charset="0"/>
              </a:endParaRPr>
            </a:p>
          </p:txBody>
        </p:sp>
      </p:grpSp>
      <p:sp>
        <p:nvSpPr>
          <p:cNvPr id="14372" name="Text Box 57"/>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SERIE: diagrama de fasores</a:t>
            </a:r>
          </a:p>
        </p:txBody>
      </p:sp>
      <p:graphicFrame>
        <p:nvGraphicFramePr>
          <p:cNvPr id="14338" name="Rectangle 58"/>
          <p:cNvGraphicFramePr>
            <a:graphicFrameLocks/>
          </p:cNvGraphicFramePr>
          <p:nvPr/>
        </p:nvGraphicFramePr>
        <p:xfrm>
          <a:off x="1524000" y="1397000"/>
          <a:ext cx="6096000" cy="4064000"/>
        </p:xfrm>
        <a:graphic>
          <a:graphicData uri="http://schemas.openxmlformats.org/presentationml/2006/ole">
            <p:oleObj spid="_x0000_s128002" name="Equation" r:id="rId4" imgW="0" imgH="0" progId="Equation.COEE2">
              <p:embed/>
            </p:oleObj>
          </a:graphicData>
        </a:graphic>
      </p:graphicFrame>
      <p:graphicFrame>
        <p:nvGraphicFramePr>
          <p:cNvPr id="97339" name="Object 59"/>
          <p:cNvGraphicFramePr>
            <a:graphicFrameLocks noChangeAspect="1"/>
          </p:cNvGraphicFramePr>
          <p:nvPr/>
        </p:nvGraphicFramePr>
        <p:xfrm>
          <a:off x="6874955" y="2640394"/>
          <a:ext cx="1615140" cy="553910"/>
        </p:xfrm>
        <a:graphic>
          <a:graphicData uri="http://schemas.openxmlformats.org/presentationml/2006/ole">
            <p:oleObj spid="_x0000_s128003" name="Equation" r:id="rId5" imgW="444240" imgH="152280" progId="Equation.DSMT4">
              <p:embed/>
            </p:oleObj>
          </a:graphicData>
        </a:graphic>
      </p:graphicFrame>
      <p:graphicFrame>
        <p:nvGraphicFramePr>
          <p:cNvPr id="97340" name="Object 60"/>
          <p:cNvGraphicFramePr>
            <a:graphicFrameLocks noChangeAspect="1"/>
          </p:cNvGraphicFramePr>
          <p:nvPr/>
        </p:nvGraphicFramePr>
        <p:xfrm>
          <a:off x="7116571" y="4041648"/>
          <a:ext cx="1263851" cy="481584"/>
        </p:xfrm>
        <a:graphic>
          <a:graphicData uri="http://schemas.openxmlformats.org/presentationml/2006/ole">
            <p:oleObj spid="_x0000_s128004" name="Equation" r:id="rId6" imgW="368280" imgH="139680" progId="Equation.DSMT4">
              <p:embed/>
            </p:oleObj>
          </a:graphicData>
        </a:graphic>
      </p:graphicFrame>
      <p:graphicFrame>
        <p:nvGraphicFramePr>
          <p:cNvPr id="97341" name="Object 61"/>
          <p:cNvGraphicFramePr>
            <a:graphicFrameLocks noChangeAspect="1"/>
          </p:cNvGraphicFramePr>
          <p:nvPr/>
        </p:nvGraphicFramePr>
        <p:xfrm>
          <a:off x="6777736" y="4769803"/>
          <a:ext cx="1891028" cy="472757"/>
        </p:xfrm>
        <a:graphic>
          <a:graphicData uri="http://schemas.openxmlformats.org/presentationml/2006/ole">
            <p:oleObj spid="_x0000_s128005" name="Equation" r:id="rId7" imgW="609480" imgH="152280" progId="Equation.DSMT4">
              <p:embed/>
            </p:oleObj>
          </a:graphicData>
        </a:graphic>
      </p:graphicFrame>
      <p:graphicFrame>
        <p:nvGraphicFramePr>
          <p:cNvPr id="97342" name="Object 62"/>
          <p:cNvGraphicFramePr>
            <a:graphicFrameLocks noChangeAspect="1"/>
          </p:cNvGraphicFramePr>
          <p:nvPr/>
        </p:nvGraphicFramePr>
        <p:xfrm>
          <a:off x="6805105" y="3311335"/>
          <a:ext cx="1844234" cy="553529"/>
        </p:xfrm>
        <a:graphic>
          <a:graphicData uri="http://schemas.openxmlformats.org/presentationml/2006/ole">
            <p:oleObj spid="_x0000_s128006" name="Equation" r:id="rId8" imgW="507960" imgH="152280" progId="Equation.DSMT4">
              <p:embed/>
            </p:oleObj>
          </a:graphicData>
        </a:graphic>
      </p:graphicFrame>
      <p:graphicFrame>
        <p:nvGraphicFramePr>
          <p:cNvPr id="97343" name="Object 63"/>
          <p:cNvGraphicFramePr>
            <a:graphicFrameLocks noChangeAspect="1"/>
          </p:cNvGraphicFramePr>
          <p:nvPr/>
        </p:nvGraphicFramePr>
        <p:xfrm>
          <a:off x="6867271" y="5467541"/>
          <a:ext cx="1768983" cy="884491"/>
        </p:xfrm>
        <a:graphic>
          <a:graphicData uri="http://schemas.openxmlformats.org/presentationml/2006/ole">
            <p:oleObj spid="_x0000_s128007" name="Equation" r:id="rId9" imgW="558720" imgH="279360" progId="Equation.DSMT4">
              <p:embed/>
            </p:oleObj>
          </a:graphicData>
        </a:graphic>
      </p:graphicFrame>
      <p:pic>
        <p:nvPicPr>
          <p:cNvPr id="97344" name="Picture 64" descr="RCL"/>
          <p:cNvPicPr>
            <a:picLocks noChangeAspect="1" noChangeArrowheads="1"/>
          </p:cNvPicPr>
          <p:nvPr/>
        </p:nvPicPr>
        <p:blipFill>
          <a:blip r:embed="rId10" cstate="print"/>
          <a:srcRect l="16359" t="14505" r="15561" b="12955"/>
          <a:stretch>
            <a:fillRect/>
          </a:stretch>
        </p:blipFill>
        <p:spPr bwMode="auto">
          <a:xfrm>
            <a:off x="6479476" y="769684"/>
            <a:ext cx="2420683" cy="1762888"/>
          </a:xfrm>
          <a:prstGeom prst="rect">
            <a:avLst/>
          </a:prstGeom>
          <a:solidFill>
            <a:schemeClr val="bg1"/>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7298"/>
                                        </p:tgtEl>
                                        <p:attrNameLst>
                                          <p:attrName>style.visibility</p:attrName>
                                        </p:attrNameLst>
                                      </p:cBhvr>
                                      <p:to>
                                        <p:strVal val="visible"/>
                                      </p:to>
                                    </p:set>
                                    <p:animEffect transition="in" filter="wipe(up)">
                                      <p:cBhvr>
                                        <p:cTn id="21" dur="3000"/>
                                        <p:tgtEl>
                                          <p:spTgt spid="97298"/>
                                        </p:tgtEl>
                                      </p:cBhvr>
                                    </p:animEffec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3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7294"/>
                                        </p:tgtEl>
                                        <p:attrNameLst>
                                          <p:attrName>style.visibility</p:attrName>
                                        </p:attrNameLst>
                                      </p:cBhvr>
                                      <p:to>
                                        <p:strVal val="visible"/>
                                      </p:to>
                                    </p:set>
                                    <p:animEffect transition="in" filter="wipe(up)">
                                      <p:cBhvr>
                                        <p:cTn id="45" dur="3000"/>
                                        <p:tgtEl>
                                          <p:spTgt spid="97294"/>
                                        </p:tgtEl>
                                      </p:cBhvr>
                                    </p:animEffec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7293"/>
                                        </p:tgtEl>
                                        <p:attrNameLst>
                                          <p:attrName>style.visibility</p:attrName>
                                        </p:attrNameLst>
                                      </p:cBhvr>
                                      <p:to>
                                        <p:strVal val="visible"/>
                                      </p:to>
                                    </p:set>
                                    <p:animEffect transition="in" filter="wipe(down)">
                                      <p:cBhvr>
                                        <p:cTn id="53" dur="2000"/>
                                        <p:tgtEl>
                                          <p:spTgt spid="97293"/>
                                        </p:tgtEl>
                                      </p:cBhvr>
                                    </p:animEffect>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15"/>
                                        </p:tgtEl>
                                      </p:cBhvr>
                                    </p:animEffect>
                                    <p:set>
                                      <p:cBhvr>
                                        <p:cTn id="61" dur="1" fill="hold">
                                          <p:stCondLst>
                                            <p:cond delay="1999"/>
                                          </p:stCondLst>
                                        </p:cTn>
                                        <p:tgtEl>
                                          <p:spTgt spid="15"/>
                                        </p:tgtEl>
                                        <p:attrNameLst>
                                          <p:attrName>style.visibility</p:attrName>
                                        </p:attrNameLst>
                                      </p:cBhvr>
                                      <p:to>
                                        <p:strVal val="hidden"/>
                                      </p:to>
                                    </p:se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97296"/>
                                        </p:tgtEl>
                                        <p:attrNameLst>
                                          <p:attrName>style.visibility</p:attrName>
                                        </p:attrNameLst>
                                      </p:cBhvr>
                                      <p:to>
                                        <p:strVal val="visible"/>
                                      </p:to>
                                    </p:set>
                                    <p:animEffect transition="in" filter="wipe(up)">
                                      <p:cBhvr>
                                        <p:cTn id="69" dur="3000"/>
                                        <p:tgtEl>
                                          <p:spTgt spid="97296"/>
                                        </p:tgtEl>
                                      </p:cBhvr>
                                    </p:animEffect>
                                  </p:childTnLst>
                                </p:cTn>
                              </p:par>
                            </p:childTnLst>
                          </p:cTn>
                        </p:par>
                        <p:par>
                          <p:cTn id="70" fill="hold">
                            <p:stCondLst>
                              <p:cond delay="3000"/>
                            </p:stCondLst>
                            <p:childTnLst>
                              <p:par>
                                <p:cTn id="71" presetID="1"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7297"/>
                                        </p:tgtEl>
                                        <p:attrNameLst>
                                          <p:attrName>style.visibility</p:attrName>
                                        </p:attrNameLst>
                                      </p:cBhvr>
                                      <p:to>
                                        <p:strVal val="visible"/>
                                      </p:to>
                                    </p:set>
                                    <p:animEffect transition="in" filter="wipe(down)">
                                      <p:cBhvr>
                                        <p:cTn id="81" dur="3000"/>
                                        <p:tgtEl>
                                          <p:spTgt spid="97297"/>
                                        </p:tgtEl>
                                      </p:cBhvr>
                                    </p:animEffect>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7329"/>
                                        </p:tgtEl>
                                        <p:attrNameLst>
                                          <p:attrName>style.visibility</p:attrName>
                                        </p:attrNameLst>
                                      </p:cBhvr>
                                      <p:to>
                                        <p:strVal val="visible"/>
                                      </p:to>
                                    </p:set>
                                  </p:childTnLst>
                                </p:cTn>
                              </p:par>
                              <p:par>
                                <p:cTn id="93" presetID="0" presetClass="path" presetSubtype="0" fill="hold" grpId="1" nodeType="withEffect">
                                  <p:stCondLst>
                                    <p:cond delay="0"/>
                                  </p:stCondLst>
                                  <p:childTnLst>
                                    <p:animMotion origin="layout" path="M -4.72222E-6 7.40741E-7 L -0.09288 -0.37407 " pathEditMode="relative" rAng="0" ptsTypes="AA">
                                      <p:cBhvr>
                                        <p:cTn id="94" dur="2000" fill="hold"/>
                                        <p:tgtEl>
                                          <p:spTgt spid="97329"/>
                                        </p:tgtEl>
                                        <p:attrNameLst>
                                          <p:attrName>ppt_x</p:attrName>
                                          <p:attrName>ppt_y</p:attrName>
                                        </p:attrNameLst>
                                      </p:cBhvr>
                                      <p:rCtr x="-47" y="-187"/>
                                    </p:animMotion>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9733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7292"/>
                                        </p:tgtEl>
                                        <p:attrNameLst>
                                          <p:attrName>style.visibility</p:attrName>
                                        </p:attrNameLst>
                                      </p:cBhvr>
                                      <p:to>
                                        <p:strVal val="visible"/>
                                      </p:to>
                                    </p:set>
                                    <p:animEffect transition="in" filter="wipe(down)">
                                      <p:cBhvr>
                                        <p:cTn id="102" dur="3000"/>
                                        <p:tgtEl>
                                          <p:spTgt spid="97292"/>
                                        </p:tgtEl>
                                      </p:cBhvr>
                                    </p:animEffect>
                                  </p:childTnLst>
                                </p:cTn>
                              </p:par>
                            </p:childTnLst>
                          </p:cTn>
                        </p:par>
                        <p:par>
                          <p:cTn id="103" fill="hold">
                            <p:stCondLst>
                              <p:cond delay="3000"/>
                            </p:stCondLst>
                            <p:childTnLst>
                              <p:par>
                                <p:cTn id="104" presetID="1" presetClass="entr" presetSubtype="0" fill="hold" grpId="0" nodeType="afterEffect">
                                  <p:stCondLst>
                                    <p:cond delay="0"/>
                                  </p:stCondLst>
                                  <p:childTnLst>
                                    <p:set>
                                      <p:cBhvr>
                                        <p:cTn id="105" dur="1" fill="hold">
                                          <p:stCondLst>
                                            <p:cond delay="0"/>
                                          </p:stCondLst>
                                        </p:cTn>
                                        <p:tgtEl>
                                          <p:spTgt spid="9730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97299"/>
                                        </p:tgtEl>
                                        <p:attrNameLst>
                                          <p:attrName>style.visibility</p:attrName>
                                        </p:attrNameLst>
                                      </p:cBhvr>
                                      <p:to>
                                        <p:strVal val="visible"/>
                                      </p:to>
                                    </p:set>
                                    <p:animEffect transition="in" filter="wipe(down)">
                                      <p:cBhvr>
                                        <p:cTn id="110" dur="3000"/>
                                        <p:tgtEl>
                                          <p:spTgt spid="97299"/>
                                        </p:tgtEl>
                                      </p:cBhvr>
                                    </p:animEffect>
                                  </p:childTnLst>
                                </p:cTn>
                              </p:par>
                            </p:childTnLst>
                          </p:cTn>
                        </p:par>
                        <p:par>
                          <p:cTn id="111" fill="hold">
                            <p:stCondLst>
                              <p:cond delay="3000"/>
                            </p:stCondLst>
                            <p:childTnLst>
                              <p:par>
                                <p:cTn id="112" presetID="1" presetClass="entr" presetSubtype="0" fill="hold" grpId="0" nodeType="afterEffect">
                                  <p:stCondLst>
                                    <p:cond delay="0"/>
                                  </p:stCondLst>
                                  <p:childTnLst>
                                    <p:set>
                                      <p:cBhvr>
                                        <p:cTn id="113" dur="1" fill="hold">
                                          <p:stCondLst>
                                            <p:cond delay="0"/>
                                          </p:stCondLst>
                                        </p:cTn>
                                        <p:tgtEl>
                                          <p:spTgt spid="97300"/>
                                        </p:tgtEl>
                                        <p:attrNameLst>
                                          <p:attrName>style.visibility</p:attrName>
                                        </p:attrNameLst>
                                      </p:cBhvr>
                                      <p:to>
                                        <p:strVal val="visible"/>
                                      </p:to>
                                    </p:set>
                                  </p:childTnLst>
                                </p:cTn>
                              </p:par>
                            </p:childTnLst>
                          </p:cTn>
                        </p:par>
                        <p:par>
                          <p:cTn id="114" fill="hold">
                            <p:stCondLst>
                              <p:cond delay="3000"/>
                            </p:stCondLst>
                            <p:childTnLst>
                              <p:par>
                                <p:cTn id="115" presetID="10" presetClass="exit" presetSubtype="0" fill="hold" grpId="1" nodeType="afterEffect">
                                  <p:stCondLst>
                                    <p:cond delay="0"/>
                                  </p:stCondLst>
                                  <p:childTnLst>
                                    <p:animEffect transition="out" filter="fade">
                                      <p:cBhvr>
                                        <p:cTn id="116" dur="5000"/>
                                        <p:tgtEl>
                                          <p:spTgt spid="97330"/>
                                        </p:tgtEl>
                                      </p:cBhvr>
                                    </p:animEffect>
                                    <p:set>
                                      <p:cBhvr>
                                        <p:cTn id="117" dur="1" fill="hold">
                                          <p:stCondLst>
                                            <p:cond delay="4999"/>
                                          </p:stCondLst>
                                        </p:cTn>
                                        <p:tgtEl>
                                          <p:spTgt spid="97330"/>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2000"/>
                                        <p:tgtEl>
                                          <p:spTgt spid="97329"/>
                                        </p:tgtEl>
                                      </p:cBhvr>
                                    </p:animEffect>
                                    <p:set>
                                      <p:cBhvr>
                                        <p:cTn id="120" dur="1" fill="hold">
                                          <p:stCondLst>
                                            <p:cond delay="1999"/>
                                          </p:stCondLst>
                                        </p:cTn>
                                        <p:tgtEl>
                                          <p:spTgt spid="9732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97295"/>
                                        </p:tgtEl>
                                        <p:attrNameLst>
                                          <p:attrName>style.visibility</p:attrName>
                                        </p:attrNameLst>
                                      </p:cBhvr>
                                      <p:to>
                                        <p:strVal val="visible"/>
                                      </p:to>
                                    </p:set>
                                    <p:animEffect transition="in" filter="wipe(up)">
                                      <p:cBhvr>
                                        <p:cTn id="125" dur="3000"/>
                                        <p:tgtEl>
                                          <p:spTgt spid="97295"/>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9734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1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9734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9734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97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97282" grpId="0" animBg="1"/>
      <p:bldP spid="97292" grpId="0" animBg="1"/>
      <p:bldP spid="97293" grpId="0" animBg="1"/>
      <p:bldP spid="97294" grpId="0" animBg="1"/>
      <p:bldP spid="97295" grpId="0" animBg="1"/>
      <p:bldP spid="97296" grpId="0" animBg="1"/>
      <p:bldP spid="97297" grpId="0" animBg="1"/>
      <p:bldP spid="97298" grpId="0" animBg="1"/>
      <p:bldP spid="97299" grpId="0" animBg="1"/>
      <p:bldP spid="97300" grpId="0"/>
      <p:bldP spid="97307" grpId="0"/>
      <p:bldP spid="97329" grpId="0" animBg="1"/>
      <p:bldP spid="97329" grpId="1" animBg="1"/>
      <p:bldP spid="97329" grpId="2" animBg="1"/>
      <p:bldP spid="97330" grpId="0"/>
      <p:bldP spid="97330" grpId="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16 Rectángulo"/>
          <p:cNvSpPr/>
          <p:nvPr/>
        </p:nvSpPr>
        <p:spPr>
          <a:xfrm>
            <a:off x="577516" y="902368"/>
            <a:ext cx="8193505" cy="5669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 name="9 CuadroTexto"/>
          <p:cNvSpPr txBox="1"/>
          <p:nvPr/>
        </p:nvSpPr>
        <p:spPr>
          <a:xfrm>
            <a:off x="866272" y="2406316"/>
            <a:ext cx="8277728" cy="4247317"/>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1.  Como: </a:t>
            </a: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r>
              <a:rPr lang="es-ES_tradnl" b="1" dirty="0">
                <a:solidFill>
                  <a:srgbClr val="000000"/>
                </a:solidFill>
                <a:latin typeface="Calibri" pitchFamily="34" charset="0"/>
                <a:cs typeface="Calibri" pitchFamily="34" charset="0"/>
              </a:rPr>
              <a:t>2.  Si:</a:t>
            </a:r>
            <a:endParaRPr lang="es-ES_tradnl" b="1" dirty="0">
              <a:solidFill>
                <a:srgbClr val="000000"/>
              </a:solidFill>
              <a:latin typeface="Times New Roman" pitchFamily="18" charset="0"/>
              <a:cs typeface="Times New Roman" pitchFamily="18" charset="0"/>
            </a:endParaRPr>
          </a:p>
          <a:p>
            <a:endParaRPr lang="es-ES_tradnl" dirty="0">
              <a:solidFill>
                <a:srgbClr val="000000"/>
              </a:solidFill>
              <a:latin typeface="Times New Roman" pitchFamily="18" charset="0"/>
              <a:cs typeface="Times New Roman" pitchFamily="18" charset="0"/>
            </a:endParaRPr>
          </a:p>
          <a:p>
            <a:endParaRPr lang="es-ES_tradnl" b="1" dirty="0">
              <a:solidFill>
                <a:srgbClr val="000000"/>
              </a:solidFill>
              <a:latin typeface="Calibri" pitchFamily="34" charset="0"/>
              <a:cs typeface="Calibri" pitchFamily="34" charset="0"/>
            </a:endParaRPr>
          </a:p>
          <a:p>
            <a:pPr marL="342900" indent="-342900">
              <a:buAutoNum type="arabicPeriod" startAt="3"/>
            </a:pPr>
            <a:r>
              <a:rPr lang="es-ES_tradnl" b="1" dirty="0" smtClean="0">
                <a:solidFill>
                  <a:srgbClr val="000000"/>
                </a:solidFill>
                <a:latin typeface="Calibri" pitchFamily="34" charset="0"/>
                <a:cs typeface="Calibri" pitchFamily="34" charset="0"/>
              </a:rPr>
              <a:t>Si:</a:t>
            </a:r>
          </a:p>
          <a:p>
            <a:pPr marL="342900" indent="-342900" algn="ctr"/>
            <a:endParaRPr lang="es-ES_tradnl" b="1" dirty="0" smtClean="0">
              <a:solidFill>
                <a:srgbClr val="000000"/>
              </a:solidFill>
              <a:latin typeface="Calibri" pitchFamily="34" charset="0"/>
              <a:cs typeface="Calibri" pitchFamily="34" charset="0"/>
            </a:endParaRPr>
          </a:p>
          <a:p>
            <a:pPr marL="342900" indent="-342900"/>
            <a:r>
              <a:rPr lang="es-ES_tradnl" b="1" dirty="0" smtClean="0">
                <a:solidFill>
                  <a:srgbClr val="000000"/>
                </a:solidFill>
                <a:latin typeface="Calibri" pitchFamily="34" charset="0"/>
                <a:cs typeface="Calibri" pitchFamily="34" charset="0"/>
              </a:rPr>
              <a:t>                                      </a:t>
            </a:r>
            <a:r>
              <a:rPr lang="es-ES_tradnl" dirty="0" smtClean="0">
                <a:solidFill>
                  <a:srgbClr val="000000"/>
                </a:solidFill>
                <a:latin typeface="Calibri" pitchFamily="34" charset="0"/>
                <a:cs typeface="Calibri" pitchFamily="34" charset="0"/>
              </a:rPr>
              <a:t>y la impedancia toma su valor mínimo.</a:t>
            </a:r>
          </a:p>
          <a:p>
            <a:pPr marL="342900" indent="-342900">
              <a:buAutoNum type="arabicPeriod" startAt="3"/>
            </a:pPr>
            <a:endParaRPr lang="es-ES_tradnl" dirty="0">
              <a:solidFill>
                <a:srgbClr val="000000"/>
              </a:solidFill>
              <a:latin typeface="Times New Roman" pitchFamily="18" charset="0"/>
              <a:cs typeface="Times New Roman" pitchFamily="18" charset="0"/>
            </a:endParaRPr>
          </a:p>
          <a:p>
            <a:r>
              <a:rPr lang="es-ES_tradnl" b="1" dirty="0">
                <a:solidFill>
                  <a:srgbClr val="000000"/>
                </a:solidFill>
                <a:latin typeface="Calibri" pitchFamily="34" charset="0"/>
                <a:cs typeface="Calibri" pitchFamily="34" charset="0"/>
              </a:rPr>
              <a:t>4.  </a:t>
            </a:r>
            <a:r>
              <a:rPr lang="es-ES_tradnl" dirty="0">
                <a:solidFill>
                  <a:srgbClr val="000000"/>
                </a:solidFill>
                <a:latin typeface="Calibri" pitchFamily="34" charset="0"/>
                <a:cs typeface="Calibri" pitchFamily="34" charset="0"/>
              </a:rPr>
              <a:t>Si la impedancia </a:t>
            </a:r>
            <a:r>
              <a:rPr lang="es-ES_tradnl" b="1" dirty="0">
                <a:solidFill>
                  <a:srgbClr val="000000"/>
                </a:solidFill>
                <a:latin typeface="Times New Roman" pitchFamily="18" charset="0"/>
                <a:cs typeface="Times New Roman" pitchFamily="18" charset="0"/>
              </a:rPr>
              <a:t>Z</a:t>
            </a:r>
            <a:r>
              <a:rPr lang="es-ES_tradnl" dirty="0">
                <a:solidFill>
                  <a:srgbClr val="000000"/>
                </a:solidFill>
                <a:latin typeface="Calibri" pitchFamily="34" charset="0"/>
                <a:cs typeface="Calibri" pitchFamily="34" charset="0"/>
              </a:rPr>
              <a:t> es mínima, la intensidad es máxima ya que:</a:t>
            </a: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p:txBody>
      </p:sp>
      <p:graphicFrame>
        <p:nvGraphicFramePr>
          <p:cNvPr id="6" name="5 Objeto"/>
          <p:cNvGraphicFramePr>
            <a:graphicFrameLocks noChangeAspect="1"/>
          </p:cNvGraphicFramePr>
          <p:nvPr/>
        </p:nvGraphicFramePr>
        <p:xfrm>
          <a:off x="4088397" y="1439028"/>
          <a:ext cx="764279" cy="425867"/>
        </p:xfrm>
        <a:graphic>
          <a:graphicData uri="http://schemas.openxmlformats.org/presentationml/2006/ole">
            <p:oleObj spid="_x0000_s129026" name="Equation" r:id="rId3" imgW="228600" imgH="126720" progId="Equation.DSMT4">
              <p:embed/>
            </p:oleObj>
          </a:graphicData>
        </a:graphic>
      </p:graphicFrame>
      <p:graphicFrame>
        <p:nvGraphicFramePr>
          <p:cNvPr id="11" name="10 Objeto"/>
          <p:cNvGraphicFramePr>
            <a:graphicFrameLocks noChangeAspect="1"/>
          </p:cNvGraphicFramePr>
          <p:nvPr/>
        </p:nvGraphicFramePr>
        <p:xfrm>
          <a:off x="4126163" y="5576183"/>
          <a:ext cx="708025" cy="708025"/>
        </p:xfrm>
        <a:graphic>
          <a:graphicData uri="http://schemas.openxmlformats.org/presentationml/2006/ole">
            <p:oleObj spid="_x0000_s129027" name="Equation" r:id="rId4" imgW="253800" imgH="253800" progId="Equation.DSMT4">
              <p:embed/>
            </p:oleObj>
          </a:graphicData>
        </a:graphic>
      </p:graphicFrame>
      <p:graphicFrame>
        <p:nvGraphicFramePr>
          <p:cNvPr id="12" name="11 Objeto"/>
          <p:cNvGraphicFramePr>
            <a:graphicFrameLocks noChangeAspect="1"/>
          </p:cNvGraphicFramePr>
          <p:nvPr/>
        </p:nvGraphicFramePr>
        <p:xfrm>
          <a:off x="2356930" y="2314744"/>
          <a:ext cx="4939935" cy="765342"/>
        </p:xfrm>
        <a:graphic>
          <a:graphicData uri="http://schemas.openxmlformats.org/presentationml/2006/ole">
            <p:oleObj spid="_x0000_s129028" name="Equation" r:id="rId5" imgW="1803240" imgH="279360" progId="Equation.DSMT4">
              <p:embed/>
            </p:oleObj>
          </a:graphicData>
        </a:graphic>
      </p:graphicFrame>
      <p:graphicFrame>
        <p:nvGraphicFramePr>
          <p:cNvPr id="15" name="14 Objeto"/>
          <p:cNvGraphicFramePr>
            <a:graphicFrameLocks noChangeAspect="1"/>
          </p:cNvGraphicFramePr>
          <p:nvPr/>
        </p:nvGraphicFramePr>
        <p:xfrm>
          <a:off x="2702563" y="3269667"/>
          <a:ext cx="4105275" cy="417512"/>
        </p:xfrm>
        <a:graphic>
          <a:graphicData uri="http://schemas.openxmlformats.org/presentationml/2006/ole">
            <p:oleObj spid="_x0000_s129029" name="Equation" r:id="rId6" imgW="1498320" imgH="152280" progId="Equation.DSMT4">
              <p:embed/>
            </p:oleObj>
          </a:graphicData>
        </a:graphic>
      </p:graphicFrame>
      <p:graphicFrame>
        <p:nvGraphicFramePr>
          <p:cNvPr id="16" name="15 Objeto"/>
          <p:cNvGraphicFramePr>
            <a:graphicFrameLocks noChangeAspect="1"/>
          </p:cNvGraphicFramePr>
          <p:nvPr/>
        </p:nvGraphicFramePr>
        <p:xfrm>
          <a:off x="2644394" y="3988051"/>
          <a:ext cx="4175125" cy="522287"/>
        </p:xfrm>
        <a:graphic>
          <a:graphicData uri="http://schemas.openxmlformats.org/presentationml/2006/ole">
            <p:oleObj spid="_x0000_s129030" name="Equation" r:id="rId7" imgW="1523880" imgH="190440" progId="Equation.DSMT4">
              <p:embed/>
            </p:oleObj>
          </a:graphicData>
        </a:graphic>
      </p:graphicFrame>
      <p:sp>
        <p:nvSpPr>
          <p:cNvPr id="18" name="17 Rectángulo"/>
          <p:cNvSpPr/>
          <p:nvPr/>
        </p:nvSpPr>
        <p:spPr>
          <a:xfrm>
            <a:off x="4042611" y="1431758"/>
            <a:ext cx="794084"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18 Rectángulo"/>
          <p:cNvSpPr/>
          <p:nvPr/>
        </p:nvSpPr>
        <p:spPr>
          <a:xfrm>
            <a:off x="6362780" y="2442411"/>
            <a:ext cx="938463"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0" name="19 Rectángulo"/>
          <p:cNvSpPr/>
          <p:nvPr/>
        </p:nvSpPr>
        <p:spPr>
          <a:xfrm>
            <a:off x="5858095" y="3272590"/>
            <a:ext cx="938463"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23 Grupo"/>
          <p:cNvGrpSpPr/>
          <p:nvPr/>
        </p:nvGrpSpPr>
        <p:grpSpPr>
          <a:xfrm>
            <a:off x="4164050" y="4066675"/>
            <a:ext cx="2671009" cy="409074"/>
            <a:chOff x="3164306" y="3814012"/>
            <a:chExt cx="2671009" cy="409074"/>
          </a:xfrm>
        </p:grpSpPr>
        <p:sp>
          <p:nvSpPr>
            <p:cNvPr id="21" name="20 Rectángulo"/>
            <p:cNvSpPr/>
            <p:nvPr/>
          </p:nvSpPr>
          <p:spPr>
            <a:xfrm flipH="1">
              <a:off x="5522495" y="3814012"/>
              <a:ext cx="312820"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2" name="21 Rectángulo"/>
            <p:cNvSpPr/>
            <p:nvPr/>
          </p:nvSpPr>
          <p:spPr>
            <a:xfrm flipH="1">
              <a:off x="3164306" y="3814012"/>
              <a:ext cx="312820"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23" name="22 Rectángulo"/>
          <p:cNvSpPr/>
          <p:nvPr/>
        </p:nvSpPr>
        <p:spPr>
          <a:xfrm>
            <a:off x="4030578" y="5625645"/>
            <a:ext cx="938463" cy="649705"/>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 name="3 CuadroTexto"/>
          <p:cNvSpPr txBox="1"/>
          <p:nvPr/>
        </p:nvSpPr>
        <p:spPr>
          <a:xfrm>
            <a:off x="0" y="0"/>
            <a:ext cx="9144000" cy="523220"/>
          </a:xfrm>
          <a:prstGeom prst="rect">
            <a:avLst/>
          </a:prstGeom>
          <a:solidFill>
            <a:schemeClr val="accent2"/>
          </a:solidFill>
        </p:spPr>
        <p:txBody>
          <a:bodyPr wrap="square" rtlCol="0">
            <a:spAutoFit/>
          </a:bodyPr>
          <a:lstStyle/>
          <a:p>
            <a:pPr algn="ctr"/>
            <a:r>
              <a:rPr lang="es-ES_tradnl" sz="2800" b="1" dirty="0">
                <a:solidFill>
                  <a:srgbClr val="FFFFFF"/>
                </a:solidFill>
              </a:rPr>
              <a:t>RESONANCIA</a:t>
            </a:r>
          </a:p>
        </p:txBody>
      </p:sp>
      <p:sp>
        <p:nvSpPr>
          <p:cNvPr id="5" name="4 CuadroTexto"/>
          <p:cNvSpPr txBox="1"/>
          <p:nvPr/>
        </p:nvSpPr>
        <p:spPr>
          <a:xfrm>
            <a:off x="806115" y="1010654"/>
            <a:ext cx="7640052"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El circuito estará en resonancia cuando el desfase sea nulo:</a:t>
            </a:r>
          </a:p>
        </p:txBody>
      </p:sp>
      <p:sp>
        <p:nvSpPr>
          <p:cNvPr id="7" name="6 CuadroTexto"/>
          <p:cNvSpPr txBox="1"/>
          <p:nvPr/>
        </p:nvSpPr>
        <p:spPr>
          <a:xfrm>
            <a:off x="842211" y="1828801"/>
            <a:ext cx="1961146"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Consecuencias: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9" name="58 Rectángulo"/>
          <p:cNvSpPr/>
          <p:nvPr/>
        </p:nvSpPr>
        <p:spPr>
          <a:xfrm>
            <a:off x="4884821" y="3368842"/>
            <a:ext cx="4114800" cy="33207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srgbClr val="FFFFFF"/>
              </a:solidFill>
            </a:endParaRPr>
          </a:p>
        </p:txBody>
      </p:sp>
      <p:sp>
        <p:nvSpPr>
          <p:cNvPr id="117762" name="Rectangle 2"/>
          <p:cNvSpPr>
            <a:spLocks noChangeArrowheads="1"/>
          </p:cNvSpPr>
          <p:nvPr/>
        </p:nvSpPr>
        <p:spPr bwMode="auto">
          <a:xfrm>
            <a:off x="6046871" y="357663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3" name="Rectangle 3"/>
          <p:cNvSpPr>
            <a:spLocks noChangeArrowheads="1"/>
          </p:cNvSpPr>
          <p:nvPr/>
        </p:nvSpPr>
        <p:spPr bwMode="auto">
          <a:xfrm>
            <a:off x="6967621" y="3576638"/>
            <a:ext cx="54133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4" name="Rectangle 4"/>
          <p:cNvSpPr>
            <a:spLocks noChangeArrowheads="1"/>
          </p:cNvSpPr>
          <p:nvPr/>
        </p:nvSpPr>
        <p:spPr bwMode="auto">
          <a:xfrm>
            <a:off x="7659771" y="3576638"/>
            <a:ext cx="5413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5" name="Rectangle 5"/>
          <p:cNvSpPr>
            <a:spLocks noChangeArrowheads="1"/>
          </p:cNvSpPr>
          <p:nvPr/>
        </p:nvSpPr>
        <p:spPr bwMode="auto">
          <a:xfrm>
            <a:off x="5240421" y="407828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6" name="Rectangle 6"/>
          <p:cNvSpPr>
            <a:spLocks noChangeArrowheads="1"/>
          </p:cNvSpPr>
          <p:nvPr/>
        </p:nvSpPr>
        <p:spPr bwMode="auto">
          <a:xfrm>
            <a:off x="8015371" y="407828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7" name="Rectangle 7"/>
          <p:cNvSpPr>
            <a:spLocks noChangeArrowheads="1"/>
          </p:cNvSpPr>
          <p:nvPr/>
        </p:nvSpPr>
        <p:spPr bwMode="auto">
          <a:xfrm>
            <a:off x="5068971" y="4541838"/>
            <a:ext cx="54133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8" name="Rectangle 8"/>
          <p:cNvSpPr>
            <a:spLocks noChangeArrowheads="1"/>
          </p:cNvSpPr>
          <p:nvPr/>
        </p:nvSpPr>
        <p:spPr bwMode="auto">
          <a:xfrm>
            <a:off x="8085221" y="4541838"/>
            <a:ext cx="71278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9" name="Rectangle 9"/>
          <p:cNvSpPr>
            <a:spLocks noChangeArrowheads="1"/>
          </p:cNvSpPr>
          <p:nvPr/>
        </p:nvSpPr>
        <p:spPr bwMode="auto">
          <a:xfrm>
            <a:off x="5056271" y="5011738"/>
            <a:ext cx="5413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70" name="Rectangle 10"/>
          <p:cNvSpPr>
            <a:spLocks noChangeArrowheads="1"/>
          </p:cNvSpPr>
          <p:nvPr/>
        </p:nvSpPr>
        <p:spPr bwMode="auto">
          <a:xfrm>
            <a:off x="8085221" y="5011738"/>
            <a:ext cx="7191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aphicFrame>
        <p:nvGraphicFramePr>
          <p:cNvPr id="117771" name="Object 11"/>
          <p:cNvGraphicFramePr>
            <a:graphicFrameLocks noChangeAspect="1"/>
          </p:cNvGraphicFramePr>
          <p:nvPr/>
        </p:nvGraphicFramePr>
        <p:xfrm>
          <a:off x="5521409" y="3478213"/>
          <a:ext cx="2889250" cy="528637"/>
        </p:xfrm>
        <a:graphic>
          <a:graphicData uri="http://schemas.openxmlformats.org/presentationml/2006/ole">
            <p:oleObj spid="_x0000_s130050" name="Ecuación" r:id="rId4" imgW="1803240" imgH="330120" progId="Equation.3">
              <p:embed/>
            </p:oleObj>
          </a:graphicData>
        </a:graphic>
      </p:graphicFrame>
      <p:sp>
        <p:nvSpPr>
          <p:cNvPr id="15378" name="Rectangle 12"/>
          <p:cNvSpPr>
            <a:spLocks noChangeArrowheads="1"/>
          </p:cNvSpPr>
          <p:nvPr/>
        </p:nvSpPr>
        <p:spPr bwMode="auto">
          <a:xfrm>
            <a:off x="204537" y="615950"/>
            <a:ext cx="4522955" cy="60706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79" name="Line 13"/>
          <p:cNvSpPr>
            <a:spLocks noChangeShapeType="1"/>
          </p:cNvSpPr>
          <p:nvPr/>
        </p:nvSpPr>
        <p:spPr bwMode="auto">
          <a:xfrm>
            <a:off x="385011" y="4451350"/>
            <a:ext cx="419801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80" name="Line 14"/>
          <p:cNvSpPr>
            <a:spLocks noChangeShapeType="1"/>
          </p:cNvSpPr>
          <p:nvPr/>
        </p:nvSpPr>
        <p:spPr bwMode="auto">
          <a:xfrm>
            <a:off x="669842" y="728663"/>
            <a:ext cx="0" cy="57737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15"/>
          <p:cNvGrpSpPr>
            <a:grpSpLocks/>
          </p:cNvGrpSpPr>
          <p:nvPr/>
        </p:nvGrpSpPr>
        <p:grpSpPr bwMode="auto">
          <a:xfrm>
            <a:off x="669842" y="2938463"/>
            <a:ext cx="863600" cy="1512887"/>
            <a:chOff x="612" y="1661"/>
            <a:chExt cx="544" cy="953"/>
          </a:xfrm>
        </p:grpSpPr>
        <p:sp>
          <p:nvSpPr>
            <p:cNvPr id="15418" name="Line 16"/>
            <p:cNvSpPr>
              <a:spLocks noChangeShapeType="1"/>
            </p:cNvSpPr>
            <p:nvPr/>
          </p:nvSpPr>
          <p:spPr bwMode="auto">
            <a:xfrm flipV="1">
              <a:off x="612" y="1706"/>
              <a:ext cx="0" cy="90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9" name="Text Box 17"/>
            <p:cNvSpPr txBox="1">
              <a:spLocks noChangeArrowheads="1"/>
            </p:cNvSpPr>
            <p:nvPr/>
          </p:nvSpPr>
          <p:spPr bwMode="auto">
            <a:xfrm>
              <a:off x="703" y="166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L1</a:t>
              </a:r>
              <a:endParaRPr lang="es-ES" sz="2400" b="1">
                <a:solidFill>
                  <a:srgbClr val="FF3300"/>
                </a:solidFill>
                <a:latin typeface="Times New Roman" pitchFamily="18" charset="0"/>
                <a:cs typeface="Times New Roman" pitchFamily="18" charset="0"/>
              </a:endParaRPr>
            </a:p>
          </p:txBody>
        </p:sp>
      </p:grpSp>
      <p:grpSp>
        <p:nvGrpSpPr>
          <p:cNvPr id="3" name="Group 18"/>
          <p:cNvGrpSpPr>
            <a:grpSpLocks/>
          </p:cNvGrpSpPr>
          <p:nvPr/>
        </p:nvGrpSpPr>
        <p:grpSpPr bwMode="auto">
          <a:xfrm>
            <a:off x="669842" y="4451350"/>
            <a:ext cx="4064000" cy="620713"/>
            <a:chOff x="612" y="2614"/>
            <a:chExt cx="2560" cy="391"/>
          </a:xfrm>
        </p:grpSpPr>
        <p:sp>
          <p:nvSpPr>
            <p:cNvPr id="15416" name="Line 19"/>
            <p:cNvSpPr>
              <a:spLocks noChangeShapeType="1"/>
            </p:cNvSpPr>
            <p:nvPr/>
          </p:nvSpPr>
          <p:spPr bwMode="auto">
            <a:xfrm>
              <a:off x="612" y="2614"/>
              <a:ext cx="2268"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7" name="Text Box 20"/>
            <p:cNvSpPr txBox="1">
              <a:spLocks noChangeArrowheads="1"/>
            </p:cNvSpPr>
            <p:nvPr/>
          </p:nvSpPr>
          <p:spPr bwMode="auto">
            <a:xfrm>
              <a:off x="2598" y="2717"/>
              <a:ext cx="574"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333399"/>
                  </a:solidFill>
                  <a:latin typeface="Times New Roman" pitchFamily="18" charset="0"/>
                  <a:cs typeface="Times New Roman" pitchFamily="18" charset="0"/>
                </a:rPr>
                <a:t>Σ</a:t>
              </a:r>
              <a:r>
                <a:rPr lang="es-ES" sz="2400" b="1">
                  <a:solidFill>
                    <a:srgbClr val="333399"/>
                  </a:solidFill>
                  <a:latin typeface="Times New Roman" pitchFamily="18" charset="0"/>
                  <a:cs typeface="Times New Roman" pitchFamily="18" charset="0"/>
                </a:rPr>
                <a:t>V</a:t>
              </a:r>
              <a:r>
                <a:rPr lang="es-ES" sz="2400" b="1" baseline="-25000">
                  <a:solidFill>
                    <a:srgbClr val="333399"/>
                  </a:solidFill>
                  <a:latin typeface="Times New Roman" pitchFamily="18" charset="0"/>
                  <a:cs typeface="Times New Roman" pitchFamily="18" charset="0"/>
                </a:rPr>
                <a:t>R</a:t>
              </a:r>
              <a:endParaRPr lang="es-ES" sz="2400" b="1">
                <a:solidFill>
                  <a:srgbClr val="333399"/>
                </a:solidFill>
                <a:latin typeface="Times New Roman" pitchFamily="18" charset="0"/>
                <a:cs typeface="Times New Roman" pitchFamily="18" charset="0"/>
              </a:endParaRPr>
            </a:p>
          </p:txBody>
        </p:sp>
      </p:grpSp>
      <p:sp>
        <p:nvSpPr>
          <p:cNvPr id="117781" name="Freeform 21"/>
          <p:cNvSpPr>
            <a:spLocks/>
          </p:cNvSpPr>
          <p:nvPr/>
        </p:nvSpPr>
        <p:spPr bwMode="auto">
          <a:xfrm>
            <a:off x="669842" y="2722563"/>
            <a:ext cx="3600450" cy="1717675"/>
          </a:xfrm>
          <a:custGeom>
            <a:avLst/>
            <a:gdLst>
              <a:gd name="T0" fmla="*/ 0 w 2268"/>
              <a:gd name="T1" fmla="*/ 0 h 1082"/>
              <a:gd name="T2" fmla="*/ 2147483647 w 2268"/>
              <a:gd name="T3" fmla="*/ 0 h 1082"/>
              <a:gd name="T4" fmla="*/ 2147483647 w 2268"/>
              <a:gd name="T5" fmla="*/ 2147483647 h 1082"/>
              <a:gd name="T6" fmla="*/ 0 60000 65536"/>
              <a:gd name="T7" fmla="*/ 0 60000 65536"/>
              <a:gd name="T8" fmla="*/ 0 60000 65536"/>
              <a:gd name="T9" fmla="*/ 0 w 2268"/>
              <a:gd name="T10" fmla="*/ 0 h 1082"/>
              <a:gd name="T11" fmla="*/ 2268 w 2268"/>
              <a:gd name="T12" fmla="*/ 1082 h 1082"/>
            </a:gdLst>
            <a:ahLst/>
            <a:cxnLst>
              <a:cxn ang="T6">
                <a:pos x="T0" y="T1"/>
              </a:cxn>
              <a:cxn ang="T7">
                <a:pos x="T2" y="T3"/>
              </a:cxn>
              <a:cxn ang="T8">
                <a:pos x="T4" y="T5"/>
              </a:cxn>
            </a:cxnLst>
            <a:rect l="T9" t="T10" r="T11" b="T12"/>
            <a:pathLst>
              <a:path w="2268" h="1082">
                <a:moveTo>
                  <a:pt x="0" y="0"/>
                </a:moveTo>
                <a:lnTo>
                  <a:pt x="2268" y="0"/>
                </a:lnTo>
                <a:lnTo>
                  <a:pt x="2260" y="1082"/>
                </a:lnTo>
              </a:path>
            </a:pathLst>
          </a:custGeom>
          <a:noFill/>
          <a:ln w="9525" cap="flat">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7782" name="Line 22"/>
          <p:cNvSpPr>
            <a:spLocks noChangeShapeType="1"/>
          </p:cNvSpPr>
          <p:nvPr/>
        </p:nvSpPr>
        <p:spPr bwMode="auto">
          <a:xfrm flipV="1">
            <a:off x="669842" y="2722563"/>
            <a:ext cx="3600450" cy="1728787"/>
          </a:xfrm>
          <a:prstGeom prst="line">
            <a:avLst/>
          </a:prstGeom>
          <a:noFill/>
          <a:ln w="762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4" name="Group 23"/>
          <p:cNvGrpSpPr>
            <a:grpSpLocks/>
          </p:cNvGrpSpPr>
          <p:nvPr/>
        </p:nvGrpSpPr>
        <p:grpSpPr bwMode="auto">
          <a:xfrm>
            <a:off x="669842" y="4451350"/>
            <a:ext cx="1717675" cy="600075"/>
            <a:chOff x="612" y="2614"/>
            <a:chExt cx="1082" cy="378"/>
          </a:xfrm>
        </p:grpSpPr>
        <p:sp>
          <p:nvSpPr>
            <p:cNvPr id="15414" name="Line 24"/>
            <p:cNvSpPr>
              <a:spLocks noChangeShapeType="1"/>
            </p:cNvSpPr>
            <p:nvPr/>
          </p:nvSpPr>
          <p:spPr bwMode="auto">
            <a:xfrm>
              <a:off x="612" y="2614"/>
              <a:ext cx="907"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5" name="Text Box 25"/>
            <p:cNvSpPr txBox="1">
              <a:spLocks noChangeArrowheads="1"/>
            </p:cNvSpPr>
            <p:nvPr/>
          </p:nvSpPr>
          <p:spPr bwMode="auto">
            <a:xfrm>
              <a:off x="1247" y="2704"/>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R1</a:t>
              </a:r>
              <a:endParaRPr lang="es-ES" sz="2400" b="1">
                <a:solidFill>
                  <a:srgbClr val="3333FF"/>
                </a:solidFill>
                <a:latin typeface="Times New Roman" pitchFamily="18" charset="0"/>
                <a:cs typeface="Times New Roman" pitchFamily="18" charset="0"/>
              </a:endParaRPr>
            </a:p>
          </p:txBody>
        </p:sp>
      </p:grpSp>
      <p:grpSp>
        <p:nvGrpSpPr>
          <p:cNvPr id="5" name="Group 26"/>
          <p:cNvGrpSpPr>
            <a:grpSpLocks/>
          </p:cNvGrpSpPr>
          <p:nvPr/>
        </p:nvGrpSpPr>
        <p:grpSpPr bwMode="auto">
          <a:xfrm>
            <a:off x="669842" y="4451350"/>
            <a:ext cx="790575" cy="744538"/>
            <a:chOff x="612" y="2614"/>
            <a:chExt cx="498" cy="469"/>
          </a:xfrm>
        </p:grpSpPr>
        <p:sp>
          <p:nvSpPr>
            <p:cNvPr id="15412" name="Line 27"/>
            <p:cNvSpPr>
              <a:spLocks noChangeShapeType="1"/>
            </p:cNvSpPr>
            <p:nvPr/>
          </p:nvSpPr>
          <p:spPr bwMode="auto">
            <a:xfrm>
              <a:off x="612" y="2614"/>
              <a:ext cx="0" cy="454"/>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3" name="Text Box 28"/>
            <p:cNvSpPr txBox="1">
              <a:spLocks noChangeArrowheads="1"/>
            </p:cNvSpPr>
            <p:nvPr/>
          </p:nvSpPr>
          <p:spPr bwMode="auto">
            <a:xfrm>
              <a:off x="657" y="279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C1</a:t>
              </a:r>
              <a:endParaRPr lang="es-ES" sz="2400" b="1">
                <a:solidFill>
                  <a:srgbClr val="669900"/>
                </a:solidFill>
                <a:latin typeface="Times New Roman" pitchFamily="18" charset="0"/>
                <a:cs typeface="Times New Roman" pitchFamily="18" charset="0"/>
              </a:endParaRPr>
            </a:p>
          </p:txBody>
        </p:sp>
      </p:grpSp>
      <p:grpSp>
        <p:nvGrpSpPr>
          <p:cNvPr id="6" name="Group 29"/>
          <p:cNvGrpSpPr>
            <a:grpSpLocks/>
          </p:cNvGrpSpPr>
          <p:nvPr/>
        </p:nvGrpSpPr>
        <p:grpSpPr bwMode="auto">
          <a:xfrm>
            <a:off x="669842" y="4451350"/>
            <a:ext cx="790575" cy="1249363"/>
            <a:chOff x="612" y="2614"/>
            <a:chExt cx="498" cy="787"/>
          </a:xfrm>
        </p:grpSpPr>
        <p:sp>
          <p:nvSpPr>
            <p:cNvPr id="15410" name="Line 30"/>
            <p:cNvSpPr>
              <a:spLocks noChangeShapeType="1"/>
            </p:cNvSpPr>
            <p:nvPr/>
          </p:nvSpPr>
          <p:spPr bwMode="auto">
            <a:xfrm>
              <a:off x="612" y="2614"/>
              <a:ext cx="0" cy="726"/>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1" name="Text Box 31"/>
            <p:cNvSpPr txBox="1">
              <a:spLocks noChangeArrowheads="1"/>
            </p:cNvSpPr>
            <p:nvPr/>
          </p:nvSpPr>
          <p:spPr bwMode="auto">
            <a:xfrm>
              <a:off x="657" y="3113"/>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C2</a:t>
              </a:r>
              <a:endParaRPr lang="es-ES" sz="2400" b="1">
                <a:solidFill>
                  <a:srgbClr val="669900"/>
                </a:solidFill>
                <a:latin typeface="Times New Roman" pitchFamily="18" charset="0"/>
                <a:cs typeface="Times New Roman" pitchFamily="18" charset="0"/>
              </a:endParaRPr>
            </a:p>
          </p:txBody>
        </p:sp>
      </p:grpSp>
      <p:grpSp>
        <p:nvGrpSpPr>
          <p:cNvPr id="7" name="Group 32"/>
          <p:cNvGrpSpPr>
            <a:grpSpLocks/>
          </p:cNvGrpSpPr>
          <p:nvPr/>
        </p:nvGrpSpPr>
        <p:grpSpPr bwMode="auto">
          <a:xfrm>
            <a:off x="669842" y="706438"/>
            <a:ext cx="935037" cy="3744912"/>
            <a:chOff x="612" y="255"/>
            <a:chExt cx="589" cy="2359"/>
          </a:xfrm>
        </p:grpSpPr>
        <p:sp>
          <p:nvSpPr>
            <p:cNvPr id="15408" name="Line 33"/>
            <p:cNvSpPr>
              <a:spLocks noChangeShapeType="1"/>
            </p:cNvSpPr>
            <p:nvPr/>
          </p:nvSpPr>
          <p:spPr bwMode="auto">
            <a:xfrm flipV="1">
              <a:off x="612" y="346"/>
              <a:ext cx="0" cy="226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9" name="Text Box 34"/>
            <p:cNvSpPr txBox="1">
              <a:spLocks noChangeArrowheads="1"/>
            </p:cNvSpPr>
            <p:nvPr/>
          </p:nvSpPr>
          <p:spPr bwMode="auto">
            <a:xfrm>
              <a:off x="657" y="255"/>
              <a:ext cx="544"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FF3300"/>
                  </a:solidFill>
                  <a:latin typeface="Times New Roman" pitchFamily="18" charset="0"/>
                  <a:cs typeface="Times New Roman" pitchFamily="18" charset="0"/>
                </a:rPr>
                <a:t>Σ</a:t>
              </a: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a:t>
              </a:r>
              <a:endParaRPr lang="es-ES" sz="2400" b="1">
                <a:solidFill>
                  <a:srgbClr val="FF3300"/>
                </a:solidFill>
                <a:latin typeface="Times New Roman" pitchFamily="18" charset="0"/>
                <a:cs typeface="Times New Roman" pitchFamily="18" charset="0"/>
              </a:endParaRPr>
            </a:p>
          </p:txBody>
        </p:sp>
      </p:grpSp>
      <p:grpSp>
        <p:nvGrpSpPr>
          <p:cNvPr id="8" name="Group 35"/>
          <p:cNvGrpSpPr>
            <a:grpSpLocks/>
          </p:cNvGrpSpPr>
          <p:nvPr/>
        </p:nvGrpSpPr>
        <p:grpSpPr bwMode="auto">
          <a:xfrm>
            <a:off x="669842" y="2146300"/>
            <a:ext cx="863600" cy="2305050"/>
            <a:chOff x="612" y="1162"/>
            <a:chExt cx="544" cy="1452"/>
          </a:xfrm>
        </p:grpSpPr>
        <p:sp>
          <p:nvSpPr>
            <p:cNvPr id="15406" name="Line 36"/>
            <p:cNvSpPr>
              <a:spLocks noChangeShapeType="1"/>
            </p:cNvSpPr>
            <p:nvPr/>
          </p:nvSpPr>
          <p:spPr bwMode="auto">
            <a:xfrm flipV="1">
              <a:off x="612" y="1253"/>
              <a:ext cx="0" cy="1361"/>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7" name="Text Box 37"/>
            <p:cNvSpPr txBox="1">
              <a:spLocks noChangeArrowheads="1"/>
            </p:cNvSpPr>
            <p:nvPr/>
          </p:nvSpPr>
          <p:spPr bwMode="auto">
            <a:xfrm>
              <a:off x="703" y="1162"/>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L2</a:t>
              </a:r>
              <a:endParaRPr lang="es-ES" sz="2400" b="1">
                <a:solidFill>
                  <a:srgbClr val="FF3300"/>
                </a:solidFill>
                <a:latin typeface="Times New Roman" pitchFamily="18" charset="0"/>
                <a:cs typeface="Times New Roman" pitchFamily="18" charset="0"/>
              </a:endParaRPr>
            </a:p>
          </p:txBody>
        </p:sp>
      </p:grpSp>
      <p:grpSp>
        <p:nvGrpSpPr>
          <p:cNvPr id="9" name="Group 38"/>
          <p:cNvGrpSpPr>
            <a:grpSpLocks/>
          </p:cNvGrpSpPr>
          <p:nvPr/>
        </p:nvGrpSpPr>
        <p:grpSpPr bwMode="auto">
          <a:xfrm>
            <a:off x="669842" y="2722563"/>
            <a:ext cx="1644650" cy="1728787"/>
            <a:chOff x="612" y="1525"/>
            <a:chExt cx="1036" cy="1089"/>
          </a:xfrm>
        </p:grpSpPr>
        <p:sp>
          <p:nvSpPr>
            <p:cNvPr id="15404" name="Line 39"/>
            <p:cNvSpPr>
              <a:spLocks noChangeShapeType="1"/>
            </p:cNvSpPr>
            <p:nvPr/>
          </p:nvSpPr>
          <p:spPr bwMode="auto">
            <a:xfrm flipV="1">
              <a:off x="612" y="1525"/>
              <a:ext cx="0" cy="1089"/>
            </a:xfrm>
            <a:prstGeom prst="line">
              <a:avLst/>
            </a:prstGeom>
            <a:noFill/>
            <a:ln w="57150">
              <a:solidFill>
                <a:srgbClr val="9966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5" name="Text Box 40"/>
            <p:cNvSpPr txBox="1">
              <a:spLocks noChangeArrowheads="1"/>
            </p:cNvSpPr>
            <p:nvPr/>
          </p:nvSpPr>
          <p:spPr bwMode="auto">
            <a:xfrm>
              <a:off x="665" y="1767"/>
              <a:ext cx="983"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996600"/>
                  </a:solidFill>
                  <a:latin typeface="Times New Roman" pitchFamily="18" charset="0"/>
                  <a:cs typeface="Times New Roman" pitchFamily="18" charset="0"/>
                </a:rPr>
                <a:t>Σ</a:t>
              </a:r>
              <a:r>
                <a:rPr lang="es-ES" sz="2400" b="1">
                  <a:solidFill>
                    <a:srgbClr val="996600"/>
                  </a:solidFill>
                  <a:latin typeface="Times New Roman" pitchFamily="18" charset="0"/>
                  <a:cs typeface="Times New Roman" pitchFamily="18" charset="0"/>
                </a:rPr>
                <a:t>V</a:t>
              </a:r>
              <a:r>
                <a:rPr lang="es-ES" sz="2400" b="1" baseline="-25000">
                  <a:solidFill>
                    <a:srgbClr val="996600"/>
                  </a:solidFill>
                  <a:latin typeface="Times New Roman" pitchFamily="18" charset="0"/>
                  <a:cs typeface="Times New Roman" pitchFamily="18" charset="0"/>
                </a:rPr>
                <a:t>L</a:t>
              </a:r>
              <a:r>
                <a:rPr lang="es-ES" sz="2400" b="1">
                  <a:solidFill>
                    <a:srgbClr val="996600"/>
                  </a:solidFill>
                  <a:latin typeface="Times New Roman" pitchFamily="18" charset="0"/>
                  <a:cs typeface="Times New Roman" pitchFamily="18" charset="0"/>
                </a:rPr>
                <a:t>– </a:t>
              </a:r>
              <a:r>
                <a:rPr lang="el-GR" sz="2400" b="1">
                  <a:solidFill>
                    <a:srgbClr val="996600"/>
                  </a:solidFill>
                  <a:latin typeface="Times New Roman" pitchFamily="18" charset="0"/>
                  <a:cs typeface="Times New Roman" pitchFamily="18" charset="0"/>
                </a:rPr>
                <a:t>Σ</a:t>
              </a:r>
              <a:r>
                <a:rPr lang="es-ES" sz="2400" b="1">
                  <a:solidFill>
                    <a:srgbClr val="996600"/>
                  </a:solidFill>
                  <a:latin typeface="Times New Roman" pitchFamily="18" charset="0"/>
                  <a:cs typeface="Times New Roman" pitchFamily="18" charset="0"/>
                </a:rPr>
                <a:t>V</a:t>
              </a:r>
              <a:r>
                <a:rPr lang="es-ES" sz="2400" b="1" baseline="-25000">
                  <a:solidFill>
                    <a:srgbClr val="996600"/>
                  </a:solidFill>
                  <a:latin typeface="Times New Roman" pitchFamily="18" charset="0"/>
                  <a:cs typeface="Times New Roman" pitchFamily="18" charset="0"/>
                </a:rPr>
                <a:t>C</a:t>
              </a:r>
              <a:r>
                <a:rPr lang="es-ES" sz="2400" b="1">
                  <a:solidFill>
                    <a:srgbClr val="FF3300"/>
                  </a:solidFill>
                  <a:latin typeface="Times New Roman" pitchFamily="18" charset="0"/>
                  <a:cs typeface="Times New Roman" pitchFamily="18" charset="0"/>
                </a:rPr>
                <a:t> </a:t>
              </a:r>
            </a:p>
          </p:txBody>
        </p:sp>
      </p:grpSp>
      <p:grpSp>
        <p:nvGrpSpPr>
          <p:cNvPr id="10" name="Group 41"/>
          <p:cNvGrpSpPr>
            <a:grpSpLocks/>
          </p:cNvGrpSpPr>
          <p:nvPr/>
        </p:nvGrpSpPr>
        <p:grpSpPr bwMode="auto">
          <a:xfrm>
            <a:off x="669842" y="4451350"/>
            <a:ext cx="2439987" cy="600075"/>
            <a:chOff x="612" y="2614"/>
            <a:chExt cx="1537" cy="378"/>
          </a:xfrm>
        </p:grpSpPr>
        <p:sp>
          <p:nvSpPr>
            <p:cNvPr id="15402" name="Line 42"/>
            <p:cNvSpPr>
              <a:spLocks noChangeShapeType="1"/>
            </p:cNvSpPr>
            <p:nvPr/>
          </p:nvSpPr>
          <p:spPr bwMode="auto">
            <a:xfrm>
              <a:off x="612" y="2614"/>
              <a:ext cx="1361"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3" name="Text Box 43"/>
            <p:cNvSpPr txBox="1">
              <a:spLocks noChangeArrowheads="1"/>
            </p:cNvSpPr>
            <p:nvPr/>
          </p:nvSpPr>
          <p:spPr bwMode="auto">
            <a:xfrm>
              <a:off x="1702" y="2704"/>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R2</a:t>
              </a:r>
              <a:endParaRPr lang="es-ES" sz="2400" b="1">
                <a:solidFill>
                  <a:srgbClr val="3333FF"/>
                </a:solidFill>
                <a:latin typeface="Times New Roman" pitchFamily="18" charset="0"/>
                <a:cs typeface="Times New Roman" pitchFamily="18" charset="0"/>
              </a:endParaRPr>
            </a:p>
          </p:txBody>
        </p:sp>
      </p:grpSp>
      <p:grpSp>
        <p:nvGrpSpPr>
          <p:cNvPr id="11" name="Group 44"/>
          <p:cNvGrpSpPr>
            <a:grpSpLocks/>
          </p:cNvGrpSpPr>
          <p:nvPr/>
        </p:nvGrpSpPr>
        <p:grpSpPr bwMode="auto">
          <a:xfrm>
            <a:off x="598405" y="850900"/>
            <a:ext cx="1023938" cy="1909763"/>
            <a:chOff x="567" y="346"/>
            <a:chExt cx="645" cy="1203"/>
          </a:xfrm>
        </p:grpSpPr>
        <p:sp>
          <p:nvSpPr>
            <p:cNvPr id="15400" name="Line 45"/>
            <p:cNvSpPr>
              <a:spLocks noChangeShapeType="1"/>
            </p:cNvSpPr>
            <p:nvPr/>
          </p:nvSpPr>
          <p:spPr bwMode="auto">
            <a:xfrm>
              <a:off x="567" y="346"/>
              <a:ext cx="0" cy="1179"/>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1" name="Text Box 46"/>
            <p:cNvSpPr txBox="1">
              <a:spLocks noChangeArrowheads="1"/>
            </p:cNvSpPr>
            <p:nvPr/>
          </p:nvSpPr>
          <p:spPr bwMode="auto">
            <a:xfrm>
              <a:off x="645" y="1261"/>
              <a:ext cx="567"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dirty="0">
                  <a:solidFill>
                    <a:srgbClr val="669900"/>
                  </a:solidFill>
                  <a:latin typeface="Times New Roman" pitchFamily="18" charset="0"/>
                  <a:cs typeface="Times New Roman" pitchFamily="18" charset="0"/>
                </a:rPr>
                <a:t>Σ</a:t>
              </a:r>
              <a:r>
                <a:rPr lang="es-ES" sz="2400" b="1" dirty="0">
                  <a:solidFill>
                    <a:srgbClr val="669900"/>
                  </a:solidFill>
                  <a:latin typeface="Times New Roman" pitchFamily="18" charset="0"/>
                  <a:cs typeface="Times New Roman" pitchFamily="18" charset="0"/>
                </a:rPr>
                <a:t>V</a:t>
              </a:r>
              <a:r>
                <a:rPr lang="es-ES" sz="2400" b="1" baseline="-25000" dirty="0">
                  <a:solidFill>
                    <a:srgbClr val="669900"/>
                  </a:solidFill>
                  <a:latin typeface="Times New Roman" pitchFamily="18" charset="0"/>
                  <a:cs typeface="Times New Roman" pitchFamily="18" charset="0"/>
                </a:rPr>
                <a:t>C</a:t>
              </a:r>
              <a:endParaRPr lang="es-ES" sz="2400" b="1" dirty="0">
                <a:solidFill>
                  <a:srgbClr val="669900"/>
                </a:solidFill>
                <a:latin typeface="Times New Roman" pitchFamily="18" charset="0"/>
                <a:cs typeface="Times New Roman" pitchFamily="18" charset="0"/>
              </a:endParaRPr>
            </a:p>
          </p:txBody>
        </p:sp>
      </p:grpSp>
      <p:sp>
        <p:nvSpPr>
          <p:cNvPr id="117807" name="Text Box 47"/>
          <p:cNvSpPr txBox="1">
            <a:spLocks noChangeArrowheads="1"/>
          </p:cNvSpPr>
          <p:nvPr/>
        </p:nvSpPr>
        <p:spPr bwMode="auto">
          <a:xfrm>
            <a:off x="4305217" y="2274888"/>
            <a:ext cx="57785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a:solidFill>
                  <a:srgbClr val="000000"/>
                </a:solidFill>
                <a:latin typeface="Times New Roman" pitchFamily="18" charset="0"/>
                <a:cs typeface="Arial" charset="0"/>
              </a:rPr>
              <a:t>ε</a:t>
            </a:r>
          </a:p>
        </p:txBody>
      </p:sp>
      <p:grpSp>
        <p:nvGrpSpPr>
          <p:cNvPr id="12" name="Group 48"/>
          <p:cNvGrpSpPr>
            <a:grpSpLocks/>
          </p:cNvGrpSpPr>
          <p:nvPr/>
        </p:nvGrpSpPr>
        <p:grpSpPr bwMode="auto">
          <a:xfrm>
            <a:off x="669842" y="4451350"/>
            <a:ext cx="1000125" cy="1989138"/>
            <a:chOff x="612" y="2614"/>
            <a:chExt cx="630" cy="1253"/>
          </a:xfrm>
        </p:grpSpPr>
        <p:sp>
          <p:nvSpPr>
            <p:cNvPr id="15398" name="Line 49"/>
            <p:cNvSpPr>
              <a:spLocks noChangeShapeType="1"/>
            </p:cNvSpPr>
            <p:nvPr/>
          </p:nvSpPr>
          <p:spPr bwMode="auto">
            <a:xfrm>
              <a:off x="612" y="2614"/>
              <a:ext cx="0" cy="1179"/>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99" name="Text Box 50"/>
            <p:cNvSpPr txBox="1">
              <a:spLocks noChangeArrowheads="1"/>
            </p:cNvSpPr>
            <p:nvPr/>
          </p:nvSpPr>
          <p:spPr bwMode="auto">
            <a:xfrm>
              <a:off x="675" y="3579"/>
              <a:ext cx="567"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669900"/>
                  </a:solidFill>
                  <a:latin typeface="Times New Roman" pitchFamily="18" charset="0"/>
                  <a:cs typeface="Times New Roman" pitchFamily="18" charset="0"/>
                </a:rPr>
                <a:t>Σ</a:t>
              </a: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a:t>
              </a:r>
              <a:endParaRPr lang="es-ES" sz="2400" b="1">
                <a:solidFill>
                  <a:srgbClr val="669900"/>
                </a:solidFill>
                <a:latin typeface="Times New Roman" pitchFamily="18" charset="0"/>
                <a:cs typeface="Times New Roman" pitchFamily="18" charset="0"/>
              </a:endParaRPr>
            </a:p>
          </p:txBody>
        </p:sp>
      </p:grpSp>
      <p:pic>
        <p:nvPicPr>
          <p:cNvPr id="15395" name="Picture 51" descr="RCL multiples"/>
          <p:cNvPicPr>
            <a:picLocks noChangeAspect="1" noChangeArrowheads="1"/>
          </p:cNvPicPr>
          <p:nvPr/>
        </p:nvPicPr>
        <p:blipFill>
          <a:blip r:embed="rId5" cstate="print"/>
          <a:srcRect l="29056" t="10803" r="10252" b="24126"/>
          <a:stretch>
            <a:fillRect/>
          </a:stretch>
        </p:blipFill>
        <p:spPr bwMode="auto">
          <a:xfrm>
            <a:off x="5314783" y="653382"/>
            <a:ext cx="3232150" cy="2598738"/>
          </a:xfrm>
          <a:prstGeom prst="rect">
            <a:avLst/>
          </a:prstGeom>
          <a:noFill/>
          <a:ln w="9525">
            <a:solidFill>
              <a:schemeClr val="tx1"/>
            </a:solidFill>
            <a:miter lim="800000"/>
            <a:headEnd/>
            <a:tailEnd/>
          </a:ln>
        </p:spPr>
      </p:pic>
      <p:sp>
        <p:nvSpPr>
          <p:cNvPr id="15396" name="Text Box 52"/>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SERIE CON MÚLTIPLES ELEMENTOS</a:t>
            </a:r>
          </a:p>
        </p:txBody>
      </p:sp>
      <p:graphicFrame>
        <p:nvGraphicFramePr>
          <p:cNvPr id="117813" name="Object 53"/>
          <p:cNvGraphicFramePr>
            <a:graphicFrameLocks noChangeAspect="1"/>
          </p:cNvGraphicFramePr>
          <p:nvPr/>
        </p:nvGraphicFramePr>
        <p:xfrm>
          <a:off x="5175334" y="5446713"/>
          <a:ext cx="3479800" cy="528637"/>
        </p:xfrm>
        <a:graphic>
          <a:graphicData uri="http://schemas.openxmlformats.org/presentationml/2006/ole">
            <p:oleObj spid="_x0000_s130051" name="Ecuación" r:id="rId6" imgW="2171520" imgH="330120" progId="Equation.3">
              <p:embed/>
            </p:oleObj>
          </a:graphicData>
        </a:graphic>
      </p:graphicFrame>
      <p:sp>
        <p:nvSpPr>
          <p:cNvPr id="15397" name="Text Box 54"/>
          <p:cNvSpPr txBox="1">
            <a:spLocks noChangeArrowheads="1"/>
          </p:cNvSpPr>
          <p:nvPr/>
        </p:nvSpPr>
        <p:spPr bwMode="auto">
          <a:xfrm>
            <a:off x="4352842" y="3929063"/>
            <a:ext cx="5778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I</a:t>
            </a:r>
            <a:endParaRPr lang="el-GR" sz="2800">
              <a:solidFill>
                <a:srgbClr val="000000"/>
              </a:solidFill>
              <a:latin typeface="Times New Roman" pitchFamily="18" charset="0"/>
              <a:cs typeface="Arial" charset="0"/>
            </a:endParaRPr>
          </a:p>
        </p:txBody>
      </p:sp>
      <p:graphicFrame>
        <p:nvGraphicFramePr>
          <p:cNvPr id="117815" name="Object 55"/>
          <p:cNvGraphicFramePr>
            <a:graphicFrameLocks noChangeAspect="1"/>
          </p:cNvGraphicFramePr>
          <p:nvPr/>
        </p:nvGraphicFramePr>
        <p:xfrm>
          <a:off x="5454734" y="6092825"/>
          <a:ext cx="2971800" cy="528638"/>
        </p:xfrm>
        <a:graphic>
          <a:graphicData uri="http://schemas.openxmlformats.org/presentationml/2006/ole">
            <p:oleObj spid="_x0000_s130052" name="Ecuación" r:id="rId7" imgW="1854000" imgH="330120" progId="Equation.3">
              <p:embed/>
            </p:oleObj>
          </a:graphicData>
        </a:graphic>
      </p:graphicFrame>
      <p:graphicFrame>
        <p:nvGraphicFramePr>
          <p:cNvPr id="117816" name="Object 56"/>
          <p:cNvGraphicFramePr>
            <a:graphicFrameLocks noChangeAspect="1"/>
          </p:cNvGraphicFramePr>
          <p:nvPr/>
        </p:nvGraphicFramePr>
        <p:xfrm>
          <a:off x="5030871" y="5010150"/>
          <a:ext cx="3824288" cy="385763"/>
        </p:xfrm>
        <a:graphic>
          <a:graphicData uri="http://schemas.openxmlformats.org/presentationml/2006/ole">
            <p:oleObj spid="_x0000_s130053" name="Ecuación" r:id="rId8" imgW="2387520" imgH="241200" progId="Equation.3">
              <p:embed/>
            </p:oleObj>
          </a:graphicData>
        </a:graphic>
      </p:graphicFrame>
      <p:graphicFrame>
        <p:nvGraphicFramePr>
          <p:cNvPr id="117817" name="Object 57"/>
          <p:cNvGraphicFramePr>
            <a:graphicFrameLocks noChangeAspect="1"/>
          </p:cNvGraphicFramePr>
          <p:nvPr/>
        </p:nvGraphicFramePr>
        <p:xfrm>
          <a:off x="5061034" y="4540250"/>
          <a:ext cx="3763962" cy="387350"/>
        </p:xfrm>
        <a:graphic>
          <a:graphicData uri="http://schemas.openxmlformats.org/presentationml/2006/ole">
            <p:oleObj spid="_x0000_s130054" name="Ecuación" r:id="rId9" imgW="2349360" imgH="241200" progId="Equation.3">
              <p:embed/>
            </p:oleObj>
          </a:graphicData>
        </a:graphic>
      </p:graphicFrame>
      <p:graphicFrame>
        <p:nvGraphicFramePr>
          <p:cNvPr id="117818" name="Object 58"/>
          <p:cNvGraphicFramePr>
            <a:graphicFrameLocks noChangeAspect="1"/>
          </p:cNvGraphicFramePr>
          <p:nvPr/>
        </p:nvGraphicFramePr>
        <p:xfrm>
          <a:off x="5207084" y="4078288"/>
          <a:ext cx="3397250" cy="385762"/>
        </p:xfrm>
        <a:graphic>
          <a:graphicData uri="http://schemas.openxmlformats.org/presentationml/2006/ole">
            <p:oleObj spid="_x0000_s130055" name="Ecuación" r:id="rId10" imgW="212076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nodeType="afterEffect">
                                  <p:stCondLst>
                                    <p:cond delay="0"/>
                                  </p:stCondLst>
                                  <p:childTnLst>
                                    <p:animEffect transition="out" filter="fade">
                                      <p:cBhvr>
                                        <p:cTn id="33" dur="3000"/>
                                        <p:tgtEl>
                                          <p:spTgt spid="4"/>
                                        </p:tgtEl>
                                      </p:cBhvr>
                                    </p:animEffect>
                                    <p:set>
                                      <p:cBhvr>
                                        <p:cTn id="34" dur="1" fill="hold">
                                          <p:stCondLst>
                                            <p:cond delay="2999"/>
                                          </p:stCondLst>
                                        </p:cTn>
                                        <p:tgtEl>
                                          <p:spTgt spid="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3000"/>
                                        <p:tgtEl>
                                          <p:spTgt spid="10"/>
                                        </p:tgtEl>
                                      </p:cBhvr>
                                    </p:animEffect>
                                    <p:set>
                                      <p:cBhvr>
                                        <p:cTn id="37" dur="1" fill="hold">
                                          <p:stCondLst>
                                            <p:cond delay="2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nodeType="afterEffect">
                                  <p:stCondLst>
                                    <p:cond delay="0"/>
                                  </p:stCondLst>
                                  <p:childTnLst>
                                    <p:animEffect transition="out" filter="fade">
                                      <p:cBhvr>
                                        <p:cTn id="44" dur="3000"/>
                                        <p:tgtEl>
                                          <p:spTgt spid="8"/>
                                        </p:tgtEl>
                                      </p:cBhvr>
                                    </p:animEffect>
                                    <p:set>
                                      <p:cBhvr>
                                        <p:cTn id="45" dur="1" fill="hold">
                                          <p:stCondLst>
                                            <p:cond delay="2999"/>
                                          </p:stCondLst>
                                        </p:cTn>
                                        <p:tgtEl>
                                          <p:spTgt spid="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3000"/>
                                        <p:tgtEl>
                                          <p:spTgt spid="2"/>
                                        </p:tgtEl>
                                      </p:cBhvr>
                                    </p:animEffect>
                                    <p:set>
                                      <p:cBhvr>
                                        <p:cTn id="48" dur="1" fill="hold">
                                          <p:stCondLst>
                                            <p:cond delay="29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par>
                          <p:cTn id="53" fill="hold">
                            <p:stCondLst>
                              <p:cond delay="0"/>
                            </p:stCondLst>
                            <p:childTnLst>
                              <p:par>
                                <p:cTn id="54" presetID="10" presetClass="exit" presetSubtype="0" fill="hold" nodeType="afterEffect">
                                  <p:stCondLst>
                                    <p:cond delay="0"/>
                                  </p:stCondLst>
                                  <p:childTnLst>
                                    <p:animEffect transition="out" filter="fade">
                                      <p:cBhvr>
                                        <p:cTn id="55" dur="3000"/>
                                        <p:tgtEl>
                                          <p:spTgt spid="5"/>
                                        </p:tgtEl>
                                      </p:cBhvr>
                                    </p:animEffect>
                                    <p:set>
                                      <p:cBhvr>
                                        <p:cTn id="56" dur="1" fill="hold">
                                          <p:stCondLst>
                                            <p:cond delay="2999"/>
                                          </p:stCondLst>
                                        </p:cTn>
                                        <p:tgtEl>
                                          <p:spTgt spid="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3000"/>
                                        <p:tgtEl>
                                          <p:spTgt spid="6"/>
                                        </p:tgtEl>
                                      </p:cBhvr>
                                    </p:animEffect>
                                    <p:set>
                                      <p:cBhvr>
                                        <p:cTn id="59" dur="1" fill="hold">
                                          <p:stCondLst>
                                            <p:cond delay="29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0" presetClass="path" presetSubtype="0" fill="hold" nodeType="withEffect">
                                  <p:stCondLst>
                                    <p:cond delay="0"/>
                                  </p:stCondLst>
                                  <p:childTnLst>
                                    <p:animMotion origin="layout" path="M 1.11111E-6 0.52801 L 1.11111E-6 -1.85185E-6 " pathEditMode="relative" ptsTypes="AA">
                                      <p:cBhvr>
                                        <p:cTn id="65" dur="3000" fill="hold"/>
                                        <p:tgtEl>
                                          <p:spTgt spid="11"/>
                                        </p:tgtEl>
                                        <p:attrNameLst>
                                          <p:attrName>ppt_x</p:attrName>
                                          <p:attrName>ppt_y</p:attrName>
                                        </p:attrNameLst>
                                      </p:cBhvr>
                                    </p:animMotion>
                                  </p:childTnLst>
                                </p:cTn>
                              </p:par>
                              <p:par>
                                <p:cTn id="66" presetID="10" presetClass="exit" presetSubtype="0" fill="hold" nodeType="withEffect">
                                  <p:stCondLst>
                                    <p:cond delay="0"/>
                                  </p:stCondLst>
                                  <p:childTnLst>
                                    <p:animEffect transition="out" filter="fade">
                                      <p:cBhvr>
                                        <p:cTn id="67" dur="3000"/>
                                        <p:tgtEl>
                                          <p:spTgt spid="12"/>
                                        </p:tgtEl>
                                      </p:cBhvr>
                                    </p:animEffect>
                                    <p:set>
                                      <p:cBhvr>
                                        <p:cTn id="68" dur="1" fill="hold">
                                          <p:stCondLst>
                                            <p:cond delay="29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par>
                          <p:cTn id="73" fill="hold">
                            <p:stCondLst>
                              <p:cond delay="0"/>
                            </p:stCondLst>
                            <p:childTnLst>
                              <p:par>
                                <p:cTn id="74" presetID="10" presetClass="exit" presetSubtype="0" fill="hold" nodeType="afterEffect">
                                  <p:stCondLst>
                                    <p:cond delay="0"/>
                                  </p:stCondLst>
                                  <p:childTnLst>
                                    <p:animEffect transition="out" filter="fade">
                                      <p:cBhvr>
                                        <p:cTn id="75" dur="3000"/>
                                        <p:tgtEl>
                                          <p:spTgt spid="7"/>
                                        </p:tgtEl>
                                      </p:cBhvr>
                                    </p:animEffect>
                                    <p:set>
                                      <p:cBhvr>
                                        <p:cTn id="76" dur="1" fill="hold">
                                          <p:stCondLst>
                                            <p:cond delay="2999"/>
                                          </p:stCondLst>
                                        </p:cTn>
                                        <p:tgtEl>
                                          <p:spTgt spid="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3000"/>
                                        <p:tgtEl>
                                          <p:spTgt spid="11"/>
                                        </p:tgtEl>
                                      </p:cBhvr>
                                    </p:animEffect>
                                    <p:set>
                                      <p:cBhvr>
                                        <p:cTn id="79" dur="1" fill="hold">
                                          <p:stCondLst>
                                            <p:cond delay="2999"/>
                                          </p:stCondLst>
                                        </p:cTn>
                                        <p:tgtEl>
                                          <p:spTgt spid="1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7781"/>
                                        </p:tgtEl>
                                        <p:attrNameLst>
                                          <p:attrName>style.visibility</p:attrName>
                                        </p:attrNameLst>
                                      </p:cBhvr>
                                      <p:to>
                                        <p:strVal val="visible"/>
                                      </p:to>
                                    </p:set>
                                    <p:animEffect transition="in" filter="wipe(left)">
                                      <p:cBhvr>
                                        <p:cTn id="84" dur="2000"/>
                                        <p:tgtEl>
                                          <p:spTgt spid="117781"/>
                                        </p:tgtEl>
                                      </p:cBhvr>
                                    </p:animEffect>
                                  </p:childTnLst>
                                </p:cTn>
                              </p:par>
                            </p:childTnLst>
                          </p:cTn>
                        </p:par>
                        <p:par>
                          <p:cTn id="85" fill="hold">
                            <p:stCondLst>
                              <p:cond delay="2000"/>
                            </p:stCondLst>
                            <p:childTnLst>
                              <p:par>
                                <p:cTn id="86" presetID="22" presetClass="entr" presetSubtype="4" fill="hold" grpId="0" nodeType="afterEffect">
                                  <p:stCondLst>
                                    <p:cond delay="0"/>
                                  </p:stCondLst>
                                  <p:childTnLst>
                                    <p:set>
                                      <p:cBhvr>
                                        <p:cTn id="87" dur="1" fill="hold">
                                          <p:stCondLst>
                                            <p:cond delay="0"/>
                                          </p:stCondLst>
                                        </p:cTn>
                                        <p:tgtEl>
                                          <p:spTgt spid="117782"/>
                                        </p:tgtEl>
                                        <p:attrNameLst>
                                          <p:attrName>style.visibility</p:attrName>
                                        </p:attrNameLst>
                                      </p:cBhvr>
                                      <p:to>
                                        <p:strVal val="visible"/>
                                      </p:to>
                                    </p:set>
                                    <p:animEffect transition="in" filter="wipe(down)">
                                      <p:cBhvr>
                                        <p:cTn id="88" dur="2000"/>
                                        <p:tgtEl>
                                          <p:spTgt spid="117782"/>
                                        </p:tgtEl>
                                      </p:cBhvr>
                                    </p:animEffect>
                                  </p:childTnLst>
                                </p:cTn>
                              </p:par>
                            </p:childTnLst>
                          </p:cTn>
                        </p:par>
                        <p:par>
                          <p:cTn id="89" fill="hold">
                            <p:stCondLst>
                              <p:cond delay="4000"/>
                            </p:stCondLst>
                            <p:childTnLst>
                              <p:par>
                                <p:cTn id="90" presetID="1" presetClass="entr" presetSubtype="0" fill="hold" nodeType="afterEffect">
                                  <p:stCondLst>
                                    <p:cond delay="0"/>
                                  </p:stCondLst>
                                  <p:childTnLst>
                                    <p:set>
                                      <p:cBhvr>
                                        <p:cTn id="91" dur="1" fill="hold">
                                          <p:stCondLst>
                                            <p:cond delay="0"/>
                                          </p:stCondLst>
                                        </p:cTn>
                                        <p:tgtEl>
                                          <p:spTgt spid="117807">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777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17762"/>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1178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7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776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178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7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776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776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781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776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776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77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1781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17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17762" grpId="0" animBg="1"/>
      <p:bldP spid="117763" grpId="0" animBg="1"/>
      <p:bldP spid="117764" grpId="0" animBg="1"/>
      <p:bldP spid="117765" grpId="0" animBg="1"/>
      <p:bldP spid="117766" grpId="0" animBg="1"/>
      <p:bldP spid="117767" grpId="0" animBg="1"/>
      <p:bldP spid="117768" grpId="0" animBg="1"/>
      <p:bldP spid="117769" grpId="0" animBg="1"/>
      <p:bldP spid="117770" grpId="0" animBg="1"/>
      <p:bldP spid="117781" grpId="0" animBg="1"/>
      <p:bldP spid="117782"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1644650" y="1282700"/>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658938" y="1296988"/>
            <a:ext cx="6094412" cy="4327525"/>
            <a:chOff x="863" y="810"/>
            <a:chExt cx="3839" cy="2726"/>
          </a:xfrm>
        </p:grpSpPr>
        <p:sp>
          <p:nvSpPr>
            <p:cNvPr id="219161"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2"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3"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4"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5"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6"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7"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8"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9"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0"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1"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2"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3"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4"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5"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6"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7"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8"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9"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0"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1"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2"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3"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4"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5"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03453" name="Freeform 29"/>
          <p:cNvSpPr>
            <a:spLocks/>
          </p:cNvSpPr>
          <p:nvPr/>
        </p:nvSpPr>
        <p:spPr bwMode="auto">
          <a:xfrm>
            <a:off x="3078163" y="2346325"/>
            <a:ext cx="3308350" cy="2314575"/>
          </a:xfrm>
          <a:custGeom>
            <a:avLst/>
            <a:gdLst>
              <a:gd name="T0" fmla="*/ 0 w 1394"/>
              <a:gd name="T1" fmla="*/ 0 h 976"/>
              <a:gd name="T2" fmla="*/ 2147483647 w 1394"/>
              <a:gd name="T3" fmla="*/ 2147483647 h 976"/>
              <a:gd name="T4" fmla="*/ 2147483647 w 1394"/>
              <a:gd name="T5" fmla="*/ 2147483647 h 976"/>
              <a:gd name="T6" fmla="*/ 2147483647 w 1394"/>
              <a:gd name="T7" fmla="*/ 2147483647 h 976"/>
              <a:gd name="T8" fmla="*/ 2147483647 w 1394"/>
              <a:gd name="T9" fmla="*/ 2147483647 h 976"/>
              <a:gd name="T10" fmla="*/ 2147483647 w 1394"/>
              <a:gd name="T11" fmla="*/ 2147483647 h 976"/>
              <a:gd name="T12" fmla="*/ 0 60000 65536"/>
              <a:gd name="T13" fmla="*/ 0 60000 65536"/>
              <a:gd name="T14" fmla="*/ 0 60000 65536"/>
              <a:gd name="T15" fmla="*/ 0 60000 65536"/>
              <a:gd name="T16" fmla="*/ 0 60000 65536"/>
              <a:gd name="T17" fmla="*/ 0 60000 65536"/>
              <a:gd name="T18" fmla="*/ 0 w 1394"/>
              <a:gd name="T19" fmla="*/ 0 h 976"/>
              <a:gd name="T20" fmla="*/ 1394 w 1394"/>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394" h="976">
                <a:moveTo>
                  <a:pt x="0" y="0"/>
                </a:moveTo>
                <a:cubicBezTo>
                  <a:pt x="61" y="82"/>
                  <a:pt x="123" y="165"/>
                  <a:pt x="206" y="256"/>
                </a:cubicBezTo>
                <a:cubicBezTo>
                  <a:pt x="289" y="347"/>
                  <a:pt x="400" y="465"/>
                  <a:pt x="498" y="546"/>
                </a:cubicBezTo>
                <a:cubicBezTo>
                  <a:pt x="596" y="627"/>
                  <a:pt x="694" y="685"/>
                  <a:pt x="792" y="740"/>
                </a:cubicBezTo>
                <a:cubicBezTo>
                  <a:pt x="890" y="795"/>
                  <a:pt x="986" y="837"/>
                  <a:pt x="1086" y="876"/>
                </a:cubicBezTo>
                <a:cubicBezTo>
                  <a:pt x="1186" y="915"/>
                  <a:pt x="1290" y="945"/>
                  <a:pt x="1394" y="976"/>
                </a:cubicBezTo>
              </a:path>
            </a:pathLst>
          </a:custGeom>
          <a:noFill/>
          <a:ln w="28575" cmpd="sng">
            <a:solidFill>
              <a:schemeClr val="accent2"/>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3454" name="Line 30"/>
          <p:cNvSpPr>
            <a:spLocks noChangeShapeType="1"/>
          </p:cNvSpPr>
          <p:nvPr/>
        </p:nvSpPr>
        <p:spPr bwMode="auto">
          <a:xfrm flipV="1">
            <a:off x="2398713" y="1787525"/>
            <a:ext cx="4778375" cy="3252788"/>
          </a:xfrm>
          <a:prstGeom prst="line">
            <a:avLst/>
          </a:prstGeom>
          <a:noFill/>
          <a:ln w="28575">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42" name="Text Box 31"/>
          <p:cNvSpPr txBox="1">
            <a:spLocks noChangeArrowheads="1"/>
          </p:cNvSpPr>
          <p:nvPr/>
        </p:nvSpPr>
        <p:spPr bwMode="auto">
          <a:xfrm>
            <a:off x="1104900" y="5473700"/>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9143" name="Text Box 32"/>
          <p:cNvSpPr txBox="1">
            <a:spLocks noChangeArrowheads="1"/>
          </p:cNvSpPr>
          <p:nvPr/>
        </p:nvSpPr>
        <p:spPr bwMode="auto">
          <a:xfrm>
            <a:off x="1104900" y="451167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9144" name="Text Box 33"/>
          <p:cNvSpPr txBox="1">
            <a:spLocks noChangeArrowheads="1"/>
          </p:cNvSpPr>
          <p:nvPr/>
        </p:nvSpPr>
        <p:spPr bwMode="auto">
          <a:xfrm>
            <a:off x="1104900" y="3548063"/>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9145" name="Text Box 34"/>
          <p:cNvSpPr txBox="1">
            <a:spLocks noChangeArrowheads="1"/>
          </p:cNvSpPr>
          <p:nvPr/>
        </p:nvSpPr>
        <p:spPr bwMode="auto">
          <a:xfrm>
            <a:off x="1104900" y="2586038"/>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9146" name="Text Box 35"/>
          <p:cNvSpPr txBox="1">
            <a:spLocks noChangeArrowheads="1"/>
          </p:cNvSpPr>
          <p:nvPr/>
        </p:nvSpPr>
        <p:spPr bwMode="auto">
          <a:xfrm>
            <a:off x="1104900" y="164782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9147" name="Text Box 36"/>
          <p:cNvSpPr txBox="1">
            <a:spLocks noChangeArrowheads="1"/>
          </p:cNvSpPr>
          <p:nvPr/>
        </p:nvSpPr>
        <p:spPr bwMode="auto">
          <a:xfrm>
            <a:off x="21812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9148" name="Text Box 37"/>
          <p:cNvSpPr txBox="1">
            <a:spLocks noChangeArrowheads="1"/>
          </p:cNvSpPr>
          <p:nvPr/>
        </p:nvSpPr>
        <p:spPr bwMode="auto">
          <a:xfrm>
            <a:off x="28416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9149" name="Text Box 38"/>
          <p:cNvSpPr txBox="1">
            <a:spLocks noChangeArrowheads="1"/>
          </p:cNvSpPr>
          <p:nvPr/>
        </p:nvSpPr>
        <p:spPr bwMode="auto">
          <a:xfrm>
            <a:off x="35337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9150" name="Text Box 39"/>
          <p:cNvSpPr txBox="1">
            <a:spLocks noChangeArrowheads="1"/>
          </p:cNvSpPr>
          <p:nvPr/>
        </p:nvSpPr>
        <p:spPr bwMode="auto">
          <a:xfrm>
            <a:off x="42195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9151" name="Text Box 40"/>
          <p:cNvSpPr txBox="1">
            <a:spLocks noChangeArrowheads="1"/>
          </p:cNvSpPr>
          <p:nvPr/>
        </p:nvSpPr>
        <p:spPr bwMode="auto">
          <a:xfrm>
            <a:off x="4895850"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9152" name="Text Box 41"/>
          <p:cNvSpPr txBox="1">
            <a:spLocks noChangeArrowheads="1"/>
          </p:cNvSpPr>
          <p:nvPr/>
        </p:nvSpPr>
        <p:spPr bwMode="auto">
          <a:xfrm>
            <a:off x="5518150" y="5667375"/>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9153" name="Text Box 42"/>
          <p:cNvSpPr txBox="1">
            <a:spLocks noChangeArrowheads="1"/>
          </p:cNvSpPr>
          <p:nvPr/>
        </p:nvSpPr>
        <p:spPr bwMode="auto">
          <a:xfrm>
            <a:off x="6200775" y="5667375"/>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9154" name="Text Box 43"/>
          <p:cNvSpPr txBox="1">
            <a:spLocks noChangeArrowheads="1"/>
          </p:cNvSpPr>
          <p:nvPr/>
        </p:nvSpPr>
        <p:spPr bwMode="auto">
          <a:xfrm>
            <a:off x="6883400" y="5667375"/>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9155" name="Text Box 44"/>
          <p:cNvSpPr txBox="1">
            <a:spLocks noChangeArrowheads="1"/>
          </p:cNvSpPr>
          <p:nvPr/>
        </p:nvSpPr>
        <p:spPr bwMode="auto">
          <a:xfrm>
            <a:off x="614363" y="622300"/>
            <a:ext cx="103505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X</a:t>
            </a:r>
            <a:r>
              <a:rPr lang="es-ES" sz="2400" b="1" baseline="-25000" dirty="0">
                <a:solidFill>
                  <a:srgbClr val="FF3300"/>
                </a:solidFill>
                <a:latin typeface="Times New Roman" pitchFamily="18" charset="0"/>
                <a:cs typeface="Times New Roman" pitchFamily="18" charset="0"/>
              </a:rPr>
              <a:t>L </a:t>
            </a:r>
            <a:r>
              <a:rPr lang="es-ES" sz="2400" b="1" dirty="0">
                <a:solidFill>
                  <a:srgbClr val="000000"/>
                </a:solidFill>
                <a:latin typeface="Times New Roman" pitchFamily="18" charset="0"/>
                <a:cs typeface="Times New Roman" pitchFamily="18" charset="0"/>
              </a:rPr>
              <a:t>(</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a:t>
            </a:r>
            <a:endParaRPr lang="el-GR" sz="2400" b="1" dirty="0">
              <a:solidFill>
                <a:srgbClr val="000000"/>
              </a:solidFill>
              <a:latin typeface="Times New Roman" pitchFamily="18" charset="0"/>
              <a:cs typeface="Times New Roman" pitchFamily="18" charset="0"/>
            </a:endParaRPr>
          </a:p>
        </p:txBody>
      </p:sp>
      <p:sp>
        <p:nvSpPr>
          <p:cNvPr id="219156" name="Text Box 45"/>
          <p:cNvSpPr txBox="1">
            <a:spLocks noChangeArrowheads="1"/>
          </p:cNvSpPr>
          <p:nvPr/>
        </p:nvSpPr>
        <p:spPr bwMode="auto">
          <a:xfrm>
            <a:off x="590550" y="1079500"/>
            <a:ext cx="1119188"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Times New Roman" pitchFamily="18" charset="0"/>
              </a:rPr>
              <a:t>X</a:t>
            </a:r>
            <a:r>
              <a:rPr lang="es-ES" sz="2400" b="1" baseline="-25000">
                <a:solidFill>
                  <a:srgbClr val="333399"/>
                </a:solidFill>
                <a:latin typeface="Times New Roman" pitchFamily="18" charset="0"/>
                <a:cs typeface="Times New Roman" pitchFamily="18" charset="0"/>
              </a:rPr>
              <a:t>C </a:t>
            </a:r>
            <a:r>
              <a:rPr lang="es-ES" sz="2400" b="1">
                <a:solidFill>
                  <a:srgbClr val="000000"/>
                </a:solidFill>
                <a:latin typeface="Times New Roman" pitchFamily="18" charset="0"/>
                <a:cs typeface="Times New Roman" pitchFamily="18" charset="0"/>
              </a:rPr>
              <a:t>(</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a:t>
            </a:r>
          </a:p>
        </p:txBody>
      </p:sp>
      <p:sp>
        <p:nvSpPr>
          <p:cNvPr id="219157" name="Text Box 46"/>
          <p:cNvSpPr txBox="1">
            <a:spLocks noChangeArrowheads="1"/>
          </p:cNvSpPr>
          <p:nvPr/>
        </p:nvSpPr>
        <p:spPr bwMode="auto">
          <a:xfrm>
            <a:off x="7532687" y="5651500"/>
            <a:ext cx="131052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dirty="0">
                <a:solidFill>
                  <a:srgbClr val="000000"/>
                </a:solidFill>
                <a:latin typeface="Times New Roman" pitchFamily="18" charset="0"/>
                <a:cs typeface="Times New Roman" pitchFamily="18" charset="0"/>
              </a:rPr>
              <a:t>f (</a:t>
            </a:r>
            <a:r>
              <a:rPr lang="es-ES" sz="2400" dirty="0" err="1">
                <a:solidFill>
                  <a:srgbClr val="000000"/>
                </a:solidFill>
                <a:latin typeface="Times New Roman" pitchFamily="18" charset="0"/>
                <a:cs typeface="Times New Roman" pitchFamily="18" charset="0"/>
              </a:rPr>
              <a:t>kHz</a:t>
            </a:r>
            <a:r>
              <a:rPr lang="es-ES" sz="2400" dirty="0">
                <a:solidFill>
                  <a:srgbClr val="000000"/>
                </a:solidFill>
                <a:latin typeface="Times New Roman" pitchFamily="18" charset="0"/>
                <a:cs typeface="Times New Roman" pitchFamily="18" charset="0"/>
              </a:rPr>
              <a:t>)</a:t>
            </a:r>
          </a:p>
        </p:txBody>
      </p:sp>
      <p:sp>
        <p:nvSpPr>
          <p:cNvPr id="219158"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las reactancias inductiva y capacitiva con la frecuencia: </a:t>
            </a:r>
            <a:r>
              <a:rPr lang="es-ES" b="1" dirty="0">
                <a:solidFill>
                  <a:srgbClr val="50F2D7"/>
                </a:solidFill>
                <a:cs typeface="Arial" charset="0"/>
              </a:rPr>
              <a:t>resonancia.</a:t>
            </a:r>
          </a:p>
        </p:txBody>
      </p:sp>
      <p:sp>
        <p:nvSpPr>
          <p:cNvPr id="103472" name="Freeform 48"/>
          <p:cNvSpPr>
            <a:spLocks/>
          </p:cNvSpPr>
          <p:nvPr/>
        </p:nvSpPr>
        <p:spPr bwMode="auto">
          <a:xfrm>
            <a:off x="1636713" y="3703638"/>
            <a:ext cx="2719387" cy="1925637"/>
          </a:xfrm>
          <a:custGeom>
            <a:avLst/>
            <a:gdLst>
              <a:gd name="T0" fmla="*/ 0 w 1713"/>
              <a:gd name="T1" fmla="*/ 0 h 1220"/>
              <a:gd name="T2" fmla="*/ 2147483647 w 1713"/>
              <a:gd name="T3" fmla="*/ 0 h 1220"/>
              <a:gd name="T4" fmla="*/ 2147483647 w 1713"/>
              <a:gd name="T5" fmla="*/ 2147483647 h 1220"/>
              <a:gd name="T6" fmla="*/ 0 60000 65536"/>
              <a:gd name="T7" fmla="*/ 0 60000 65536"/>
              <a:gd name="T8" fmla="*/ 0 60000 65536"/>
              <a:gd name="T9" fmla="*/ 0 w 1713"/>
              <a:gd name="T10" fmla="*/ 0 h 1220"/>
              <a:gd name="T11" fmla="*/ 1713 w 1713"/>
              <a:gd name="T12" fmla="*/ 1220 h 1220"/>
            </a:gdLst>
            <a:ahLst/>
            <a:cxnLst>
              <a:cxn ang="T6">
                <a:pos x="T0" y="T1"/>
              </a:cxn>
              <a:cxn ang="T7">
                <a:pos x="T2" y="T3"/>
              </a:cxn>
              <a:cxn ang="T8">
                <a:pos x="T4" y="T5"/>
              </a:cxn>
            </a:cxnLst>
            <a:rect l="T9" t="T10" r="T11" b="T12"/>
            <a:pathLst>
              <a:path w="1713" h="1220">
                <a:moveTo>
                  <a:pt x="0" y="0"/>
                </a:moveTo>
                <a:lnTo>
                  <a:pt x="1713" y="0"/>
                </a:lnTo>
                <a:lnTo>
                  <a:pt x="1713" y="1220"/>
                </a:lnTo>
              </a:path>
            </a:pathLst>
          </a:custGeom>
          <a:noFill/>
          <a:ln w="28575" cap="flat" cmpd="sng">
            <a:solidFill>
              <a:srgbClr val="669900"/>
            </a:solidFill>
            <a:prstDash val="dash"/>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1" name="Text Box 49"/>
          <p:cNvSpPr txBox="1">
            <a:spLocks noChangeArrowheads="1"/>
          </p:cNvSpPr>
          <p:nvPr/>
        </p:nvSpPr>
        <p:spPr bwMode="auto">
          <a:xfrm>
            <a:off x="0" y="6211669"/>
            <a:ext cx="9144000" cy="707886"/>
          </a:xfrm>
          <a:prstGeom prst="rect">
            <a:avLst/>
          </a:prstGeom>
          <a:solidFill>
            <a:srgbClr val="66FF33"/>
          </a:solidFill>
          <a:ln w="9525">
            <a:noFill/>
            <a:miter lim="800000"/>
            <a:headEnd/>
            <a:tailEnd/>
          </a:ln>
        </p:spPr>
        <p:txBody>
          <a:bodyPr wrap="square">
            <a:spAutoFit/>
          </a:bodyPr>
          <a:lstStyle/>
          <a:p>
            <a:pPr algn="ctr" fontAlgn="base">
              <a:spcBef>
                <a:spcPct val="50000"/>
              </a:spcBef>
              <a:spcAft>
                <a:spcPct val="0"/>
              </a:spcAft>
            </a:pPr>
            <a:r>
              <a:rPr lang="es-ES" b="1" dirty="0" smtClean="0">
                <a:solidFill>
                  <a:srgbClr val="000000"/>
                </a:solidFill>
                <a:cs typeface="Arial" charset="0"/>
              </a:rPr>
              <a:t>En este supuesto, para </a:t>
            </a:r>
            <a:r>
              <a:rPr lang="es-ES" sz="2000" b="1" dirty="0" smtClean="0">
                <a:solidFill>
                  <a:srgbClr val="000000"/>
                </a:solidFill>
                <a:latin typeface="Times New Roman" pitchFamily="18" charset="0"/>
                <a:cs typeface="Times New Roman" pitchFamily="18" charset="0"/>
              </a:rPr>
              <a:t> f </a:t>
            </a:r>
            <a:r>
              <a:rPr lang="es-ES" b="1" dirty="0" smtClean="0">
                <a:solidFill>
                  <a:srgbClr val="000000"/>
                </a:solidFill>
                <a:cs typeface="Arial" charset="0"/>
              </a:rPr>
              <a:t>= 8 </a:t>
            </a:r>
            <a:r>
              <a:rPr lang="es-ES" b="1" dirty="0" err="1" smtClean="0">
                <a:solidFill>
                  <a:srgbClr val="000000"/>
                </a:solidFill>
                <a:cs typeface="Arial" charset="0"/>
              </a:rPr>
              <a:t>kHz</a:t>
            </a:r>
            <a:r>
              <a:rPr lang="es-ES" b="1" dirty="0" smtClean="0">
                <a:solidFill>
                  <a:srgbClr val="000000"/>
                </a:solidFill>
                <a:cs typeface="Arial" charset="0"/>
              </a:rPr>
              <a:t> el circuito está en resonancia porque para esta frecuencia es </a:t>
            </a:r>
            <a:r>
              <a:rPr lang="es-ES" sz="2000" b="1" dirty="0" smtClean="0">
                <a:solidFill>
                  <a:srgbClr val="000000"/>
                </a:solidFill>
                <a:latin typeface="Times New Roman" pitchFamily="18" charset="0"/>
                <a:cs typeface="Times New Roman" pitchFamily="18" charset="0"/>
              </a:rPr>
              <a:t>X</a:t>
            </a:r>
            <a:r>
              <a:rPr lang="es-ES" sz="2000" b="1" baseline="-25000" dirty="0" smtClean="0">
                <a:solidFill>
                  <a:srgbClr val="000000"/>
                </a:solidFill>
                <a:latin typeface="Times New Roman" pitchFamily="18" charset="0"/>
                <a:cs typeface="Times New Roman" pitchFamily="18" charset="0"/>
              </a:rPr>
              <a:t>C</a:t>
            </a:r>
            <a:r>
              <a:rPr lang="es-ES" sz="2000" b="1" dirty="0" smtClean="0">
                <a:solidFill>
                  <a:srgbClr val="000000"/>
                </a:solidFill>
                <a:latin typeface="Times New Roman" pitchFamily="18" charset="0"/>
                <a:cs typeface="Times New Roman" pitchFamily="18" charset="0"/>
              </a:rPr>
              <a:t> = X</a:t>
            </a:r>
            <a:r>
              <a:rPr lang="es-ES" sz="2000" b="1" baseline="-25000" dirty="0" smtClean="0">
                <a:solidFill>
                  <a:srgbClr val="000000"/>
                </a:solidFill>
                <a:latin typeface="Times New Roman" pitchFamily="18" charset="0"/>
                <a:cs typeface="Times New Roman" pitchFamily="18" charset="0"/>
              </a:rPr>
              <a:t>L</a:t>
            </a:r>
            <a:endParaRPr lang="es-ES" sz="2000" b="1" baseline="-250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454"/>
                                        </p:tgtEl>
                                        <p:attrNameLst>
                                          <p:attrName>style.visibility</p:attrName>
                                        </p:attrNameLst>
                                      </p:cBhvr>
                                      <p:to>
                                        <p:strVal val="visible"/>
                                      </p:to>
                                    </p:set>
                                    <p:animEffect transition="in" filter="wipe(down)">
                                      <p:cBhvr>
                                        <p:cTn id="7" dur="5000"/>
                                        <p:tgtEl>
                                          <p:spTgt spid="1034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453"/>
                                        </p:tgtEl>
                                        <p:attrNameLst>
                                          <p:attrName>style.visibility</p:attrName>
                                        </p:attrNameLst>
                                      </p:cBhvr>
                                      <p:to>
                                        <p:strVal val="visible"/>
                                      </p:to>
                                    </p:set>
                                    <p:animEffect transition="in" filter="wipe(left)">
                                      <p:cBhvr>
                                        <p:cTn id="10" dur="5000"/>
                                        <p:tgtEl>
                                          <p:spTgt spid="10345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3" grpId="0" animBg="1"/>
      <p:bldP spid="103454" grpId="0" animBg="1"/>
      <p:bldP spid="103472" grpId="0" animBg="1"/>
      <p:bldP spid="5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9" name="38 Rectángulo"/>
          <p:cNvSpPr/>
          <p:nvPr/>
        </p:nvSpPr>
        <p:spPr>
          <a:xfrm>
            <a:off x="511175" y="771525"/>
            <a:ext cx="8062913" cy="6086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20163" name="Text Box 2"/>
          <p:cNvSpPr txBox="1">
            <a:spLocks noChangeArrowheads="1"/>
          </p:cNvSpPr>
          <p:nvPr/>
        </p:nvSpPr>
        <p:spPr bwMode="auto">
          <a:xfrm>
            <a:off x="0" y="0"/>
            <a:ext cx="9144000" cy="77946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b="1">
                <a:solidFill>
                  <a:srgbClr val="FFFFFF"/>
                </a:solidFill>
                <a:cs typeface="Arial" charset="0"/>
              </a:rPr>
              <a:t>VARIACIÓN DE LA POTENCIA CON LA FRECUENCIA:</a:t>
            </a:r>
          </a:p>
          <a:p>
            <a:pPr algn="ctr" fontAlgn="base">
              <a:spcBef>
                <a:spcPct val="50000"/>
              </a:spcBef>
              <a:spcAft>
                <a:spcPct val="0"/>
              </a:spcAft>
            </a:pPr>
            <a:r>
              <a:rPr lang="es-ES" b="1">
                <a:solidFill>
                  <a:srgbClr val="FFFFFF"/>
                </a:solidFill>
                <a:cs typeface="Arial" charset="0"/>
              </a:rPr>
              <a:t>ANCHURA DE RESONANCIA</a:t>
            </a:r>
            <a:r>
              <a:rPr lang="es-ES">
                <a:solidFill>
                  <a:srgbClr val="FFFFFF"/>
                </a:solidFill>
                <a:cs typeface="Arial" charset="0"/>
              </a:rPr>
              <a:t> ( </a:t>
            </a:r>
            <a:r>
              <a:rPr lang="es-ES" b="1">
                <a:solidFill>
                  <a:srgbClr val="FFFFFF"/>
                </a:solidFill>
                <a:latin typeface="Times New Roman" pitchFamily="18" charset="0"/>
                <a:cs typeface="Arial" charset="0"/>
              </a:rPr>
              <a:t>Δ</a:t>
            </a:r>
            <a:r>
              <a:rPr lang="es-ES" b="1" i="1">
                <a:solidFill>
                  <a:srgbClr val="FFFFFF"/>
                </a:solidFill>
                <a:latin typeface="Times New Roman" pitchFamily="18" charset="0"/>
                <a:cs typeface="Arial" charset="0"/>
              </a:rPr>
              <a:t>f</a:t>
            </a:r>
            <a:r>
              <a:rPr lang="es-ES" i="1">
                <a:solidFill>
                  <a:srgbClr val="FFFFFF"/>
                </a:solidFill>
                <a:latin typeface="Times New Roman" pitchFamily="18" charset="0"/>
                <a:cs typeface="Arial" charset="0"/>
              </a:rPr>
              <a:t> </a:t>
            </a:r>
            <a:r>
              <a:rPr lang="es-ES">
                <a:solidFill>
                  <a:srgbClr val="FFFFFF"/>
                </a:solidFill>
                <a:cs typeface="Arial" charset="0"/>
              </a:rPr>
              <a:t>)</a:t>
            </a:r>
          </a:p>
        </p:txBody>
      </p:sp>
      <p:sp>
        <p:nvSpPr>
          <p:cNvPr id="142339" name="Freeform 3"/>
          <p:cNvSpPr>
            <a:spLocks/>
          </p:cNvSpPr>
          <p:nvPr/>
        </p:nvSpPr>
        <p:spPr bwMode="auto">
          <a:xfrm>
            <a:off x="1946275" y="4857750"/>
            <a:ext cx="6124575" cy="796925"/>
          </a:xfrm>
          <a:custGeom>
            <a:avLst/>
            <a:gdLst>
              <a:gd name="T0" fmla="*/ 0 w 3858"/>
              <a:gd name="T1" fmla="*/ 2147483647 h 502"/>
              <a:gd name="T2" fmla="*/ 2147483647 w 3858"/>
              <a:gd name="T3" fmla="*/ 2147483647 h 502"/>
              <a:gd name="T4" fmla="*/ 2147483647 w 3858"/>
              <a:gd name="T5" fmla="*/ 2147483647 h 502"/>
              <a:gd name="T6" fmla="*/ 2147483647 w 3858"/>
              <a:gd name="T7" fmla="*/ 2147483647 h 502"/>
              <a:gd name="T8" fmla="*/ 2147483647 w 3858"/>
              <a:gd name="T9" fmla="*/ 2147483647 h 502"/>
              <a:gd name="T10" fmla="*/ 2147483647 w 3858"/>
              <a:gd name="T11" fmla="*/ 2147483647 h 502"/>
              <a:gd name="T12" fmla="*/ 2147483647 w 3858"/>
              <a:gd name="T13" fmla="*/ 2147483647 h 502"/>
              <a:gd name="T14" fmla="*/ 2147483647 w 3858"/>
              <a:gd name="T15" fmla="*/ 2147483647 h 502"/>
              <a:gd name="T16" fmla="*/ 2147483647 w 3858"/>
              <a:gd name="T17" fmla="*/ 2147483647 h 502"/>
              <a:gd name="T18" fmla="*/ 2147483647 w 3858"/>
              <a:gd name="T19" fmla="*/ 2147483647 h 502"/>
              <a:gd name="T20" fmla="*/ 2147483647 w 3858"/>
              <a:gd name="T21" fmla="*/ 2147483647 h 502"/>
              <a:gd name="T22" fmla="*/ 2147483647 w 3858"/>
              <a:gd name="T23" fmla="*/ 2147483647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58"/>
              <a:gd name="T37" fmla="*/ 0 h 502"/>
              <a:gd name="T38" fmla="*/ 3858 w 3858"/>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58" h="502">
                <a:moveTo>
                  <a:pt x="0" y="502"/>
                </a:moveTo>
                <a:cubicBezTo>
                  <a:pt x="186" y="488"/>
                  <a:pt x="373" y="474"/>
                  <a:pt x="523" y="456"/>
                </a:cubicBezTo>
                <a:cubicBezTo>
                  <a:pt x="673" y="438"/>
                  <a:pt x="783" y="424"/>
                  <a:pt x="902" y="396"/>
                </a:cubicBezTo>
                <a:cubicBezTo>
                  <a:pt x="1021" y="368"/>
                  <a:pt x="1143" y="325"/>
                  <a:pt x="1236" y="290"/>
                </a:cubicBezTo>
                <a:cubicBezTo>
                  <a:pt x="1329" y="255"/>
                  <a:pt x="1379" y="223"/>
                  <a:pt x="1463" y="184"/>
                </a:cubicBezTo>
                <a:cubicBezTo>
                  <a:pt x="1547" y="145"/>
                  <a:pt x="1662" y="85"/>
                  <a:pt x="1743" y="55"/>
                </a:cubicBezTo>
                <a:cubicBezTo>
                  <a:pt x="1824" y="25"/>
                  <a:pt x="1865" y="0"/>
                  <a:pt x="1948" y="2"/>
                </a:cubicBezTo>
                <a:cubicBezTo>
                  <a:pt x="2031" y="4"/>
                  <a:pt x="2137" y="35"/>
                  <a:pt x="2244" y="70"/>
                </a:cubicBezTo>
                <a:cubicBezTo>
                  <a:pt x="2351" y="105"/>
                  <a:pt x="2471" y="171"/>
                  <a:pt x="2592" y="214"/>
                </a:cubicBezTo>
                <a:cubicBezTo>
                  <a:pt x="2713" y="257"/>
                  <a:pt x="2843" y="298"/>
                  <a:pt x="2971" y="328"/>
                </a:cubicBezTo>
                <a:cubicBezTo>
                  <a:pt x="3099" y="358"/>
                  <a:pt x="3210" y="377"/>
                  <a:pt x="3358" y="396"/>
                </a:cubicBezTo>
                <a:cubicBezTo>
                  <a:pt x="3506" y="415"/>
                  <a:pt x="3682" y="428"/>
                  <a:pt x="3858" y="441"/>
                </a:cubicBezTo>
              </a:path>
            </a:pathLst>
          </a:custGeom>
          <a:noFill/>
          <a:ln w="28575" cmpd="sng">
            <a:solidFill>
              <a:srgbClr val="66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0" name="Line 4"/>
          <p:cNvSpPr>
            <a:spLocks noChangeShapeType="1"/>
          </p:cNvSpPr>
          <p:nvPr/>
        </p:nvSpPr>
        <p:spPr bwMode="auto">
          <a:xfrm>
            <a:off x="1946275" y="3668713"/>
            <a:ext cx="3379788" cy="0"/>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1" name="Line 5"/>
          <p:cNvSpPr>
            <a:spLocks noChangeShapeType="1"/>
          </p:cNvSpPr>
          <p:nvPr/>
        </p:nvSpPr>
        <p:spPr bwMode="auto">
          <a:xfrm>
            <a:off x="1970088" y="5281613"/>
            <a:ext cx="4297362" cy="0"/>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2" name="Line 6"/>
          <p:cNvSpPr>
            <a:spLocks noChangeShapeType="1"/>
          </p:cNvSpPr>
          <p:nvPr/>
        </p:nvSpPr>
        <p:spPr bwMode="auto">
          <a:xfrm>
            <a:off x="1946275" y="1576388"/>
            <a:ext cx="3163888" cy="0"/>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3" name="Line 7"/>
          <p:cNvSpPr>
            <a:spLocks noChangeShapeType="1"/>
          </p:cNvSpPr>
          <p:nvPr/>
        </p:nvSpPr>
        <p:spPr bwMode="auto">
          <a:xfrm>
            <a:off x="1970088" y="4860925"/>
            <a:ext cx="3092450" cy="0"/>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69" name="Line 8"/>
          <p:cNvSpPr>
            <a:spLocks noChangeShapeType="1"/>
          </p:cNvSpPr>
          <p:nvPr/>
        </p:nvSpPr>
        <p:spPr bwMode="auto">
          <a:xfrm>
            <a:off x="1935163" y="974725"/>
            <a:ext cx="0" cy="5076825"/>
          </a:xfrm>
          <a:prstGeom prst="line">
            <a:avLst/>
          </a:prstGeom>
          <a:noFill/>
          <a:ln w="9525">
            <a:solidFill>
              <a:schemeClr val="tx1"/>
            </a:solidFill>
            <a:round/>
            <a:headEnd type="stealth" w="lg" len="lg"/>
            <a:tailEnd/>
          </a:ln>
        </p:spPr>
        <p:txBody>
          <a:bodyPr/>
          <a:lstStyle/>
          <a:p>
            <a:pPr fontAlgn="base">
              <a:spcBef>
                <a:spcPct val="0"/>
              </a:spcBef>
              <a:spcAft>
                <a:spcPct val="0"/>
              </a:spcAft>
            </a:pPr>
            <a:endParaRPr lang="es-ES_tradnl">
              <a:solidFill>
                <a:srgbClr val="000000"/>
              </a:solidFill>
              <a:cs typeface="Arial" charset="0"/>
            </a:endParaRPr>
          </a:p>
        </p:txBody>
      </p:sp>
      <p:sp>
        <p:nvSpPr>
          <p:cNvPr id="220170" name="Line 9"/>
          <p:cNvSpPr>
            <a:spLocks noChangeShapeType="1"/>
          </p:cNvSpPr>
          <p:nvPr/>
        </p:nvSpPr>
        <p:spPr bwMode="auto">
          <a:xfrm flipV="1">
            <a:off x="1573213" y="5702300"/>
            <a:ext cx="6823075" cy="12700"/>
          </a:xfrm>
          <a:prstGeom prst="line">
            <a:avLst/>
          </a:prstGeom>
          <a:noFill/>
          <a:ln w="9525">
            <a:solidFill>
              <a:schemeClr val="tx1"/>
            </a:solidFill>
            <a:round/>
            <a:headEnd/>
            <a:tailEnd type="stealth" w="lg" len="lg"/>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10"/>
          <p:cNvGrpSpPr>
            <a:grpSpLocks/>
          </p:cNvGrpSpPr>
          <p:nvPr/>
        </p:nvGrpSpPr>
        <p:grpSpPr bwMode="auto">
          <a:xfrm>
            <a:off x="1935163" y="1576388"/>
            <a:ext cx="6297612" cy="4114800"/>
            <a:chOff x="1069" y="872"/>
            <a:chExt cx="3967" cy="2592"/>
          </a:xfrm>
        </p:grpSpPr>
        <p:sp>
          <p:nvSpPr>
            <p:cNvPr id="220197" name="Freeform 11"/>
            <p:cNvSpPr>
              <a:spLocks/>
            </p:cNvSpPr>
            <p:nvPr/>
          </p:nvSpPr>
          <p:spPr bwMode="auto">
            <a:xfrm>
              <a:off x="1069" y="902"/>
              <a:ext cx="1955" cy="2562"/>
            </a:xfrm>
            <a:custGeom>
              <a:avLst/>
              <a:gdLst>
                <a:gd name="T0" fmla="*/ 0 w 1955"/>
                <a:gd name="T1" fmla="*/ 2562 h 2562"/>
                <a:gd name="T2" fmla="*/ 583 w 1955"/>
                <a:gd name="T3" fmla="*/ 2546 h 2562"/>
                <a:gd name="T4" fmla="*/ 902 w 1955"/>
                <a:gd name="T5" fmla="*/ 2531 h 2562"/>
                <a:gd name="T6" fmla="*/ 1258 w 1955"/>
                <a:gd name="T7" fmla="*/ 2478 h 2562"/>
                <a:gd name="T8" fmla="*/ 1470 w 1955"/>
                <a:gd name="T9" fmla="*/ 2372 h 2562"/>
                <a:gd name="T10" fmla="*/ 1637 w 1955"/>
                <a:gd name="T11" fmla="*/ 2145 h 2562"/>
                <a:gd name="T12" fmla="*/ 1788 w 1955"/>
                <a:gd name="T13" fmla="*/ 1561 h 2562"/>
                <a:gd name="T14" fmla="*/ 1841 w 1955"/>
                <a:gd name="T15" fmla="*/ 1076 h 2562"/>
                <a:gd name="T16" fmla="*/ 1917 w 1955"/>
                <a:gd name="T17" fmla="*/ 303 h 2562"/>
                <a:gd name="T18" fmla="*/ 1955 w 1955"/>
                <a:gd name="T19" fmla="*/ 0 h 25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5"/>
                <a:gd name="T31" fmla="*/ 0 h 2562"/>
                <a:gd name="T32" fmla="*/ 1955 w 1955"/>
                <a:gd name="T33" fmla="*/ 2562 h 25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5" h="2562">
                  <a:moveTo>
                    <a:pt x="0" y="2562"/>
                  </a:moveTo>
                  <a:cubicBezTo>
                    <a:pt x="216" y="2556"/>
                    <a:pt x="433" y="2551"/>
                    <a:pt x="583" y="2546"/>
                  </a:cubicBezTo>
                  <a:cubicBezTo>
                    <a:pt x="733" y="2541"/>
                    <a:pt x="790" y="2542"/>
                    <a:pt x="902" y="2531"/>
                  </a:cubicBezTo>
                  <a:cubicBezTo>
                    <a:pt x="1014" y="2520"/>
                    <a:pt x="1163" y="2504"/>
                    <a:pt x="1258" y="2478"/>
                  </a:cubicBezTo>
                  <a:cubicBezTo>
                    <a:pt x="1353" y="2452"/>
                    <a:pt x="1407" y="2428"/>
                    <a:pt x="1470" y="2372"/>
                  </a:cubicBezTo>
                  <a:cubicBezTo>
                    <a:pt x="1533" y="2316"/>
                    <a:pt x="1584" y="2280"/>
                    <a:pt x="1637" y="2145"/>
                  </a:cubicBezTo>
                  <a:cubicBezTo>
                    <a:pt x="1690" y="2010"/>
                    <a:pt x="1754" y="1739"/>
                    <a:pt x="1788" y="1561"/>
                  </a:cubicBezTo>
                  <a:cubicBezTo>
                    <a:pt x="1822" y="1383"/>
                    <a:pt x="1819" y="1286"/>
                    <a:pt x="1841" y="1076"/>
                  </a:cubicBezTo>
                  <a:cubicBezTo>
                    <a:pt x="1863" y="866"/>
                    <a:pt x="1898" y="482"/>
                    <a:pt x="1917" y="303"/>
                  </a:cubicBezTo>
                  <a:cubicBezTo>
                    <a:pt x="1936" y="124"/>
                    <a:pt x="1946" y="55"/>
                    <a:pt x="1955"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8" name="Freeform 12"/>
            <p:cNvSpPr>
              <a:spLocks/>
            </p:cNvSpPr>
            <p:nvPr/>
          </p:nvSpPr>
          <p:spPr bwMode="auto">
            <a:xfrm flipH="1">
              <a:off x="3081" y="902"/>
              <a:ext cx="1955" cy="2562"/>
            </a:xfrm>
            <a:custGeom>
              <a:avLst/>
              <a:gdLst>
                <a:gd name="T0" fmla="*/ 0 w 1955"/>
                <a:gd name="T1" fmla="*/ 2562 h 2562"/>
                <a:gd name="T2" fmla="*/ 583 w 1955"/>
                <a:gd name="T3" fmla="*/ 2546 h 2562"/>
                <a:gd name="T4" fmla="*/ 902 w 1955"/>
                <a:gd name="T5" fmla="*/ 2531 h 2562"/>
                <a:gd name="T6" fmla="*/ 1258 w 1955"/>
                <a:gd name="T7" fmla="*/ 2478 h 2562"/>
                <a:gd name="T8" fmla="*/ 1470 w 1955"/>
                <a:gd name="T9" fmla="*/ 2372 h 2562"/>
                <a:gd name="T10" fmla="*/ 1637 w 1955"/>
                <a:gd name="T11" fmla="*/ 2145 h 2562"/>
                <a:gd name="T12" fmla="*/ 1788 w 1955"/>
                <a:gd name="T13" fmla="*/ 1561 h 2562"/>
                <a:gd name="T14" fmla="*/ 1841 w 1955"/>
                <a:gd name="T15" fmla="*/ 1076 h 2562"/>
                <a:gd name="T16" fmla="*/ 1917 w 1955"/>
                <a:gd name="T17" fmla="*/ 303 h 2562"/>
                <a:gd name="T18" fmla="*/ 1955 w 1955"/>
                <a:gd name="T19" fmla="*/ 0 h 25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5"/>
                <a:gd name="T31" fmla="*/ 0 h 2562"/>
                <a:gd name="T32" fmla="*/ 1955 w 1955"/>
                <a:gd name="T33" fmla="*/ 2562 h 25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5" h="2562">
                  <a:moveTo>
                    <a:pt x="0" y="2562"/>
                  </a:moveTo>
                  <a:cubicBezTo>
                    <a:pt x="216" y="2556"/>
                    <a:pt x="433" y="2551"/>
                    <a:pt x="583" y="2546"/>
                  </a:cubicBezTo>
                  <a:cubicBezTo>
                    <a:pt x="733" y="2541"/>
                    <a:pt x="790" y="2542"/>
                    <a:pt x="902" y="2531"/>
                  </a:cubicBezTo>
                  <a:cubicBezTo>
                    <a:pt x="1014" y="2520"/>
                    <a:pt x="1163" y="2504"/>
                    <a:pt x="1258" y="2478"/>
                  </a:cubicBezTo>
                  <a:cubicBezTo>
                    <a:pt x="1353" y="2452"/>
                    <a:pt x="1407" y="2428"/>
                    <a:pt x="1470" y="2372"/>
                  </a:cubicBezTo>
                  <a:cubicBezTo>
                    <a:pt x="1533" y="2316"/>
                    <a:pt x="1584" y="2280"/>
                    <a:pt x="1637" y="2145"/>
                  </a:cubicBezTo>
                  <a:cubicBezTo>
                    <a:pt x="1690" y="2010"/>
                    <a:pt x="1754" y="1739"/>
                    <a:pt x="1788" y="1561"/>
                  </a:cubicBezTo>
                  <a:cubicBezTo>
                    <a:pt x="1822" y="1383"/>
                    <a:pt x="1819" y="1286"/>
                    <a:pt x="1841" y="1076"/>
                  </a:cubicBezTo>
                  <a:cubicBezTo>
                    <a:pt x="1863" y="866"/>
                    <a:pt x="1898" y="482"/>
                    <a:pt x="1917" y="303"/>
                  </a:cubicBezTo>
                  <a:cubicBezTo>
                    <a:pt x="1936" y="124"/>
                    <a:pt x="1946" y="55"/>
                    <a:pt x="1955"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9" name="Freeform 13"/>
            <p:cNvSpPr>
              <a:spLocks/>
            </p:cNvSpPr>
            <p:nvPr/>
          </p:nvSpPr>
          <p:spPr bwMode="auto">
            <a:xfrm>
              <a:off x="3022" y="872"/>
              <a:ext cx="60" cy="40"/>
            </a:xfrm>
            <a:custGeom>
              <a:avLst/>
              <a:gdLst>
                <a:gd name="T0" fmla="*/ 3797151 w 28"/>
                <a:gd name="T1" fmla="*/ 1940 h 32"/>
                <a:gd name="T2" fmla="*/ 8136750 w 28"/>
                <a:gd name="T3" fmla="*/ 662 h 32"/>
                <a:gd name="T4" fmla="*/ 46219342 w 28"/>
                <a:gd name="T5" fmla="*/ 234 h 32"/>
                <a:gd name="T6" fmla="*/ 54501774 w 28"/>
                <a:gd name="T7" fmla="*/ 2171 h 32"/>
                <a:gd name="T8" fmla="*/ 0 60000 65536"/>
                <a:gd name="T9" fmla="*/ 0 60000 65536"/>
                <a:gd name="T10" fmla="*/ 0 60000 65536"/>
                <a:gd name="T11" fmla="*/ 0 60000 65536"/>
                <a:gd name="T12" fmla="*/ 0 w 28"/>
                <a:gd name="T13" fmla="*/ 0 h 32"/>
                <a:gd name="T14" fmla="*/ 28 w 28"/>
                <a:gd name="T15" fmla="*/ 32 h 32"/>
              </a:gdLst>
              <a:ahLst/>
              <a:cxnLst>
                <a:cxn ang="T8">
                  <a:pos x="T0" y="T1"/>
                </a:cxn>
                <a:cxn ang="T9">
                  <a:pos x="T2" y="T3"/>
                </a:cxn>
                <a:cxn ang="T10">
                  <a:pos x="T4" y="T5"/>
                </a:cxn>
                <a:cxn ang="T11">
                  <a:pos x="T6" y="T7"/>
                </a:cxn>
              </a:cxnLst>
              <a:rect l="T12" t="T13" r="T14" b="T15"/>
              <a:pathLst>
                <a:path w="28" h="32">
                  <a:moveTo>
                    <a:pt x="2" y="28"/>
                  </a:moveTo>
                  <a:cubicBezTo>
                    <a:pt x="1" y="21"/>
                    <a:pt x="0" y="14"/>
                    <a:pt x="4" y="10"/>
                  </a:cubicBezTo>
                  <a:cubicBezTo>
                    <a:pt x="8" y="6"/>
                    <a:pt x="20" y="0"/>
                    <a:pt x="24" y="4"/>
                  </a:cubicBezTo>
                  <a:cubicBezTo>
                    <a:pt x="28" y="8"/>
                    <a:pt x="28" y="20"/>
                    <a:pt x="28" y="32"/>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42350" name="Text Box 14"/>
          <p:cNvSpPr txBox="1">
            <a:spLocks noChangeArrowheads="1"/>
          </p:cNvSpPr>
          <p:nvPr/>
        </p:nvSpPr>
        <p:spPr bwMode="auto">
          <a:xfrm>
            <a:off x="1031875" y="1358900"/>
            <a:ext cx="9493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P</a:t>
            </a:r>
            <a:r>
              <a:rPr lang="es-ES" b="1" baseline="-25000">
                <a:solidFill>
                  <a:srgbClr val="FF3300"/>
                </a:solidFill>
                <a:cs typeface="Arial" charset="0"/>
              </a:rPr>
              <a:t>máxima</a:t>
            </a:r>
            <a:r>
              <a:rPr lang="es-ES" b="1">
                <a:solidFill>
                  <a:srgbClr val="FF3300"/>
                </a:solidFill>
                <a:cs typeface="Arial" charset="0"/>
              </a:rPr>
              <a:t> </a:t>
            </a:r>
          </a:p>
        </p:txBody>
      </p:sp>
      <p:sp>
        <p:nvSpPr>
          <p:cNvPr id="142351" name="Text Box 15"/>
          <p:cNvSpPr txBox="1">
            <a:spLocks noChangeArrowheads="1"/>
          </p:cNvSpPr>
          <p:nvPr/>
        </p:nvSpPr>
        <p:spPr bwMode="auto">
          <a:xfrm>
            <a:off x="755650" y="3463925"/>
            <a:ext cx="1250950"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½ P</a:t>
            </a:r>
            <a:r>
              <a:rPr lang="es-ES" b="1" baseline="-25000">
                <a:solidFill>
                  <a:srgbClr val="FF3300"/>
                </a:solidFill>
                <a:cs typeface="Arial" charset="0"/>
              </a:rPr>
              <a:t>máxima</a:t>
            </a:r>
            <a:r>
              <a:rPr lang="es-ES">
                <a:solidFill>
                  <a:srgbClr val="000000"/>
                </a:solidFill>
                <a:cs typeface="Arial" charset="0"/>
              </a:rPr>
              <a:t> </a:t>
            </a:r>
          </a:p>
        </p:txBody>
      </p:sp>
      <p:sp>
        <p:nvSpPr>
          <p:cNvPr id="142352" name="Text Box 16"/>
          <p:cNvSpPr txBox="1">
            <a:spLocks noChangeArrowheads="1"/>
          </p:cNvSpPr>
          <p:nvPr/>
        </p:nvSpPr>
        <p:spPr bwMode="auto">
          <a:xfrm>
            <a:off x="1031875" y="4656138"/>
            <a:ext cx="9493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669900"/>
                </a:solidFill>
                <a:cs typeface="Arial" charset="0"/>
              </a:rPr>
              <a:t>P</a:t>
            </a:r>
            <a:r>
              <a:rPr lang="es-ES" b="1" baseline="-25000">
                <a:solidFill>
                  <a:srgbClr val="669900"/>
                </a:solidFill>
                <a:cs typeface="Arial" charset="0"/>
              </a:rPr>
              <a:t>máxima</a:t>
            </a:r>
            <a:r>
              <a:rPr lang="es-ES" b="1">
                <a:solidFill>
                  <a:srgbClr val="669900"/>
                </a:solidFill>
                <a:cs typeface="Arial" charset="0"/>
              </a:rPr>
              <a:t> </a:t>
            </a:r>
          </a:p>
        </p:txBody>
      </p:sp>
      <p:sp>
        <p:nvSpPr>
          <p:cNvPr id="142353" name="Text Box 17"/>
          <p:cNvSpPr txBox="1">
            <a:spLocks noChangeArrowheads="1"/>
          </p:cNvSpPr>
          <p:nvPr/>
        </p:nvSpPr>
        <p:spPr bwMode="auto">
          <a:xfrm>
            <a:off x="755650" y="5087938"/>
            <a:ext cx="1250950"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669900"/>
                </a:solidFill>
                <a:cs typeface="Arial" charset="0"/>
              </a:rPr>
              <a:t>½ P</a:t>
            </a:r>
            <a:r>
              <a:rPr lang="es-ES" b="1" baseline="-25000">
                <a:solidFill>
                  <a:srgbClr val="669900"/>
                </a:solidFill>
                <a:cs typeface="Arial" charset="0"/>
              </a:rPr>
              <a:t>máxima</a:t>
            </a:r>
            <a:r>
              <a:rPr lang="es-ES">
                <a:solidFill>
                  <a:srgbClr val="669900"/>
                </a:solidFill>
                <a:cs typeface="Arial" charset="0"/>
              </a:rPr>
              <a:t> </a:t>
            </a:r>
          </a:p>
        </p:txBody>
      </p:sp>
      <p:sp>
        <p:nvSpPr>
          <p:cNvPr id="142354" name="Line 18"/>
          <p:cNvSpPr>
            <a:spLocks noChangeShapeType="1"/>
          </p:cNvSpPr>
          <p:nvPr/>
        </p:nvSpPr>
        <p:spPr bwMode="auto">
          <a:xfrm>
            <a:off x="4833938" y="3668713"/>
            <a:ext cx="0" cy="2009775"/>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5" name="Line 19"/>
          <p:cNvSpPr>
            <a:spLocks noChangeShapeType="1"/>
          </p:cNvSpPr>
          <p:nvPr/>
        </p:nvSpPr>
        <p:spPr bwMode="auto">
          <a:xfrm>
            <a:off x="5327650" y="3668713"/>
            <a:ext cx="0" cy="2009775"/>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6" name="Line 20"/>
          <p:cNvSpPr>
            <a:spLocks noChangeShapeType="1"/>
          </p:cNvSpPr>
          <p:nvPr/>
        </p:nvSpPr>
        <p:spPr bwMode="auto">
          <a:xfrm>
            <a:off x="3967163" y="5280025"/>
            <a:ext cx="0" cy="409575"/>
          </a:xfrm>
          <a:prstGeom prst="line">
            <a:avLst/>
          </a:prstGeom>
          <a:noFill/>
          <a:ln w="9525">
            <a:solidFill>
              <a:srgbClr val="6699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7" name="Line 21"/>
          <p:cNvSpPr>
            <a:spLocks noChangeShapeType="1"/>
          </p:cNvSpPr>
          <p:nvPr/>
        </p:nvSpPr>
        <p:spPr bwMode="auto">
          <a:xfrm>
            <a:off x="6276975" y="5280025"/>
            <a:ext cx="0" cy="409575"/>
          </a:xfrm>
          <a:prstGeom prst="line">
            <a:avLst/>
          </a:prstGeom>
          <a:noFill/>
          <a:ln w="9525">
            <a:solidFill>
              <a:srgbClr val="6699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42"/>
          <p:cNvGrpSpPr>
            <a:grpSpLocks/>
          </p:cNvGrpSpPr>
          <p:nvPr/>
        </p:nvGrpSpPr>
        <p:grpSpPr bwMode="auto">
          <a:xfrm>
            <a:off x="3957638" y="5702300"/>
            <a:ext cx="2311400" cy="1155700"/>
            <a:chOff x="2396" y="3592"/>
            <a:chExt cx="1456" cy="728"/>
          </a:xfrm>
        </p:grpSpPr>
        <p:sp>
          <p:nvSpPr>
            <p:cNvPr id="220193" name="Line 29"/>
            <p:cNvSpPr>
              <a:spLocks noChangeShapeType="1"/>
            </p:cNvSpPr>
            <p:nvPr/>
          </p:nvSpPr>
          <p:spPr bwMode="auto">
            <a:xfrm>
              <a:off x="3852" y="3592"/>
              <a:ext cx="0" cy="575"/>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4" name="Line 28"/>
            <p:cNvSpPr>
              <a:spLocks noChangeShapeType="1"/>
            </p:cNvSpPr>
            <p:nvPr/>
          </p:nvSpPr>
          <p:spPr bwMode="auto">
            <a:xfrm>
              <a:off x="2396" y="3592"/>
              <a:ext cx="0" cy="575"/>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5" name="Text Box 30"/>
            <p:cNvSpPr txBox="1">
              <a:spLocks noChangeArrowheads="1"/>
            </p:cNvSpPr>
            <p:nvPr/>
          </p:nvSpPr>
          <p:spPr bwMode="auto">
            <a:xfrm>
              <a:off x="2948" y="4089"/>
              <a:ext cx="492"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669900"/>
                  </a:solidFill>
                  <a:cs typeface="Arial" charset="0"/>
                </a:rPr>
                <a:t>Δ</a:t>
              </a:r>
              <a:r>
                <a:rPr lang="es-ES" i="1">
                  <a:solidFill>
                    <a:srgbClr val="669900"/>
                  </a:solidFill>
                  <a:latin typeface="Times New Roman" pitchFamily="18" charset="0"/>
                  <a:cs typeface="Arial" charset="0"/>
                </a:rPr>
                <a:t>f</a:t>
              </a:r>
              <a:endParaRPr lang="el-GR" i="1">
                <a:solidFill>
                  <a:srgbClr val="669900"/>
                </a:solidFill>
                <a:latin typeface="Times New Roman" pitchFamily="18" charset="0"/>
                <a:cs typeface="Arial" charset="0"/>
              </a:endParaRPr>
            </a:p>
          </p:txBody>
        </p:sp>
        <p:sp>
          <p:nvSpPr>
            <p:cNvPr id="220196" name="Line 31"/>
            <p:cNvSpPr>
              <a:spLocks noChangeShapeType="1"/>
            </p:cNvSpPr>
            <p:nvPr/>
          </p:nvSpPr>
          <p:spPr bwMode="auto">
            <a:xfrm>
              <a:off x="2403" y="4074"/>
              <a:ext cx="1440" cy="0"/>
            </a:xfrm>
            <a:prstGeom prst="line">
              <a:avLst/>
            </a:prstGeom>
            <a:noFill/>
            <a:ln w="9525">
              <a:solidFill>
                <a:srgbClr val="669900"/>
              </a:solidFill>
              <a:round/>
              <a:headEnd type="triangle" w="med" len="sm"/>
              <a:tailEnd type="triangle" w="med" len="sm"/>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44"/>
          <p:cNvGrpSpPr>
            <a:grpSpLocks/>
          </p:cNvGrpSpPr>
          <p:nvPr/>
        </p:nvGrpSpPr>
        <p:grpSpPr bwMode="auto">
          <a:xfrm>
            <a:off x="561975" y="866775"/>
            <a:ext cx="8062913" cy="5321300"/>
            <a:chOff x="257" y="546"/>
            <a:chExt cx="5079" cy="3352"/>
          </a:xfrm>
        </p:grpSpPr>
        <p:sp>
          <p:nvSpPr>
            <p:cNvPr id="220191" name="Text Box 33"/>
            <p:cNvSpPr txBox="1">
              <a:spLocks noChangeArrowheads="1"/>
            </p:cNvSpPr>
            <p:nvPr/>
          </p:nvSpPr>
          <p:spPr bwMode="auto">
            <a:xfrm>
              <a:off x="257" y="546"/>
              <a:ext cx="1159"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cs typeface="Arial" charset="0"/>
                </a:rPr>
                <a:t>Potencia (W)</a:t>
              </a:r>
            </a:p>
          </p:txBody>
        </p:sp>
        <p:sp>
          <p:nvSpPr>
            <p:cNvPr id="220192" name="Text Box 34"/>
            <p:cNvSpPr txBox="1">
              <a:spLocks noChangeArrowheads="1"/>
            </p:cNvSpPr>
            <p:nvPr/>
          </p:nvSpPr>
          <p:spPr bwMode="auto">
            <a:xfrm>
              <a:off x="4215" y="3667"/>
              <a:ext cx="112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cs typeface="Arial" charset="0"/>
                </a:rPr>
                <a:t>Frecuencia</a:t>
              </a:r>
              <a:r>
                <a:rPr lang="es-ES" i="1">
                  <a:solidFill>
                    <a:srgbClr val="000000"/>
                  </a:solidFill>
                  <a:latin typeface="Times New Roman" pitchFamily="18" charset="0"/>
                  <a:cs typeface="Arial" charset="0"/>
                </a:rPr>
                <a:t> </a:t>
              </a:r>
              <a:r>
                <a:rPr lang="es-ES">
                  <a:solidFill>
                    <a:srgbClr val="000000"/>
                  </a:solidFill>
                  <a:latin typeface="Times New Roman" pitchFamily="18" charset="0"/>
                  <a:cs typeface="Arial" charset="0"/>
                </a:rPr>
                <a:t>(Hz)</a:t>
              </a:r>
            </a:p>
          </p:txBody>
        </p:sp>
      </p:grpSp>
      <p:sp>
        <p:nvSpPr>
          <p:cNvPr id="142371" name="Text Box 35"/>
          <p:cNvSpPr txBox="1">
            <a:spLocks noChangeArrowheads="1"/>
          </p:cNvSpPr>
          <p:nvPr/>
        </p:nvSpPr>
        <p:spPr bwMode="auto">
          <a:xfrm>
            <a:off x="6686550" y="5005388"/>
            <a:ext cx="1395413"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R grande</a:t>
            </a:r>
          </a:p>
        </p:txBody>
      </p:sp>
      <p:sp>
        <p:nvSpPr>
          <p:cNvPr id="142372" name="Text Box 36"/>
          <p:cNvSpPr txBox="1">
            <a:spLocks noChangeArrowheads="1"/>
          </p:cNvSpPr>
          <p:nvPr/>
        </p:nvSpPr>
        <p:spPr bwMode="auto">
          <a:xfrm>
            <a:off x="5303838" y="2393950"/>
            <a:ext cx="1395412"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cs typeface="Arial" charset="0"/>
              </a:rPr>
              <a:t>R pequeña</a:t>
            </a:r>
          </a:p>
        </p:txBody>
      </p:sp>
      <p:sp>
        <p:nvSpPr>
          <p:cNvPr id="142373" name="Line 37"/>
          <p:cNvSpPr>
            <a:spLocks noChangeShapeType="1"/>
          </p:cNvSpPr>
          <p:nvPr/>
        </p:nvSpPr>
        <p:spPr bwMode="auto">
          <a:xfrm>
            <a:off x="5086350" y="1576388"/>
            <a:ext cx="0" cy="4125912"/>
          </a:xfrm>
          <a:prstGeom prst="line">
            <a:avLst/>
          </a:prstGeom>
          <a:noFill/>
          <a:ln w="9525">
            <a:solidFill>
              <a:srgbClr val="000066"/>
            </a:solidFill>
            <a:prstDash val="lg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74" name="Text Box 38"/>
          <p:cNvSpPr txBox="1">
            <a:spLocks noChangeArrowheads="1"/>
          </p:cNvSpPr>
          <p:nvPr/>
        </p:nvSpPr>
        <p:spPr bwMode="auto">
          <a:xfrm>
            <a:off x="4921250" y="5665788"/>
            <a:ext cx="409575" cy="366712"/>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latin typeface="Times New Roman" pitchFamily="18" charset="0"/>
                <a:cs typeface="Arial" charset="0"/>
              </a:rPr>
              <a:t>f</a:t>
            </a:r>
            <a:r>
              <a:rPr lang="es-ES" b="1" baseline="-25000">
                <a:solidFill>
                  <a:srgbClr val="333399"/>
                </a:solidFill>
                <a:cs typeface="Arial" charset="0"/>
              </a:rPr>
              <a:t>0</a:t>
            </a:r>
            <a:endParaRPr lang="es-ES" b="1">
              <a:solidFill>
                <a:srgbClr val="333399"/>
              </a:solidFill>
              <a:cs typeface="Arial" charset="0"/>
            </a:endParaRPr>
          </a:p>
        </p:txBody>
      </p:sp>
      <p:grpSp>
        <p:nvGrpSpPr>
          <p:cNvPr id="5" name="Group 41"/>
          <p:cNvGrpSpPr>
            <a:grpSpLocks/>
          </p:cNvGrpSpPr>
          <p:nvPr/>
        </p:nvGrpSpPr>
        <p:grpSpPr bwMode="auto">
          <a:xfrm>
            <a:off x="4822825" y="5702300"/>
            <a:ext cx="792163" cy="728663"/>
            <a:chOff x="2941" y="3592"/>
            <a:chExt cx="499" cy="459"/>
          </a:xfrm>
        </p:grpSpPr>
        <p:sp>
          <p:nvSpPr>
            <p:cNvPr id="220187" name="Line 23"/>
            <p:cNvSpPr>
              <a:spLocks noChangeShapeType="1"/>
            </p:cNvSpPr>
            <p:nvPr/>
          </p:nvSpPr>
          <p:spPr bwMode="auto">
            <a:xfrm>
              <a:off x="2941" y="3592"/>
              <a:ext cx="0" cy="348"/>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88" name="Text Box 25"/>
            <p:cNvSpPr txBox="1">
              <a:spLocks noChangeArrowheads="1"/>
            </p:cNvSpPr>
            <p:nvPr/>
          </p:nvSpPr>
          <p:spPr bwMode="auto">
            <a:xfrm>
              <a:off x="2948" y="3820"/>
              <a:ext cx="492"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FF3300"/>
                  </a:solidFill>
                  <a:cs typeface="Arial" charset="0"/>
                </a:rPr>
                <a:t>Δ</a:t>
              </a:r>
              <a:r>
                <a:rPr lang="es-ES" i="1">
                  <a:solidFill>
                    <a:srgbClr val="FF3300"/>
                  </a:solidFill>
                  <a:latin typeface="Times New Roman" pitchFamily="18" charset="0"/>
                  <a:cs typeface="Arial" charset="0"/>
                </a:rPr>
                <a:t>f</a:t>
              </a:r>
              <a:endParaRPr lang="el-GR" i="1">
                <a:solidFill>
                  <a:srgbClr val="FF3300"/>
                </a:solidFill>
                <a:latin typeface="Times New Roman" pitchFamily="18" charset="0"/>
                <a:cs typeface="Arial" charset="0"/>
              </a:endParaRPr>
            </a:p>
          </p:txBody>
        </p:sp>
        <p:sp>
          <p:nvSpPr>
            <p:cNvPr id="220189" name="Line 26"/>
            <p:cNvSpPr>
              <a:spLocks noChangeShapeType="1"/>
            </p:cNvSpPr>
            <p:nvPr/>
          </p:nvSpPr>
          <p:spPr bwMode="auto">
            <a:xfrm>
              <a:off x="2941" y="3850"/>
              <a:ext cx="318" cy="0"/>
            </a:xfrm>
            <a:prstGeom prst="line">
              <a:avLst/>
            </a:prstGeom>
            <a:noFill/>
            <a:ln w="9525">
              <a:solidFill>
                <a:srgbClr val="FF3300"/>
              </a:solidFill>
              <a:round/>
              <a:headEnd type="triangle" w="med" len="sm"/>
              <a:tailEnd type="triangle" w="med" len="sm"/>
            </a:ln>
          </p:spPr>
          <p:txBody>
            <a:bodyPr/>
            <a:lstStyle/>
            <a:p>
              <a:pPr fontAlgn="base">
                <a:spcBef>
                  <a:spcPct val="0"/>
                </a:spcBef>
                <a:spcAft>
                  <a:spcPct val="0"/>
                </a:spcAft>
              </a:pPr>
              <a:endParaRPr lang="es-ES_tradnl">
                <a:solidFill>
                  <a:srgbClr val="000000"/>
                </a:solidFill>
                <a:cs typeface="Arial" charset="0"/>
              </a:endParaRPr>
            </a:p>
          </p:txBody>
        </p:sp>
        <p:sp>
          <p:nvSpPr>
            <p:cNvPr id="220190" name="Line 39"/>
            <p:cNvSpPr>
              <a:spLocks noChangeShapeType="1"/>
            </p:cNvSpPr>
            <p:nvPr/>
          </p:nvSpPr>
          <p:spPr bwMode="auto">
            <a:xfrm>
              <a:off x="3267" y="3592"/>
              <a:ext cx="0" cy="348"/>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0"/>
                                        <p:tgtEl>
                                          <p:spTgt spid="2"/>
                                        </p:tgtEl>
                                      </p:cBhvr>
                                    </p:animEffect>
                                  </p:childTnLst>
                                </p:cTn>
                              </p:par>
                            </p:childTnLst>
                          </p:cTn>
                        </p:par>
                        <p:par>
                          <p:cTn id="12" fill="hold">
                            <p:stCondLst>
                              <p:cond delay="5000"/>
                            </p:stCondLst>
                            <p:childTnLst>
                              <p:par>
                                <p:cTn id="13" presetID="1" presetClass="entr" presetSubtype="0" fill="hold" grpId="0" nodeType="afterEffect">
                                  <p:stCondLst>
                                    <p:cond delay="0"/>
                                  </p:stCondLst>
                                  <p:childTnLst>
                                    <p:set>
                                      <p:cBhvr>
                                        <p:cTn id="14" dur="1" fill="hold">
                                          <p:stCondLst>
                                            <p:cond delay="0"/>
                                          </p:stCondLst>
                                        </p:cTn>
                                        <p:tgtEl>
                                          <p:spTgt spid="142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2373"/>
                                        </p:tgtEl>
                                        <p:attrNameLst>
                                          <p:attrName>style.visibility</p:attrName>
                                        </p:attrNameLst>
                                      </p:cBhvr>
                                      <p:to>
                                        <p:strVal val="visible"/>
                                      </p:to>
                                    </p:set>
                                    <p:animEffect transition="in" filter="wipe(up)">
                                      <p:cBhvr>
                                        <p:cTn id="19" dur="2000"/>
                                        <p:tgtEl>
                                          <p:spTgt spid="142373"/>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423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2342"/>
                                        </p:tgtEl>
                                        <p:attrNameLst>
                                          <p:attrName>style.visibility</p:attrName>
                                        </p:attrNameLst>
                                      </p:cBhvr>
                                      <p:to>
                                        <p:strVal val="visible"/>
                                      </p:to>
                                    </p:set>
                                    <p:animEffect transition="in" filter="wipe(left)">
                                      <p:cBhvr>
                                        <p:cTn id="27" dur="3000"/>
                                        <p:tgtEl>
                                          <p:spTgt spid="14234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423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2340"/>
                                        </p:tgtEl>
                                        <p:attrNameLst>
                                          <p:attrName>style.visibility</p:attrName>
                                        </p:attrNameLst>
                                      </p:cBhvr>
                                      <p:to>
                                        <p:strVal val="visible"/>
                                      </p:to>
                                    </p:set>
                                    <p:animEffect transition="in" filter="wipe(left)">
                                      <p:cBhvr>
                                        <p:cTn id="34" dur="3000"/>
                                        <p:tgtEl>
                                          <p:spTgt spid="14234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423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2354"/>
                                        </p:tgtEl>
                                        <p:attrNameLst>
                                          <p:attrName>style.visibility</p:attrName>
                                        </p:attrNameLst>
                                      </p:cBhvr>
                                      <p:to>
                                        <p:strVal val="visible"/>
                                      </p:to>
                                    </p:set>
                                    <p:animEffect transition="in" filter="wipe(up)">
                                      <p:cBhvr>
                                        <p:cTn id="41" dur="3000"/>
                                        <p:tgtEl>
                                          <p:spTgt spid="14235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42355"/>
                                        </p:tgtEl>
                                        <p:attrNameLst>
                                          <p:attrName>style.visibility</p:attrName>
                                        </p:attrNameLst>
                                      </p:cBhvr>
                                      <p:to>
                                        <p:strVal val="visible"/>
                                      </p:to>
                                    </p:set>
                                    <p:animEffect transition="in" filter="wipe(up)">
                                      <p:cBhvr>
                                        <p:cTn id="44" dur="3000"/>
                                        <p:tgtEl>
                                          <p:spTgt spid="14235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2339"/>
                                        </p:tgtEl>
                                        <p:attrNameLst>
                                          <p:attrName>style.visibility</p:attrName>
                                        </p:attrNameLst>
                                      </p:cBhvr>
                                      <p:to>
                                        <p:strVal val="visible"/>
                                      </p:to>
                                    </p:set>
                                    <p:animEffect transition="in" filter="wipe(left)">
                                      <p:cBhvr>
                                        <p:cTn id="53" dur="5000"/>
                                        <p:tgtEl>
                                          <p:spTgt spid="142339"/>
                                        </p:tgtEl>
                                      </p:cBhvr>
                                    </p:animEffect>
                                  </p:child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0"/>
                                          </p:stCondLst>
                                        </p:cTn>
                                        <p:tgtEl>
                                          <p:spTgt spid="1423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2343"/>
                                        </p:tgtEl>
                                        <p:attrNameLst>
                                          <p:attrName>style.visibility</p:attrName>
                                        </p:attrNameLst>
                                      </p:cBhvr>
                                      <p:to>
                                        <p:strVal val="visible"/>
                                      </p:to>
                                    </p:set>
                                    <p:animEffect transition="in" filter="wipe(left)">
                                      <p:cBhvr>
                                        <p:cTn id="61" dur="3000"/>
                                        <p:tgtEl>
                                          <p:spTgt spid="142343"/>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1423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2341"/>
                                        </p:tgtEl>
                                        <p:attrNameLst>
                                          <p:attrName>style.visibility</p:attrName>
                                        </p:attrNameLst>
                                      </p:cBhvr>
                                      <p:to>
                                        <p:strVal val="visible"/>
                                      </p:to>
                                    </p:set>
                                    <p:animEffect transition="in" filter="wipe(left)">
                                      <p:cBhvr>
                                        <p:cTn id="68" dur="3000"/>
                                        <p:tgtEl>
                                          <p:spTgt spid="142341"/>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1423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42356"/>
                                        </p:tgtEl>
                                        <p:attrNameLst>
                                          <p:attrName>style.visibility</p:attrName>
                                        </p:attrNameLst>
                                      </p:cBhvr>
                                      <p:to>
                                        <p:strVal val="visible"/>
                                      </p:to>
                                    </p:set>
                                    <p:animEffect transition="in" filter="wipe(up)">
                                      <p:cBhvr>
                                        <p:cTn id="75" dur="2000"/>
                                        <p:tgtEl>
                                          <p:spTgt spid="14235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42357"/>
                                        </p:tgtEl>
                                        <p:attrNameLst>
                                          <p:attrName>style.visibility</p:attrName>
                                        </p:attrNameLst>
                                      </p:cBhvr>
                                      <p:to>
                                        <p:strVal val="visible"/>
                                      </p:to>
                                    </p:set>
                                    <p:animEffect transition="in" filter="wipe(up)">
                                      <p:cBhvr>
                                        <p:cTn id="78" dur="2000"/>
                                        <p:tgtEl>
                                          <p:spTgt spid="14235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0" grpId="0" animBg="1"/>
      <p:bldP spid="142341" grpId="0" animBg="1"/>
      <p:bldP spid="142342" grpId="0" animBg="1"/>
      <p:bldP spid="142343" grpId="0" animBg="1"/>
      <p:bldP spid="142350" grpId="0"/>
      <p:bldP spid="142351" grpId="0"/>
      <p:bldP spid="142352" grpId="0"/>
      <p:bldP spid="142353" grpId="0"/>
      <p:bldP spid="142354" grpId="0" animBg="1"/>
      <p:bldP spid="142355" grpId="0" animBg="1"/>
      <p:bldP spid="142356" grpId="0" animBg="1"/>
      <p:bldP spid="142357" grpId="0" animBg="1"/>
      <p:bldP spid="142371" grpId="0"/>
      <p:bldP spid="142372" grpId="0"/>
      <p:bldP spid="142373" grpId="0" animBg="1"/>
      <p:bldP spid="142374" grpId="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1 CuadroTexto"/>
          <p:cNvSpPr txBox="1"/>
          <p:nvPr/>
        </p:nvSpPr>
        <p:spPr>
          <a:xfrm>
            <a:off x="682752" y="1865376"/>
            <a:ext cx="7876032" cy="1077218"/>
          </a:xfrm>
          <a:prstGeom prst="rect">
            <a:avLst/>
          </a:prstGeom>
          <a:noFill/>
        </p:spPr>
        <p:txBody>
          <a:bodyPr wrap="square" rtlCol="0">
            <a:spAutoFit/>
          </a:bodyPr>
          <a:lstStyle/>
          <a:p>
            <a:pPr algn="ctr"/>
            <a:r>
              <a:rPr lang="es-ES_tradnl" sz="3200" dirty="0" smtClean="0">
                <a:solidFill>
                  <a:srgbClr val="3EF447"/>
                </a:solidFill>
              </a:rPr>
              <a:t>Influencia de la anchura de resonancia en la sintonización correcta de una emisora.</a:t>
            </a:r>
            <a:endParaRPr lang="es-ES_tradnl" sz="3200" dirty="0">
              <a:solidFill>
                <a:srgbClr val="3EF447"/>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grpSp>
        <p:nvGrpSpPr>
          <p:cNvPr id="2" name="35 Grupo"/>
          <p:cNvGrpSpPr/>
          <p:nvPr/>
        </p:nvGrpSpPr>
        <p:grpSpPr>
          <a:xfrm>
            <a:off x="142875" y="214313"/>
            <a:ext cx="8823325" cy="6489700"/>
            <a:chOff x="142875" y="214313"/>
            <a:chExt cx="8823325" cy="6489700"/>
          </a:xfrm>
        </p:grpSpPr>
        <p:sp>
          <p:nvSpPr>
            <p:cNvPr id="35" name="34 Rectángulo"/>
            <p:cNvSpPr/>
            <p:nvPr/>
          </p:nvSpPr>
          <p:spPr>
            <a:xfrm>
              <a:off x="142875" y="214313"/>
              <a:ext cx="8823325" cy="6489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21187" name="Freeform 2"/>
            <p:cNvSpPr>
              <a:spLocks/>
            </p:cNvSpPr>
            <p:nvPr/>
          </p:nvSpPr>
          <p:spPr bwMode="auto">
            <a:xfrm>
              <a:off x="587374" y="395288"/>
              <a:ext cx="8117713" cy="5756275"/>
            </a:xfrm>
            <a:custGeom>
              <a:avLst/>
              <a:gdLst>
                <a:gd name="T0" fmla="*/ 0 w 4536"/>
                <a:gd name="T1" fmla="*/ 0 h 3175"/>
                <a:gd name="T2" fmla="*/ 0 w 4536"/>
                <a:gd name="T3" fmla="*/ 2147483647 h 3175"/>
                <a:gd name="T4" fmla="*/ 2147483647 w 4536"/>
                <a:gd name="T5" fmla="*/ 2147483647 h 3175"/>
                <a:gd name="T6" fmla="*/ 0 60000 65536"/>
                <a:gd name="T7" fmla="*/ 0 60000 65536"/>
                <a:gd name="T8" fmla="*/ 0 60000 65536"/>
                <a:gd name="T9" fmla="*/ 0 w 4536"/>
                <a:gd name="T10" fmla="*/ 0 h 3175"/>
                <a:gd name="T11" fmla="*/ 4536 w 4536"/>
                <a:gd name="T12" fmla="*/ 3175 h 3175"/>
              </a:gdLst>
              <a:ahLst/>
              <a:cxnLst>
                <a:cxn ang="T6">
                  <a:pos x="T0" y="T1"/>
                </a:cxn>
                <a:cxn ang="T7">
                  <a:pos x="T2" y="T3"/>
                </a:cxn>
                <a:cxn ang="T8">
                  <a:pos x="T4" y="T5"/>
                </a:cxn>
              </a:cxnLst>
              <a:rect l="T9" t="T10" r="T11" b="T12"/>
              <a:pathLst>
                <a:path w="4536" h="3175">
                  <a:moveTo>
                    <a:pt x="0" y="0"/>
                  </a:moveTo>
                  <a:lnTo>
                    <a:pt x="0" y="3175"/>
                  </a:lnTo>
                  <a:lnTo>
                    <a:pt x="4536" y="3175"/>
                  </a:lnTo>
                </a:path>
              </a:pathLst>
            </a:custGeom>
            <a:noFill/>
            <a:ln w="19050" cmpd="sng">
              <a:solidFill>
                <a:schemeClr val="tx1"/>
              </a:solidFill>
              <a:round/>
              <a:headEnd type="triangle" w="lg" len="lg"/>
              <a:tailEnd type="triangle" w="lg" len="lg"/>
            </a:ln>
          </p:spPr>
          <p:txBody>
            <a:bodyPr/>
            <a:lstStyle/>
            <a:p>
              <a:pPr fontAlgn="base">
                <a:spcBef>
                  <a:spcPct val="0"/>
                </a:spcBef>
                <a:spcAft>
                  <a:spcPct val="0"/>
                </a:spcAft>
              </a:pPr>
              <a:endParaRPr lang="es-ES_tradnl">
                <a:solidFill>
                  <a:srgbClr val="000000"/>
                </a:solidFill>
                <a:cs typeface="Arial" charset="0"/>
              </a:endParaRPr>
            </a:p>
          </p:txBody>
        </p:sp>
        <p:sp>
          <p:nvSpPr>
            <p:cNvPr id="221192" name="Text Box 7"/>
            <p:cNvSpPr txBox="1">
              <a:spLocks noChangeArrowheads="1"/>
            </p:cNvSpPr>
            <p:nvPr/>
          </p:nvSpPr>
          <p:spPr bwMode="auto">
            <a:xfrm>
              <a:off x="7656513" y="6184900"/>
              <a:ext cx="50482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dirty="0">
                  <a:solidFill>
                    <a:srgbClr val="000000"/>
                  </a:solidFill>
                  <a:latin typeface="Times New Roman" pitchFamily="18" charset="0"/>
                  <a:cs typeface="Arial" charset="0"/>
                </a:rPr>
                <a:t>f</a:t>
              </a:r>
            </a:p>
          </p:txBody>
        </p:sp>
        <p:sp>
          <p:nvSpPr>
            <p:cNvPr id="221193" name="Text Box 8"/>
            <p:cNvSpPr txBox="1">
              <a:spLocks noChangeArrowheads="1"/>
            </p:cNvSpPr>
            <p:nvPr/>
          </p:nvSpPr>
          <p:spPr bwMode="auto">
            <a:xfrm>
              <a:off x="155575" y="250825"/>
              <a:ext cx="50482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P</a:t>
              </a:r>
            </a:p>
          </p:txBody>
        </p:sp>
      </p:grpSp>
      <p:sp>
        <p:nvSpPr>
          <p:cNvPr id="113667" name="Freeform 3"/>
          <p:cNvSpPr>
            <a:spLocks/>
          </p:cNvSpPr>
          <p:nvPr/>
        </p:nvSpPr>
        <p:spPr bwMode="auto">
          <a:xfrm rot="16200000" flipV="1">
            <a:off x="6376988" y="2189163"/>
            <a:ext cx="1144587" cy="623887"/>
          </a:xfrm>
          <a:custGeom>
            <a:avLst/>
            <a:gdLst>
              <a:gd name="T0" fmla="*/ 0 w 3982"/>
              <a:gd name="T1" fmla="*/ 2147483647 h 392"/>
              <a:gd name="T2" fmla="*/ 2147483647 w 3982"/>
              <a:gd name="T3" fmla="*/ 2147483647 h 392"/>
              <a:gd name="T4" fmla="*/ 2147483647 w 3982"/>
              <a:gd name="T5" fmla="*/ 2147483647 h 392"/>
              <a:gd name="T6" fmla="*/ 2147483647 w 3982"/>
              <a:gd name="T7" fmla="*/ 2147483647 h 392"/>
              <a:gd name="T8" fmla="*/ 2147483647 w 3982"/>
              <a:gd name="T9" fmla="*/ 2147483647 h 392"/>
              <a:gd name="T10" fmla="*/ 2147483647 w 3982"/>
              <a:gd name="T11" fmla="*/ 2147483647 h 392"/>
              <a:gd name="T12" fmla="*/ 2147483647 w 3982"/>
              <a:gd name="T13" fmla="*/ 2147483647 h 392"/>
              <a:gd name="T14" fmla="*/ 2147483647 w 3982"/>
              <a:gd name="T15" fmla="*/ 2147483647 h 392"/>
              <a:gd name="T16" fmla="*/ 2147483647 w 3982"/>
              <a:gd name="T17" fmla="*/ 2147483647 h 392"/>
              <a:gd name="T18" fmla="*/ 2147483647 w 3982"/>
              <a:gd name="T19" fmla="*/ 2147483647 h 392"/>
              <a:gd name="T20" fmla="*/ 2147483647 w 3982"/>
              <a:gd name="T21" fmla="*/ 2147483647 h 392"/>
              <a:gd name="T22" fmla="*/ 2147483647 w 3982"/>
              <a:gd name="T23" fmla="*/ 2147483647 h 392"/>
              <a:gd name="T24" fmla="*/ 2147483647 w 3982"/>
              <a:gd name="T25" fmla="*/ 2147483647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2"/>
              <a:gd name="T40" fmla="*/ 0 h 392"/>
              <a:gd name="T41" fmla="*/ 3982 w 3982"/>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2" h="392">
                <a:moveTo>
                  <a:pt x="0" y="211"/>
                </a:moveTo>
                <a:cubicBezTo>
                  <a:pt x="45" y="105"/>
                  <a:pt x="91" y="0"/>
                  <a:pt x="181" y="30"/>
                </a:cubicBezTo>
                <a:cubicBezTo>
                  <a:pt x="271" y="60"/>
                  <a:pt x="422" y="392"/>
                  <a:pt x="543" y="392"/>
                </a:cubicBezTo>
                <a:cubicBezTo>
                  <a:pt x="664" y="392"/>
                  <a:pt x="784" y="30"/>
                  <a:pt x="905" y="30"/>
                </a:cubicBezTo>
                <a:cubicBezTo>
                  <a:pt x="1026" y="30"/>
                  <a:pt x="1146" y="392"/>
                  <a:pt x="1267" y="392"/>
                </a:cubicBezTo>
                <a:cubicBezTo>
                  <a:pt x="1388" y="392"/>
                  <a:pt x="1508" y="30"/>
                  <a:pt x="1629" y="30"/>
                </a:cubicBezTo>
                <a:cubicBezTo>
                  <a:pt x="1750" y="30"/>
                  <a:pt x="1870" y="392"/>
                  <a:pt x="1991" y="392"/>
                </a:cubicBezTo>
                <a:cubicBezTo>
                  <a:pt x="2112" y="392"/>
                  <a:pt x="2232" y="30"/>
                  <a:pt x="2353" y="30"/>
                </a:cubicBezTo>
                <a:cubicBezTo>
                  <a:pt x="2474" y="30"/>
                  <a:pt x="2594" y="392"/>
                  <a:pt x="2715" y="392"/>
                </a:cubicBezTo>
                <a:cubicBezTo>
                  <a:pt x="2836" y="392"/>
                  <a:pt x="2956" y="30"/>
                  <a:pt x="3077" y="30"/>
                </a:cubicBezTo>
                <a:cubicBezTo>
                  <a:pt x="3198" y="30"/>
                  <a:pt x="3318" y="392"/>
                  <a:pt x="3439" y="392"/>
                </a:cubicBezTo>
                <a:cubicBezTo>
                  <a:pt x="3560" y="392"/>
                  <a:pt x="3711" y="60"/>
                  <a:pt x="3801" y="30"/>
                </a:cubicBezTo>
                <a:cubicBezTo>
                  <a:pt x="3891" y="0"/>
                  <a:pt x="3952" y="181"/>
                  <a:pt x="3982"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68" name="Freeform 4"/>
          <p:cNvSpPr>
            <a:spLocks/>
          </p:cNvSpPr>
          <p:nvPr/>
        </p:nvSpPr>
        <p:spPr bwMode="auto">
          <a:xfrm rot="16200000" flipV="1">
            <a:off x="4652169" y="1880394"/>
            <a:ext cx="1728787" cy="625475"/>
          </a:xfrm>
          <a:custGeom>
            <a:avLst/>
            <a:gdLst>
              <a:gd name="T0" fmla="*/ 0 w 3982"/>
              <a:gd name="T1" fmla="*/ 2147483647 h 392"/>
              <a:gd name="T2" fmla="*/ 2147483647 w 3982"/>
              <a:gd name="T3" fmla="*/ 2147483647 h 392"/>
              <a:gd name="T4" fmla="*/ 2147483647 w 3982"/>
              <a:gd name="T5" fmla="*/ 2147483647 h 392"/>
              <a:gd name="T6" fmla="*/ 2147483647 w 3982"/>
              <a:gd name="T7" fmla="*/ 2147483647 h 392"/>
              <a:gd name="T8" fmla="*/ 2147483647 w 3982"/>
              <a:gd name="T9" fmla="*/ 2147483647 h 392"/>
              <a:gd name="T10" fmla="*/ 2147483647 w 3982"/>
              <a:gd name="T11" fmla="*/ 2147483647 h 392"/>
              <a:gd name="T12" fmla="*/ 2147483647 w 3982"/>
              <a:gd name="T13" fmla="*/ 2147483647 h 392"/>
              <a:gd name="T14" fmla="*/ 2147483647 w 3982"/>
              <a:gd name="T15" fmla="*/ 2147483647 h 392"/>
              <a:gd name="T16" fmla="*/ 2147483647 w 3982"/>
              <a:gd name="T17" fmla="*/ 2147483647 h 392"/>
              <a:gd name="T18" fmla="*/ 2147483647 w 3982"/>
              <a:gd name="T19" fmla="*/ 2147483647 h 392"/>
              <a:gd name="T20" fmla="*/ 2147483647 w 3982"/>
              <a:gd name="T21" fmla="*/ 2147483647 h 392"/>
              <a:gd name="T22" fmla="*/ 2147483647 w 3982"/>
              <a:gd name="T23" fmla="*/ 2147483647 h 392"/>
              <a:gd name="T24" fmla="*/ 2147483647 w 3982"/>
              <a:gd name="T25" fmla="*/ 2147483647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2"/>
              <a:gd name="T40" fmla="*/ 0 h 392"/>
              <a:gd name="T41" fmla="*/ 3982 w 3982"/>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2" h="392">
                <a:moveTo>
                  <a:pt x="0" y="211"/>
                </a:moveTo>
                <a:cubicBezTo>
                  <a:pt x="45" y="105"/>
                  <a:pt x="91" y="0"/>
                  <a:pt x="181" y="30"/>
                </a:cubicBezTo>
                <a:cubicBezTo>
                  <a:pt x="271" y="60"/>
                  <a:pt x="422" y="392"/>
                  <a:pt x="543" y="392"/>
                </a:cubicBezTo>
                <a:cubicBezTo>
                  <a:pt x="664" y="392"/>
                  <a:pt x="784" y="30"/>
                  <a:pt x="905" y="30"/>
                </a:cubicBezTo>
                <a:cubicBezTo>
                  <a:pt x="1026" y="30"/>
                  <a:pt x="1146" y="392"/>
                  <a:pt x="1267" y="392"/>
                </a:cubicBezTo>
                <a:cubicBezTo>
                  <a:pt x="1388" y="392"/>
                  <a:pt x="1508" y="30"/>
                  <a:pt x="1629" y="30"/>
                </a:cubicBezTo>
                <a:cubicBezTo>
                  <a:pt x="1750" y="30"/>
                  <a:pt x="1870" y="392"/>
                  <a:pt x="1991" y="392"/>
                </a:cubicBezTo>
                <a:cubicBezTo>
                  <a:pt x="2112" y="392"/>
                  <a:pt x="2232" y="30"/>
                  <a:pt x="2353" y="30"/>
                </a:cubicBezTo>
                <a:cubicBezTo>
                  <a:pt x="2474" y="30"/>
                  <a:pt x="2594" y="392"/>
                  <a:pt x="2715" y="392"/>
                </a:cubicBezTo>
                <a:cubicBezTo>
                  <a:pt x="2836" y="392"/>
                  <a:pt x="2956" y="30"/>
                  <a:pt x="3077" y="30"/>
                </a:cubicBezTo>
                <a:cubicBezTo>
                  <a:pt x="3198" y="30"/>
                  <a:pt x="3318" y="392"/>
                  <a:pt x="3439" y="392"/>
                </a:cubicBezTo>
                <a:cubicBezTo>
                  <a:pt x="3560" y="392"/>
                  <a:pt x="3711" y="60"/>
                  <a:pt x="3801" y="30"/>
                </a:cubicBezTo>
                <a:cubicBezTo>
                  <a:pt x="3891" y="0"/>
                  <a:pt x="3952" y="181"/>
                  <a:pt x="3982"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69" name="Freeform 5"/>
          <p:cNvSpPr>
            <a:spLocks/>
          </p:cNvSpPr>
          <p:nvPr/>
        </p:nvSpPr>
        <p:spPr bwMode="auto">
          <a:xfrm rot="-5400000">
            <a:off x="3277394" y="1781969"/>
            <a:ext cx="1876425" cy="671513"/>
          </a:xfrm>
          <a:custGeom>
            <a:avLst/>
            <a:gdLst>
              <a:gd name="T0" fmla="*/ 0 w 4344"/>
              <a:gd name="T1" fmla="*/ 2147483647 h 422"/>
              <a:gd name="T2" fmla="*/ 2147483647 w 4344"/>
              <a:gd name="T3" fmla="*/ 2147483647 h 422"/>
              <a:gd name="T4" fmla="*/ 2147483647 w 4344"/>
              <a:gd name="T5" fmla="*/ 2147483647 h 422"/>
              <a:gd name="T6" fmla="*/ 2147483647 w 4344"/>
              <a:gd name="T7" fmla="*/ 2147483647 h 422"/>
              <a:gd name="T8" fmla="*/ 2147483647 w 4344"/>
              <a:gd name="T9" fmla="*/ 2147483647 h 422"/>
              <a:gd name="T10" fmla="*/ 2147483647 w 4344"/>
              <a:gd name="T11" fmla="*/ 2147483647 h 422"/>
              <a:gd name="T12" fmla="*/ 2147483647 w 4344"/>
              <a:gd name="T13" fmla="*/ 2147483647 h 422"/>
              <a:gd name="T14" fmla="*/ 2147483647 w 4344"/>
              <a:gd name="T15" fmla="*/ 2147483647 h 422"/>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422"/>
              <a:gd name="T26" fmla="*/ 4344 w 434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422">
                <a:moveTo>
                  <a:pt x="0" y="211"/>
                </a:moveTo>
                <a:cubicBezTo>
                  <a:pt x="90" y="105"/>
                  <a:pt x="181" y="0"/>
                  <a:pt x="362" y="30"/>
                </a:cubicBezTo>
                <a:cubicBezTo>
                  <a:pt x="543" y="60"/>
                  <a:pt x="845" y="392"/>
                  <a:pt x="1086" y="392"/>
                </a:cubicBezTo>
                <a:cubicBezTo>
                  <a:pt x="1327" y="392"/>
                  <a:pt x="1569" y="30"/>
                  <a:pt x="1810" y="30"/>
                </a:cubicBezTo>
                <a:cubicBezTo>
                  <a:pt x="2051" y="30"/>
                  <a:pt x="2293" y="392"/>
                  <a:pt x="2534" y="392"/>
                </a:cubicBezTo>
                <a:cubicBezTo>
                  <a:pt x="2775" y="392"/>
                  <a:pt x="3017" y="30"/>
                  <a:pt x="3258" y="30"/>
                </a:cubicBezTo>
                <a:cubicBezTo>
                  <a:pt x="3499" y="30"/>
                  <a:pt x="3801" y="362"/>
                  <a:pt x="3982" y="392"/>
                </a:cubicBezTo>
                <a:cubicBezTo>
                  <a:pt x="4163" y="422"/>
                  <a:pt x="4284" y="241"/>
                  <a:pt x="4344"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70" name="Freeform 6"/>
          <p:cNvSpPr>
            <a:spLocks/>
          </p:cNvSpPr>
          <p:nvPr/>
        </p:nvSpPr>
        <p:spPr bwMode="auto">
          <a:xfrm rot="-5400000">
            <a:off x="1736726" y="1550987"/>
            <a:ext cx="2411412" cy="671513"/>
          </a:xfrm>
          <a:custGeom>
            <a:avLst/>
            <a:gdLst>
              <a:gd name="T0" fmla="*/ 0 w 4344"/>
              <a:gd name="T1" fmla="*/ 2147483647 h 422"/>
              <a:gd name="T2" fmla="*/ 2147483647 w 4344"/>
              <a:gd name="T3" fmla="*/ 2147483647 h 422"/>
              <a:gd name="T4" fmla="*/ 2147483647 w 4344"/>
              <a:gd name="T5" fmla="*/ 2147483647 h 422"/>
              <a:gd name="T6" fmla="*/ 2147483647 w 4344"/>
              <a:gd name="T7" fmla="*/ 2147483647 h 422"/>
              <a:gd name="T8" fmla="*/ 2147483647 w 4344"/>
              <a:gd name="T9" fmla="*/ 2147483647 h 422"/>
              <a:gd name="T10" fmla="*/ 2147483647 w 4344"/>
              <a:gd name="T11" fmla="*/ 2147483647 h 422"/>
              <a:gd name="T12" fmla="*/ 2147483647 w 4344"/>
              <a:gd name="T13" fmla="*/ 2147483647 h 422"/>
              <a:gd name="T14" fmla="*/ 2147483647 w 4344"/>
              <a:gd name="T15" fmla="*/ 2147483647 h 422"/>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422"/>
              <a:gd name="T26" fmla="*/ 4344 w 434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422">
                <a:moveTo>
                  <a:pt x="0" y="211"/>
                </a:moveTo>
                <a:cubicBezTo>
                  <a:pt x="90" y="105"/>
                  <a:pt x="181" y="0"/>
                  <a:pt x="362" y="30"/>
                </a:cubicBezTo>
                <a:cubicBezTo>
                  <a:pt x="543" y="60"/>
                  <a:pt x="845" y="392"/>
                  <a:pt x="1086" y="392"/>
                </a:cubicBezTo>
                <a:cubicBezTo>
                  <a:pt x="1327" y="392"/>
                  <a:pt x="1569" y="30"/>
                  <a:pt x="1810" y="30"/>
                </a:cubicBezTo>
                <a:cubicBezTo>
                  <a:pt x="2051" y="30"/>
                  <a:pt x="2293" y="392"/>
                  <a:pt x="2534" y="392"/>
                </a:cubicBezTo>
                <a:cubicBezTo>
                  <a:pt x="2775" y="392"/>
                  <a:pt x="3017" y="30"/>
                  <a:pt x="3258" y="30"/>
                </a:cubicBezTo>
                <a:cubicBezTo>
                  <a:pt x="3499" y="30"/>
                  <a:pt x="3801" y="362"/>
                  <a:pt x="3982" y="392"/>
                </a:cubicBezTo>
                <a:cubicBezTo>
                  <a:pt x="4163" y="422"/>
                  <a:pt x="4284" y="241"/>
                  <a:pt x="4344"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73" name="Text Box 9"/>
          <p:cNvSpPr txBox="1">
            <a:spLocks noChangeArrowheads="1"/>
          </p:cNvSpPr>
          <p:nvPr/>
        </p:nvSpPr>
        <p:spPr bwMode="auto">
          <a:xfrm>
            <a:off x="2454275" y="285750"/>
            <a:ext cx="1081088"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Kiss FM</a:t>
            </a:r>
          </a:p>
        </p:txBody>
      </p:sp>
      <p:sp>
        <p:nvSpPr>
          <p:cNvPr id="113674" name="Text Box 10"/>
          <p:cNvSpPr txBox="1">
            <a:spLocks noChangeArrowheads="1"/>
          </p:cNvSpPr>
          <p:nvPr/>
        </p:nvSpPr>
        <p:spPr bwMode="auto">
          <a:xfrm>
            <a:off x="3897313" y="7461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SER</a:t>
            </a:r>
          </a:p>
        </p:txBody>
      </p:sp>
      <p:sp>
        <p:nvSpPr>
          <p:cNvPr id="113675" name="Text Box 11"/>
          <p:cNvSpPr txBox="1">
            <a:spLocks noChangeArrowheads="1"/>
          </p:cNvSpPr>
          <p:nvPr/>
        </p:nvSpPr>
        <p:spPr bwMode="auto">
          <a:xfrm>
            <a:off x="5103813" y="946150"/>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COPE</a:t>
            </a:r>
          </a:p>
        </p:txBody>
      </p:sp>
      <p:sp>
        <p:nvSpPr>
          <p:cNvPr id="113676" name="Text Box 12"/>
          <p:cNvSpPr txBox="1">
            <a:spLocks noChangeArrowheads="1"/>
          </p:cNvSpPr>
          <p:nvPr/>
        </p:nvSpPr>
        <p:spPr bwMode="auto">
          <a:xfrm>
            <a:off x="6446838" y="12493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ONDA CERO</a:t>
            </a:r>
          </a:p>
        </p:txBody>
      </p:sp>
      <p:sp>
        <p:nvSpPr>
          <p:cNvPr id="113677" name="Text Box 13"/>
          <p:cNvSpPr txBox="1">
            <a:spLocks noChangeArrowheads="1"/>
          </p:cNvSpPr>
          <p:nvPr/>
        </p:nvSpPr>
        <p:spPr bwMode="auto">
          <a:xfrm>
            <a:off x="3884613" y="7461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SER</a:t>
            </a:r>
          </a:p>
        </p:txBody>
      </p:sp>
      <p:sp>
        <p:nvSpPr>
          <p:cNvPr id="113678" name="Text Box 14"/>
          <p:cNvSpPr txBox="1">
            <a:spLocks noChangeArrowheads="1"/>
          </p:cNvSpPr>
          <p:nvPr/>
        </p:nvSpPr>
        <p:spPr bwMode="auto">
          <a:xfrm>
            <a:off x="5067300" y="931863"/>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COPE</a:t>
            </a:r>
          </a:p>
        </p:txBody>
      </p:sp>
      <p:sp>
        <p:nvSpPr>
          <p:cNvPr id="113679" name="Text Box 15"/>
          <p:cNvSpPr txBox="1">
            <a:spLocks noChangeArrowheads="1"/>
          </p:cNvSpPr>
          <p:nvPr/>
        </p:nvSpPr>
        <p:spPr bwMode="auto">
          <a:xfrm>
            <a:off x="6430963" y="12493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ONDA CERO</a:t>
            </a:r>
          </a:p>
        </p:txBody>
      </p:sp>
      <p:sp>
        <p:nvSpPr>
          <p:cNvPr id="113680" name="Text Box 16"/>
          <p:cNvSpPr txBox="1">
            <a:spLocks noChangeArrowheads="1"/>
          </p:cNvSpPr>
          <p:nvPr/>
        </p:nvSpPr>
        <p:spPr bwMode="auto">
          <a:xfrm>
            <a:off x="2425700" y="285750"/>
            <a:ext cx="1081088"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Kiss FM</a:t>
            </a:r>
          </a:p>
        </p:txBody>
      </p:sp>
      <p:grpSp>
        <p:nvGrpSpPr>
          <p:cNvPr id="3" name="Group 17"/>
          <p:cNvGrpSpPr>
            <a:grpSpLocks/>
          </p:cNvGrpSpPr>
          <p:nvPr/>
        </p:nvGrpSpPr>
        <p:grpSpPr bwMode="auto">
          <a:xfrm>
            <a:off x="768350" y="3057525"/>
            <a:ext cx="2916238" cy="3646488"/>
            <a:chOff x="499" y="2023"/>
            <a:chExt cx="1837" cy="2297"/>
          </a:xfrm>
        </p:grpSpPr>
        <p:grpSp>
          <p:nvGrpSpPr>
            <p:cNvPr id="4" name="Group 18"/>
            <p:cNvGrpSpPr>
              <a:grpSpLocks/>
            </p:cNvGrpSpPr>
            <p:nvPr/>
          </p:nvGrpSpPr>
          <p:grpSpPr bwMode="auto">
            <a:xfrm>
              <a:off x="499" y="2023"/>
              <a:ext cx="1837" cy="1771"/>
              <a:chOff x="748" y="1979"/>
              <a:chExt cx="1837" cy="1771"/>
            </a:xfrm>
          </p:grpSpPr>
          <p:sp>
            <p:nvSpPr>
              <p:cNvPr id="221217" name="Freeform 19"/>
              <p:cNvSpPr>
                <a:spLocks/>
              </p:cNvSpPr>
              <p:nvPr/>
            </p:nvSpPr>
            <p:spPr bwMode="auto">
              <a:xfrm>
                <a:off x="748" y="1979"/>
                <a:ext cx="923" cy="1771"/>
              </a:xfrm>
              <a:custGeom>
                <a:avLst/>
                <a:gdLst>
                  <a:gd name="T0" fmla="*/ 0 w 1172"/>
                  <a:gd name="T1" fmla="*/ 203 h 1998"/>
                  <a:gd name="T2" fmla="*/ 5 w 1172"/>
                  <a:gd name="T3" fmla="*/ 167 h 1998"/>
                  <a:gd name="T4" fmla="*/ 8 w 1172"/>
                  <a:gd name="T5" fmla="*/ 102 h 1998"/>
                  <a:gd name="T6" fmla="*/ 10 w 1172"/>
                  <a:gd name="T7" fmla="*/ 44 h 1998"/>
                  <a:gd name="T8" fmla="*/ 12 w 1172"/>
                  <a:gd name="T9" fmla="*/ 9 h 1998"/>
                  <a:gd name="T10" fmla="*/ 13 w 1172"/>
                  <a:gd name="T11" fmla="*/ 0 h 1998"/>
                  <a:gd name="T12" fmla="*/ 0 60000 65536"/>
                  <a:gd name="T13" fmla="*/ 0 60000 65536"/>
                  <a:gd name="T14" fmla="*/ 0 60000 65536"/>
                  <a:gd name="T15" fmla="*/ 0 60000 65536"/>
                  <a:gd name="T16" fmla="*/ 0 60000 65536"/>
                  <a:gd name="T17" fmla="*/ 0 60000 65536"/>
                  <a:gd name="T18" fmla="*/ 0 w 1172"/>
                  <a:gd name="T19" fmla="*/ 0 h 1998"/>
                  <a:gd name="T20" fmla="*/ 1172 w 1172"/>
                  <a:gd name="T21" fmla="*/ 1998 h 1998"/>
                </a:gdLst>
                <a:ahLst/>
                <a:cxnLst>
                  <a:cxn ang="T12">
                    <a:pos x="T0" y="T1"/>
                  </a:cxn>
                  <a:cxn ang="T13">
                    <a:pos x="T2" y="T3"/>
                  </a:cxn>
                  <a:cxn ang="T14">
                    <a:pos x="T4" y="T5"/>
                  </a:cxn>
                  <a:cxn ang="T15">
                    <a:pos x="T6" y="T7"/>
                  </a:cxn>
                  <a:cxn ang="T16">
                    <a:pos x="T8" y="T9"/>
                  </a:cxn>
                  <a:cxn ang="T17">
                    <a:pos x="T10" y="T11"/>
                  </a:cxn>
                </a:cxnLst>
                <a:rect l="T18" t="T19" r="T20" b="T21"/>
                <a:pathLst>
                  <a:path w="1172" h="1998">
                    <a:moveTo>
                      <a:pt x="0" y="1998"/>
                    </a:moveTo>
                    <a:cubicBezTo>
                      <a:pt x="178" y="1906"/>
                      <a:pt x="356" y="1815"/>
                      <a:pt x="489" y="1651"/>
                    </a:cubicBezTo>
                    <a:cubicBezTo>
                      <a:pt x="622" y="1486"/>
                      <a:pt x="719" y="1216"/>
                      <a:pt x="796" y="1013"/>
                    </a:cubicBezTo>
                    <a:cubicBezTo>
                      <a:pt x="872" y="810"/>
                      <a:pt x="903" y="589"/>
                      <a:pt x="949" y="434"/>
                    </a:cubicBezTo>
                    <a:cubicBezTo>
                      <a:pt x="995" y="280"/>
                      <a:pt x="1034" y="159"/>
                      <a:pt x="1071" y="87"/>
                    </a:cubicBezTo>
                    <a:cubicBezTo>
                      <a:pt x="1108" y="15"/>
                      <a:pt x="1151" y="18"/>
                      <a:pt x="1172"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1218" name="Freeform 20"/>
              <p:cNvSpPr>
                <a:spLocks/>
              </p:cNvSpPr>
              <p:nvPr/>
            </p:nvSpPr>
            <p:spPr bwMode="auto">
              <a:xfrm flipH="1">
                <a:off x="1662" y="1979"/>
                <a:ext cx="923" cy="1771"/>
              </a:xfrm>
              <a:custGeom>
                <a:avLst/>
                <a:gdLst>
                  <a:gd name="T0" fmla="*/ 0 w 1172"/>
                  <a:gd name="T1" fmla="*/ 203 h 1998"/>
                  <a:gd name="T2" fmla="*/ 5 w 1172"/>
                  <a:gd name="T3" fmla="*/ 167 h 1998"/>
                  <a:gd name="T4" fmla="*/ 8 w 1172"/>
                  <a:gd name="T5" fmla="*/ 102 h 1998"/>
                  <a:gd name="T6" fmla="*/ 10 w 1172"/>
                  <a:gd name="T7" fmla="*/ 44 h 1998"/>
                  <a:gd name="T8" fmla="*/ 12 w 1172"/>
                  <a:gd name="T9" fmla="*/ 9 h 1998"/>
                  <a:gd name="T10" fmla="*/ 13 w 1172"/>
                  <a:gd name="T11" fmla="*/ 0 h 1998"/>
                  <a:gd name="T12" fmla="*/ 0 60000 65536"/>
                  <a:gd name="T13" fmla="*/ 0 60000 65536"/>
                  <a:gd name="T14" fmla="*/ 0 60000 65536"/>
                  <a:gd name="T15" fmla="*/ 0 60000 65536"/>
                  <a:gd name="T16" fmla="*/ 0 60000 65536"/>
                  <a:gd name="T17" fmla="*/ 0 60000 65536"/>
                  <a:gd name="T18" fmla="*/ 0 w 1172"/>
                  <a:gd name="T19" fmla="*/ 0 h 1998"/>
                  <a:gd name="T20" fmla="*/ 1172 w 1172"/>
                  <a:gd name="T21" fmla="*/ 1998 h 1998"/>
                </a:gdLst>
                <a:ahLst/>
                <a:cxnLst>
                  <a:cxn ang="T12">
                    <a:pos x="T0" y="T1"/>
                  </a:cxn>
                  <a:cxn ang="T13">
                    <a:pos x="T2" y="T3"/>
                  </a:cxn>
                  <a:cxn ang="T14">
                    <a:pos x="T4" y="T5"/>
                  </a:cxn>
                  <a:cxn ang="T15">
                    <a:pos x="T6" y="T7"/>
                  </a:cxn>
                  <a:cxn ang="T16">
                    <a:pos x="T8" y="T9"/>
                  </a:cxn>
                  <a:cxn ang="T17">
                    <a:pos x="T10" y="T11"/>
                  </a:cxn>
                </a:cxnLst>
                <a:rect l="T18" t="T19" r="T20" b="T21"/>
                <a:pathLst>
                  <a:path w="1172" h="1998">
                    <a:moveTo>
                      <a:pt x="0" y="1998"/>
                    </a:moveTo>
                    <a:cubicBezTo>
                      <a:pt x="178" y="1906"/>
                      <a:pt x="356" y="1815"/>
                      <a:pt x="489" y="1651"/>
                    </a:cubicBezTo>
                    <a:cubicBezTo>
                      <a:pt x="622" y="1486"/>
                      <a:pt x="719" y="1216"/>
                      <a:pt x="796" y="1013"/>
                    </a:cubicBezTo>
                    <a:cubicBezTo>
                      <a:pt x="872" y="810"/>
                      <a:pt x="903" y="589"/>
                      <a:pt x="949" y="434"/>
                    </a:cubicBezTo>
                    <a:cubicBezTo>
                      <a:pt x="995" y="280"/>
                      <a:pt x="1034" y="159"/>
                      <a:pt x="1071" y="87"/>
                    </a:cubicBezTo>
                    <a:cubicBezTo>
                      <a:pt x="1108" y="15"/>
                      <a:pt x="1151" y="18"/>
                      <a:pt x="1172"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1"/>
            <p:cNvGrpSpPr>
              <a:grpSpLocks/>
            </p:cNvGrpSpPr>
            <p:nvPr/>
          </p:nvGrpSpPr>
          <p:grpSpPr bwMode="auto">
            <a:xfrm>
              <a:off x="1284" y="2023"/>
              <a:ext cx="318" cy="2297"/>
              <a:chOff x="1284" y="2023"/>
              <a:chExt cx="318" cy="2297"/>
            </a:xfrm>
          </p:grpSpPr>
          <p:sp>
            <p:nvSpPr>
              <p:cNvPr id="221215" name="Line 22"/>
              <p:cNvSpPr>
                <a:spLocks noChangeShapeType="1"/>
              </p:cNvSpPr>
              <p:nvPr/>
            </p:nvSpPr>
            <p:spPr bwMode="auto">
              <a:xfrm>
                <a:off x="1410" y="2023"/>
                <a:ext cx="0" cy="1950"/>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21216" name="Text Box 23"/>
              <p:cNvSpPr txBox="1">
                <a:spLocks noChangeArrowheads="1"/>
              </p:cNvSpPr>
              <p:nvPr/>
            </p:nvSpPr>
            <p:spPr bwMode="auto">
              <a:xfrm>
                <a:off x="1284" y="3993"/>
                <a:ext cx="318"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f</a:t>
                </a:r>
                <a:r>
                  <a:rPr lang="es-ES" sz="2800" baseline="-25000">
                    <a:solidFill>
                      <a:srgbClr val="000000"/>
                    </a:solidFill>
                    <a:latin typeface="Times New Roman" pitchFamily="18" charset="0"/>
                    <a:cs typeface="Arial" charset="0"/>
                  </a:rPr>
                  <a:t>0</a:t>
                </a:r>
                <a:endParaRPr lang="es-ES" sz="2800">
                  <a:solidFill>
                    <a:srgbClr val="000000"/>
                  </a:solidFill>
                  <a:latin typeface="Times New Roman" pitchFamily="18" charset="0"/>
                  <a:cs typeface="Arial" charset="0"/>
                </a:endParaRPr>
              </a:p>
            </p:txBody>
          </p:sp>
        </p:grpSp>
      </p:grpSp>
      <p:grpSp>
        <p:nvGrpSpPr>
          <p:cNvPr id="6" name="Group 24"/>
          <p:cNvGrpSpPr>
            <a:grpSpLocks/>
          </p:cNvGrpSpPr>
          <p:nvPr/>
        </p:nvGrpSpPr>
        <p:grpSpPr bwMode="auto">
          <a:xfrm>
            <a:off x="695325" y="2889250"/>
            <a:ext cx="3527425" cy="3814763"/>
            <a:chOff x="665" y="1917"/>
            <a:chExt cx="2222" cy="2403"/>
          </a:xfrm>
        </p:grpSpPr>
        <p:grpSp>
          <p:nvGrpSpPr>
            <p:cNvPr id="7" name="Group 25"/>
            <p:cNvGrpSpPr>
              <a:grpSpLocks/>
            </p:cNvGrpSpPr>
            <p:nvPr/>
          </p:nvGrpSpPr>
          <p:grpSpPr bwMode="auto">
            <a:xfrm>
              <a:off x="665" y="1917"/>
              <a:ext cx="2222" cy="499"/>
              <a:chOff x="1759" y="1979"/>
              <a:chExt cx="1621" cy="434"/>
            </a:xfrm>
          </p:grpSpPr>
          <p:sp>
            <p:nvSpPr>
              <p:cNvPr id="221211" name="Freeform 26"/>
              <p:cNvSpPr>
                <a:spLocks/>
              </p:cNvSpPr>
              <p:nvPr/>
            </p:nvSpPr>
            <p:spPr bwMode="auto">
              <a:xfrm>
                <a:off x="1759" y="1979"/>
                <a:ext cx="818" cy="434"/>
              </a:xfrm>
              <a:custGeom>
                <a:avLst/>
                <a:gdLst>
                  <a:gd name="T0" fmla="*/ 17 w 818"/>
                  <a:gd name="T1" fmla="*/ 421 h 434"/>
                  <a:gd name="T2" fmla="*/ 47 w 818"/>
                  <a:gd name="T3" fmla="*/ 416 h 434"/>
                  <a:gd name="T4" fmla="*/ 301 w 818"/>
                  <a:gd name="T5" fmla="*/ 311 h 434"/>
                  <a:gd name="T6" fmla="*/ 529 w 818"/>
                  <a:gd name="T7" fmla="*/ 125 h 434"/>
                  <a:gd name="T8" fmla="*/ 657 w 818"/>
                  <a:gd name="T9" fmla="*/ 42 h 434"/>
                  <a:gd name="T10" fmla="*/ 818 w 818"/>
                  <a:gd name="T11" fmla="*/ 0 h 434"/>
                  <a:gd name="T12" fmla="*/ 0 60000 65536"/>
                  <a:gd name="T13" fmla="*/ 0 60000 65536"/>
                  <a:gd name="T14" fmla="*/ 0 60000 65536"/>
                  <a:gd name="T15" fmla="*/ 0 60000 65536"/>
                  <a:gd name="T16" fmla="*/ 0 60000 65536"/>
                  <a:gd name="T17" fmla="*/ 0 60000 65536"/>
                  <a:gd name="T18" fmla="*/ 0 w 818"/>
                  <a:gd name="T19" fmla="*/ 0 h 434"/>
                  <a:gd name="T20" fmla="*/ 818 w 818"/>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818" h="434">
                    <a:moveTo>
                      <a:pt x="17" y="421"/>
                    </a:moveTo>
                    <a:cubicBezTo>
                      <a:pt x="22" y="420"/>
                      <a:pt x="0" y="434"/>
                      <a:pt x="47" y="416"/>
                    </a:cubicBezTo>
                    <a:cubicBezTo>
                      <a:pt x="94" y="398"/>
                      <a:pt x="221" y="360"/>
                      <a:pt x="301" y="311"/>
                    </a:cubicBezTo>
                    <a:cubicBezTo>
                      <a:pt x="381" y="262"/>
                      <a:pt x="470" y="170"/>
                      <a:pt x="529" y="125"/>
                    </a:cubicBezTo>
                    <a:cubicBezTo>
                      <a:pt x="588" y="80"/>
                      <a:pt x="609" y="63"/>
                      <a:pt x="657" y="42"/>
                    </a:cubicBezTo>
                    <a:cubicBezTo>
                      <a:pt x="705" y="21"/>
                      <a:pt x="761" y="10"/>
                      <a:pt x="818" y="0"/>
                    </a:cubicBezTo>
                  </a:path>
                </a:pathLst>
              </a:custGeom>
              <a:noFill/>
              <a:ln w="28575"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1212" name="Freeform 27"/>
              <p:cNvSpPr>
                <a:spLocks/>
              </p:cNvSpPr>
              <p:nvPr/>
            </p:nvSpPr>
            <p:spPr bwMode="auto">
              <a:xfrm flipH="1">
                <a:off x="2562" y="1979"/>
                <a:ext cx="818" cy="434"/>
              </a:xfrm>
              <a:custGeom>
                <a:avLst/>
                <a:gdLst>
                  <a:gd name="T0" fmla="*/ 17 w 818"/>
                  <a:gd name="T1" fmla="*/ 421 h 434"/>
                  <a:gd name="T2" fmla="*/ 47 w 818"/>
                  <a:gd name="T3" fmla="*/ 416 h 434"/>
                  <a:gd name="T4" fmla="*/ 301 w 818"/>
                  <a:gd name="T5" fmla="*/ 311 h 434"/>
                  <a:gd name="T6" fmla="*/ 529 w 818"/>
                  <a:gd name="T7" fmla="*/ 125 h 434"/>
                  <a:gd name="T8" fmla="*/ 657 w 818"/>
                  <a:gd name="T9" fmla="*/ 42 h 434"/>
                  <a:gd name="T10" fmla="*/ 818 w 818"/>
                  <a:gd name="T11" fmla="*/ 0 h 434"/>
                  <a:gd name="T12" fmla="*/ 0 60000 65536"/>
                  <a:gd name="T13" fmla="*/ 0 60000 65536"/>
                  <a:gd name="T14" fmla="*/ 0 60000 65536"/>
                  <a:gd name="T15" fmla="*/ 0 60000 65536"/>
                  <a:gd name="T16" fmla="*/ 0 60000 65536"/>
                  <a:gd name="T17" fmla="*/ 0 60000 65536"/>
                  <a:gd name="T18" fmla="*/ 0 w 818"/>
                  <a:gd name="T19" fmla="*/ 0 h 434"/>
                  <a:gd name="T20" fmla="*/ 818 w 818"/>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818" h="434">
                    <a:moveTo>
                      <a:pt x="17" y="421"/>
                    </a:moveTo>
                    <a:cubicBezTo>
                      <a:pt x="22" y="420"/>
                      <a:pt x="0" y="434"/>
                      <a:pt x="47" y="416"/>
                    </a:cubicBezTo>
                    <a:cubicBezTo>
                      <a:pt x="94" y="398"/>
                      <a:pt x="221" y="360"/>
                      <a:pt x="301" y="311"/>
                    </a:cubicBezTo>
                    <a:cubicBezTo>
                      <a:pt x="381" y="262"/>
                      <a:pt x="470" y="170"/>
                      <a:pt x="529" y="125"/>
                    </a:cubicBezTo>
                    <a:cubicBezTo>
                      <a:pt x="588" y="80"/>
                      <a:pt x="609" y="63"/>
                      <a:pt x="657" y="42"/>
                    </a:cubicBezTo>
                    <a:cubicBezTo>
                      <a:pt x="705" y="21"/>
                      <a:pt x="761" y="10"/>
                      <a:pt x="818" y="0"/>
                    </a:cubicBezTo>
                  </a:path>
                </a:pathLst>
              </a:custGeom>
              <a:noFill/>
              <a:ln w="28575"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221209" name="Line 28"/>
            <p:cNvSpPr>
              <a:spLocks noChangeShapeType="1"/>
            </p:cNvSpPr>
            <p:nvPr/>
          </p:nvSpPr>
          <p:spPr bwMode="auto">
            <a:xfrm>
              <a:off x="1774" y="1924"/>
              <a:ext cx="0" cy="2049"/>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21210" name="Text Box 29"/>
            <p:cNvSpPr txBox="1">
              <a:spLocks noChangeArrowheads="1"/>
            </p:cNvSpPr>
            <p:nvPr/>
          </p:nvSpPr>
          <p:spPr bwMode="auto">
            <a:xfrm>
              <a:off x="1648" y="3993"/>
              <a:ext cx="318"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f</a:t>
              </a:r>
              <a:r>
                <a:rPr lang="es-ES" sz="2800" baseline="-25000">
                  <a:solidFill>
                    <a:srgbClr val="000000"/>
                  </a:solidFill>
                  <a:latin typeface="Times New Roman" pitchFamily="18" charset="0"/>
                  <a:cs typeface="Arial" charset="0"/>
                </a:rPr>
                <a:t>0</a:t>
              </a:r>
              <a:endParaRPr lang="es-ES" sz="2800">
                <a:solidFill>
                  <a:srgbClr val="000000"/>
                </a:solidFill>
                <a:latin typeface="Times New Roman" pitchFamily="18" charset="0"/>
                <a:cs typeface="Arial" charset="0"/>
              </a:endParaRPr>
            </a:p>
          </p:txBody>
        </p:sp>
      </p:grpSp>
      <p:sp>
        <p:nvSpPr>
          <p:cNvPr id="113694" name="Text Box 30"/>
          <p:cNvSpPr txBox="1">
            <a:spLocks noChangeArrowheads="1"/>
          </p:cNvSpPr>
          <p:nvPr/>
        </p:nvSpPr>
        <p:spPr bwMode="auto">
          <a:xfrm>
            <a:off x="2425700" y="249238"/>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Kiss FM</a:t>
            </a:r>
          </a:p>
        </p:txBody>
      </p:sp>
      <p:sp>
        <p:nvSpPr>
          <p:cNvPr id="113695" name="Text Box 31"/>
          <p:cNvSpPr txBox="1">
            <a:spLocks noChangeArrowheads="1"/>
          </p:cNvSpPr>
          <p:nvPr/>
        </p:nvSpPr>
        <p:spPr bwMode="auto">
          <a:xfrm>
            <a:off x="3884613" y="7334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SER</a:t>
            </a:r>
          </a:p>
        </p:txBody>
      </p:sp>
      <p:sp>
        <p:nvSpPr>
          <p:cNvPr id="113696" name="Text Box 32"/>
          <p:cNvSpPr txBox="1">
            <a:spLocks noChangeArrowheads="1"/>
          </p:cNvSpPr>
          <p:nvPr/>
        </p:nvSpPr>
        <p:spPr bwMode="auto">
          <a:xfrm>
            <a:off x="5067300" y="931863"/>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COPE</a:t>
            </a:r>
          </a:p>
        </p:txBody>
      </p:sp>
      <p:sp>
        <p:nvSpPr>
          <p:cNvPr id="113697" name="Text Box 33"/>
          <p:cNvSpPr txBox="1">
            <a:spLocks noChangeArrowheads="1"/>
          </p:cNvSpPr>
          <p:nvPr/>
        </p:nvSpPr>
        <p:spPr bwMode="auto">
          <a:xfrm>
            <a:off x="6430963" y="12366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ONDA CERO</a:t>
            </a:r>
          </a:p>
        </p:txBody>
      </p:sp>
      <p:sp>
        <p:nvSpPr>
          <p:cNvPr id="37" name="36 CuadroTexto"/>
          <p:cNvSpPr txBox="1"/>
          <p:nvPr/>
        </p:nvSpPr>
        <p:spPr>
          <a:xfrm>
            <a:off x="5949696" y="329184"/>
            <a:ext cx="2828544" cy="523220"/>
          </a:xfrm>
          <a:prstGeom prst="rect">
            <a:avLst/>
          </a:prstGeom>
          <a:solidFill>
            <a:schemeClr val="tx1"/>
          </a:solidFill>
        </p:spPr>
        <p:txBody>
          <a:bodyPr wrap="square" rtlCol="0">
            <a:spAutoFit/>
          </a:bodyPr>
          <a:lstStyle/>
          <a:p>
            <a:r>
              <a:rPr lang="es-ES_tradnl" sz="2800" b="1" dirty="0" smtClean="0">
                <a:solidFill>
                  <a:srgbClr val="3EF447"/>
                </a:solidFill>
              </a:rPr>
              <a:t>Buena sintonía</a:t>
            </a:r>
          </a:p>
        </p:txBody>
      </p:sp>
      <p:sp>
        <p:nvSpPr>
          <p:cNvPr id="38" name="37 CuadroTexto"/>
          <p:cNvSpPr txBox="1"/>
          <p:nvPr/>
        </p:nvSpPr>
        <p:spPr>
          <a:xfrm>
            <a:off x="6254496" y="341376"/>
            <a:ext cx="2487168" cy="523220"/>
          </a:xfrm>
          <a:prstGeom prst="rect">
            <a:avLst/>
          </a:prstGeom>
          <a:solidFill>
            <a:schemeClr val="tx1"/>
          </a:solidFill>
        </p:spPr>
        <p:txBody>
          <a:bodyPr wrap="square" rtlCol="0">
            <a:spAutoFit/>
          </a:bodyPr>
          <a:lstStyle/>
          <a:p>
            <a:r>
              <a:rPr lang="es-ES_tradnl" sz="2800" b="1" dirty="0" smtClean="0">
                <a:solidFill>
                  <a:srgbClr val="3EF447"/>
                </a:solidFill>
              </a:rPr>
              <a:t>Mala sintonía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70"/>
                                        </p:tgtEl>
                                        <p:attrNameLst>
                                          <p:attrName>style.visibility</p:attrName>
                                        </p:attrNameLst>
                                      </p:cBhvr>
                                      <p:to>
                                        <p:strVal val="visible"/>
                                      </p:to>
                                    </p:set>
                                  </p:childTnLst>
                                </p:cTn>
                              </p:par>
                              <p:par>
                                <p:cTn id="11" presetID="22" presetClass="entr" presetSubtype="1" repeatCount="indefinite" fill="hold" grpId="1" nodeType="withEffect">
                                  <p:stCondLst>
                                    <p:cond delay="0"/>
                                  </p:stCondLst>
                                  <p:childTnLst>
                                    <p:set>
                                      <p:cBhvr>
                                        <p:cTn id="12" dur="1" fill="hold">
                                          <p:stCondLst>
                                            <p:cond delay="0"/>
                                          </p:stCondLst>
                                        </p:cTn>
                                        <p:tgtEl>
                                          <p:spTgt spid="113670"/>
                                        </p:tgtEl>
                                        <p:attrNameLst>
                                          <p:attrName>style.visibility</p:attrName>
                                        </p:attrNameLst>
                                      </p:cBhvr>
                                      <p:to>
                                        <p:strVal val="visible"/>
                                      </p:to>
                                    </p:set>
                                    <p:animEffect transition="in" filter="wipe(up)">
                                      <p:cBhvr>
                                        <p:cTn id="13" dur="500"/>
                                        <p:tgtEl>
                                          <p:spTgt spid="113670"/>
                                        </p:tgtEl>
                                      </p:cBhvr>
                                    </p:animEffect>
                                  </p:childTnLst>
                                </p:cTn>
                              </p:par>
                              <p:par>
                                <p:cTn id="14" presetID="1" presetClass="entr" presetSubtype="0" fill="hold" grpId="3" nodeType="withEffect">
                                  <p:stCondLst>
                                    <p:cond delay="0"/>
                                  </p:stCondLst>
                                  <p:childTnLst>
                                    <p:set>
                                      <p:cBhvr>
                                        <p:cTn id="15" dur="1" fill="hold">
                                          <p:stCondLst>
                                            <p:cond delay="0"/>
                                          </p:stCondLst>
                                        </p:cTn>
                                        <p:tgtEl>
                                          <p:spTgt spid="1136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669"/>
                                        </p:tgtEl>
                                        <p:attrNameLst>
                                          <p:attrName>style.visibility</p:attrName>
                                        </p:attrNameLst>
                                      </p:cBhvr>
                                      <p:to>
                                        <p:strVal val="visible"/>
                                      </p:to>
                                    </p:set>
                                  </p:childTnLst>
                                </p:cTn>
                              </p:par>
                              <p:par>
                                <p:cTn id="20" presetID="22" presetClass="entr" presetSubtype="1" repeatCount="indefinite" fill="hold" grpId="1" nodeType="with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wipe(up)">
                                      <p:cBhvr>
                                        <p:cTn id="22" dur="500"/>
                                        <p:tgtEl>
                                          <p:spTgt spid="113669"/>
                                        </p:tgtEl>
                                      </p:cBhvr>
                                    </p:animEffect>
                                  </p:childTnLst>
                                </p:cTn>
                              </p:par>
                              <p:par>
                                <p:cTn id="23" presetID="1" presetClass="entr" presetSubtype="0" fill="hold" grpId="6" nodeType="withEffect">
                                  <p:stCondLst>
                                    <p:cond delay="0"/>
                                  </p:stCondLst>
                                  <p:childTnLst>
                                    <p:set>
                                      <p:cBhvr>
                                        <p:cTn id="24" dur="1" fill="hold">
                                          <p:stCondLst>
                                            <p:cond delay="0"/>
                                          </p:stCondLst>
                                        </p:cTn>
                                        <p:tgtEl>
                                          <p:spTgt spid="1136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668"/>
                                        </p:tgtEl>
                                        <p:attrNameLst>
                                          <p:attrName>style.visibility</p:attrName>
                                        </p:attrNameLst>
                                      </p:cBhvr>
                                      <p:to>
                                        <p:strVal val="visible"/>
                                      </p:to>
                                    </p:set>
                                  </p:childTnLst>
                                </p:cTn>
                              </p:par>
                              <p:par>
                                <p:cTn id="29" presetID="22" presetClass="entr" presetSubtype="1" repeatCount="indefinite" fill="hold" grpId="1" nodeType="withEffect">
                                  <p:stCondLst>
                                    <p:cond delay="0"/>
                                  </p:stCondLst>
                                  <p:childTnLst>
                                    <p:set>
                                      <p:cBhvr>
                                        <p:cTn id="30" dur="1" fill="hold">
                                          <p:stCondLst>
                                            <p:cond delay="0"/>
                                          </p:stCondLst>
                                        </p:cTn>
                                        <p:tgtEl>
                                          <p:spTgt spid="113668"/>
                                        </p:tgtEl>
                                        <p:attrNameLst>
                                          <p:attrName>style.visibility</p:attrName>
                                        </p:attrNameLst>
                                      </p:cBhvr>
                                      <p:to>
                                        <p:strVal val="visible"/>
                                      </p:to>
                                    </p:set>
                                    <p:animEffect transition="in" filter="wipe(up)">
                                      <p:cBhvr>
                                        <p:cTn id="31" dur="500"/>
                                        <p:tgtEl>
                                          <p:spTgt spid="113668"/>
                                        </p:tgtEl>
                                      </p:cBhvr>
                                    </p:animEffect>
                                  </p:childTnLst>
                                </p:cTn>
                              </p:par>
                              <p:par>
                                <p:cTn id="32" presetID="1" presetClass="entr" presetSubtype="0" fill="hold" grpId="4" nodeType="withEffect">
                                  <p:stCondLst>
                                    <p:cond delay="0"/>
                                  </p:stCondLst>
                                  <p:childTnLst>
                                    <p:set>
                                      <p:cBhvr>
                                        <p:cTn id="33" dur="1" fill="hold">
                                          <p:stCondLst>
                                            <p:cond delay="0"/>
                                          </p:stCondLst>
                                        </p:cTn>
                                        <p:tgtEl>
                                          <p:spTgt spid="1136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3667"/>
                                        </p:tgtEl>
                                        <p:attrNameLst>
                                          <p:attrName>style.visibility</p:attrName>
                                        </p:attrNameLst>
                                      </p:cBhvr>
                                      <p:to>
                                        <p:strVal val="visible"/>
                                      </p:to>
                                    </p:set>
                                  </p:childTnLst>
                                </p:cTn>
                              </p:par>
                              <p:par>
                                <p:cTn id="38" presetID="22" presetClass="entr" presetSubtype="1" repeatCount="indefinite" fill="hold" grpId="1" nodeType="withEffect">
                                  <p:stCondLst>
                                    <p:cond delay="0"/>
                                  </p:stCondLst>
                                  <p:childTnLst>
                                    <p:set>
                                      <p:cBhvr>
                                        <p:cTn id="39" dur="1" fill="hold">
                                          <p:stCondLst>
                                            <p:cond delay="0"/>
                                          </p:stCondLst>
                                        </p:cTn>
                                        <p:tgtEl>
                                          <p:spTgt spid="113667"/>
                                        </p:tgtEl>
                                        <p:attrNameLst>
                                          <p:attrName>style.visibility</p:attrName>
                                        </p:attrNameLst>
                                      </p:cBhvr>
                                      <p:to>
                                        <p:strVal val="visible"/>
                                      </p:to>
                                    </p:set>
                                    <p:animEffect transition="in" filter="wipe(up)">
                                      <p:cBhvr>
                                        <p:cTn id="40" dur="500"/>
                                        <p:tgtEl>
                                          <p:spTgt spid="113667"/>
                                        </p:tgtEl>
                                      </p:cBhvr>
                                    </p:animEffect>
                                  </p:childTnLst>
                                </p:cTn>
                              </p:par>
                              <p:par>
                                <p:cTn id="41" presetID="1" presetClass="entr" presetSubtype="0" fill="hold" grpId="2" nodeType="withEffect">
                                  <p:stCondLst>
                                    <p:cond delay="0"/>
                                  </p:stCondLst>
                                  <p:childTnLst>
                                    <p:set>
                                      <p:cBhvr>
                                        <p:cTn id="42" dur="1" fill="hold">
                                          <p:stCondLst>
                                            <p:cond delay="0"/>
                                          </p:stCondLst>
                                        </p:cTn>
                                        <p:tgtEl>
                                          <p:spTgt spid="1136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xit" presetSubtype="0" fill="hold" grpId="4" nodeType="withEffect">
                                  <p:stCondLst>
                                    <p:cond delay="0"/>
                                  </p:stCondLst>
                                  <p:childTnLst>
                                    <p:set>
                                      <p:cBhvr>
                                        <p:cTn id="48" dur="1" fill="hold">
                                          <p:stCondLst>
                                            <p:cond delay="0"/>
                                          </p:stCondLst>
                                        </p:cTn>
                                        <p:tgtEl>
                                          <p:spTgt spid="113694"/>
                                        </p:tgtEl>
                                        <p:attrNameLst>
                                          <p:attrName>style.visibility</p:attrName>
                                        </p:attrNameLst>
                                      </p:cBhvr>
                                      <p:to>
                                        <p:strVal val="hidden"/>
                                      </p:to>
                                    </p:set>
                                  </p:childTnLst>
                                </p:cTn>
                              </p:par>
                              <p:par>
                                <p:cTn id="49" presetID="1" presetClass="exit" presetSubtype="0" fill="hold" grpId="7" nodeType="withEffect">
                                  <p:stCondLst>
                                    <p:cond delay="0"/>
                                  </p:stCondLst>
                                  <p:childTnLst>
                                    <p:set>
                                      <p:cBhvr>
                                        <p:cTn id="50" dur="1" fill="hold">
                                          <p:stCondLst>
                                            <p:cond delay="0"/>
                                          </p:stCondLst>
                                        </p:cTn>
                                        <p:tgtEl>
                                          <p:spTgt spid="113695"/>
                                        </p:tgtEl>
                                        <p:attrNameLst>
                                          <p:attrName>style.visibility</p:attrName>
                                        </p:attrNameLst>
                                      </p:cBhvr>
                                      <p:to>
                                        <p:strVal val="hidden"/>
                                      </p:to>
                                    </p:set>
                                  </p:childTnLst>
                                </p:cTn>
                              </p:par>
                              <p:par>
                                <p:cTn id="51" presetID="1" presetClass="exit" presetSubtype="0" fill="hold" grpId="5" nodeType="withEffect">
                                  <p:stCondLst>
                                    <p:cond delay="0"/>
                                  </p:stCondLst>
                                  <p:childTnLst>
                                    <p:set>
                                      <p:cBhvr>
                                        <p:cTn id="52" dur="1" fill="hold">
                                          <p:stCondLst>
                                            <p:cond delay="0"/>
                                          </p:stCondLst>
                                        </p:cTn>
                                        <p:tgtEl>
                                          <p:spTgt spid="113696"/>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11369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fill="hold" nodeType="clickEffect">
                                  <p:stCondLst>
                                    <p:cond delay="0"/>
                                  </p:stCondLst>
                                  <p:childTnLst>
                                    <p:animMotion origin="layout" path="M -4.72222E-6 -3.7037E-6 L 0.07882 -3.7037E-6 " pathEditMode="relative" ptsTypes="AA">
                                      <p:cBhvr>
                                        <p:cTn id="58" dur="2000" fill="hold"/>
                                        <p:tgtEl>
                                          <p:spTgt spid="3"/>
                                        </p:tgtEl>
                                        <p:attrNameLst>
                                          <p:attrName>ppt_x</p:attrName>
                                          <p:attrName>ppt_y</p:attrName>
                                        </p:attrNameLst>
                                      </p:cBhvr>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113673"/>
                                        </p:tgtEl>
                                        <p:attrNameLst>
                                          <p:attrName>style.visibility</p:attrName>
                                        </p:attrNameLst>
                                      </p:cBhvr>
                                      <p:to>
                                        <p:strVal val="visible"/>
                                      </p:to>
                                    </p:set>
                                  </p:childTnLst>
                                </p:cTn>
                              </p:par>
                              <p:par>
                                <p:cTn id="62" presetID="35" presetClass="emph" presetSubtype="0" repeatCount="indefinite" fill="hold" nodeType="withEffect">
                                  <p:stCondLst>
                                    <p:cond delay="0"/>
                                  </p:stCondLst>
                                  <p:endCondLst>
                                    <p:cond evt="onNext" delay="0">
                                      <p:tgtEl>
                                        <p:sldTgt/>
                                      </p:tgtEl>
                                    </p:cond>
                                  </p:endCondLst>
                                  <p:childTnLst>
                                    <p:anim calcmode="discrete" valueType="str">
                                      <p:cBhvr>
                                        <p:cTn id="63" dur="500" fill="hold"/>
                                        <p:tgtEl>
                                          <p:spTgt spid="113673"/>
                                        </p:tgtEl>
                                        <p:attrNameLst>
                                          <p:attrName>style.visibility</p:attrName>
                                        </p:attrNameLst>
                                      </p:cBhvr>
                                      <p:tavLst>
                                        <p:tav tm="0">
                                          <p:val>
                                            <p:strVal val="hidden"/>
                                          </p:val>
                                        </p:tav>
                                        <p:tav tm="50000">
                                          <p:val>
                                            <p:strVal val="visible"/>
                                          </p:val>
                                        </p:tav>
                                      </p:tavLst>
                                    </p:anim>
                                  </p:childTnLst>
                                </p:cTn>
                              </p:par>
                            </p:childTnLst>
                          </p:cTn>
                        </p:par>
                      </p:childTnLst>
                    </p:cTn>
                  </p:par>
                  <p:par>
                    <p:cTn id="64" fill="hold">
                      <p:stCondLst>
                        <p:cond delay="indefinite"/>
                      </p:stCondLst>
                      <p:childTnLst>
                        <p:par>
                          <p:cTn id="65" fill="hold">
                            <p:stCondLst>
                              <p:cond delay="0"/>
                            </p:stCondLst>
                            <p:childTnLst>
                              <p:par>
                                <p:cTn id="66" presetID="0" presetClass="path" presetSubtype="0" fill="hold" nodeType="clickEffect">
                                  <p:stCondLst>
                                    <p:cond delay="0"/>
                                  </p:stCondLst>
                                  <p:childTnLst>
                                    <p:animMotion origin="layout" path="M 0.07882 2.22222E-6 L 0.2158 2.22222E-6 " pathEditMode="relative" rAng="0" ptsTypes="AA">
                                      <p:cBhvr>
                                        <p:cTn id="67" dur="2000" fill="hold"/>
                                        <p:tgtEl>
                                          <p:spTgt spid="3"/>
                                        </p:tgtEl>
                                        <p:attrNameLst>
                                          <p:attrName>ppt_x</p:attrName>
                                          <p:attrName>ppt_y</p:attrName>
                                        </p:attrNameLst>
                                      </p:cBhvr>
                                      <p:rCtr x="68" y="0"/>
                                    </p:animMotion>
                                  </p:child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113674"/>
                                        </p:tgtEl>
                                        <p:attrNameLst>
                                          <p:attrName>style.visibility</p:attrName>
                                        </p:attrNameLst>
                                      </p:cBhvr>
                                      <p:to>
                                        <p:strVal val="visible"/>
                                      </p:to>
                                    </p:set>
                                  </p:childTnLst>
                                </p:cTn>
                              </p:par>
                              <p:par>
                                <p:cTn id="71" presetID="35" presetClass="emph" presetSubtype="0" repeatCount="indefinite" fill="hold" nodeType="withEffect">
                                  <p:stCondLst>
                                    <p:cond delay="0"/>
                                  </p:stCondLst>
                                  <p:endCondLst>
                                    <p:cond evt="onNext" delay="0">
                                      <p:tgtEl>
                                        <p:sldTgt/>
                                      </p:tgtEl>
                                    </p:cond>
                                  </p:endCondLst>
                                  <p:childTnLst>
                                    <p:anim calcmode="discrete" valueType="str">
                                      <p:cBhvr>
                                        <p:cTn id="72" dur="500" fill="hold"/>
                                        <p:tgtEl>
                                          <p:spTgt spid="113674"/>
                                        </p:tgtEl>
                                        <p:attrNameLst>
                                          <p:attrName>style.visibility</p:attrName>
                                        </p:attrNameLst>
                                      </p:cBhvr>
                                      <p:tavLst>
                                        <p:tav tm="0">
                                          <p:val>
                                            <p:strVal val="hidden"/>
                                          </p:val>
                                        </p:tav>
                                        <p:tav tm="50000">
                                          <p:val>
                                            <p:strVal val="visible"/>
                                          </p:val>
                                        </p:tav>
                                      </p:tavLst>
                                    </p:anim>
                                  </p:childTnLst>
                                </p:cTn>
                              </p:par>
                              <p:par>
                                <p:cTn id="73" presetID="1" presetClass="exit" presetSubtype="0" fill="hold" grpId="0" nodeType="withEffect">
                                  <p:stCondLst>
                                    <p:cond delay="0"/>
                                  </p:stCondLst>
                                  <p:childTnLst>
                                    <p:set>
                                      <p:cBhvr>
                                        <p:cTn id="74" dur="1" fill="hold">
                                          <p:stCondLst>
                                            <p:cond delay="0"/>
                                          </p:stCondLst>
                                        </p:cTn>
                                        <p:tgtEl>
                                          <p:spTgt spid="11367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fill="hold" nodeType="clickEffect">
                                  <p:stCondLst>
                                    <p:cond delay="0"/>
                                  </p:stCondLst>
                                  <p:childTnLst>
                                    <p:animMotion origin="layout" path="M 0.21579 2.59259E-6 L 0.35798 2.59259E-6 " pathEditMode="relative" ptsTypes="AA">
                                      <p:cBhvr>
                                        <p:cTn id="78" dur="2000" fill="hold"/>
                                        <p:tgtEl>
                                          <p:spTgt spid="3"/>
                                        </p:tgtEl>
                                        <p:attrNameLst>
                                          <p:attrName>ppt_x</p:attrName>
                                          <p:attrName>ppt_y</p:attrName>
                                        </p:attrNameLst>
                                      </p:cBhvr>
                                    </p:animMotion>
                                  </p:childTnLst>
                                </p:cTn>
                              </p:par>
                              <p:par>
                                <p:cTn id="79" presetID="1" presetClass="exit" presetSubtype="0" fill="hold" grpId="0" nodeType="withEffect">
                                  <p:stCondLst>
                                    <p:cond delay="0"/>
                                  </p:stCondLst>
                                  <p:childTnLst>
                                    <p:set>
                                      <p:cBhvr>
                                        <p:cTn id="80" dur="1" fill="hold">
                                          <p:stCondLst>
                                            <p:cond delay="0"/>
                                          </p:stCondLst>
                                        </p:cTn>
                                        <p:tgtEl>
                                          <p:spTgt spid="113674"/>
                                        </p:tgtEl>
                                        <p:attrNameLst>
                                          <p:attrName>style.visibility</p:attrName>
                                        </p:attrNameLst>
                                      </p:cBhvr>
                                      <p:to>
                                        <p:strVal val="hidden"/>
                                      </p:to>
                                    </p:se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113675"/>
                                        </p:tgtEl>
                                        <p:attrNameLst>
                                          <p:attrName>style.visibility</p:attrName>
                                        </p:attrNameLst>
                                      </p:cBhvr>
                                      <p:to>
                                        <p:strVal val="visible"/>
                                      </p:to>
                                    </p:set>
                                  </p:childTnLst>
                                </p:cTn>
                              </p:par>
                              <p:par>
                                <p:cTn id="84" presetID="35" presetClass="emph" presetSubtype="0" repeatCount="indefinite" fill="hold" grpId="1" nodeType="withEffect">
                                  <p:stCondLst>
                                    <p:cond delay="0"/>
                                  </p:stCondLst>
                                  <p:endCondLst>
                                    <p:cond evt="onNext" delay="0">
                                      <p:tgtEl>
                                        <p:sldTgt/>
                                      </p:tgtEl>
                                    </p:cond>
                                  </p:endCondLst>
                                  <p:childTnLst>
                                    <p:anim calcmode="discrete" valueType="str">
                                      <p:cBhvr>
                                        <p:cTn id="85" dur="500" fill="hold"/>
                                        <p:tgtEl>
                                          <p:spTgt spid="113675"/>
                                        </p:tgtEl>
                                        <p:attrNameLst>
                                          <p:attrName>style.visibility</p:attrName>
                                        </p:attrNameLst>
                                      </p:cBhvr>
                                      <p:tavLst>
                                        <p:tav tm="0">
                                          <p:val>
                                            <p:strVal val="hidden"/>
                                          </p:val>
                                        </p:tav>
                                        <p:tav tm="50000">
                                          <p:val>
                                            <p:strVal val="visible"/>
                                          </p:val>
                                        </p:tav>
                                      </p:tavLst>
                                    </p:anim>
                                  </p:childTnLst>
                                </p:cTn>
                              </p:par>
                            </p:childTnLst>
                          </p:cTn>
                        </p:par>
                      </p:childTnLst>
                    </p:cTn>
                  </p:par>
                  <p:par>
                    <p:cTn id="86" fill="hold">
                      <p:stCondLst>
                        <p:cond delay="indefinite"/>
                      </p:stCondLst>
                      <p:childTnLst>
                        <p:par>
                          <p:cTn id="87" fill="hold">
                            <p:stCondLst>
                              <p:cond delay="0"/>
                            </p:stCondLst>
                            <p:childTnLst>
                              <p:par>
                                <p:cTn id="88" presetID="0" presetClass="path" presetSubtype="0" fill="hold" nodeType="clickEffect">
                                  <p:stCondLst>
                                    <p:cond delay="0"/>
                                  </p:stCondLst>
                                  <p:childTnLst>
                                    <p:animMotion origin="layout" path="M 0.35798 2.59259E-6 L 0.51979 2.59259E-6 " pathEditMode="relative" ptsTypes="AA">
                                      <p:cBhvr>
                                        <p:cTn id="89" dur="2000" fill="hold"/>
                                        <p:tgtEl>
                                          <p:spTgt spid="3"/>
                                        </p:tgtEl>
                                        <p:attrNameLst>
                                          <p:attrName>ppt_x</p:attrName>
                                          <p:attrName>ppt_y</p:attrName>
                                        </p:attrNameLst>
                                      </p:cBhvr>
                                    </p:animMotion>
                                  </p:childTnLst>
                                </p:cTn>
                              </p:par>
                              <p:par>
                                <p:cTn id="90" presetID="1" presetClass="exit" presetSubtype="0" fill="hold" grpId="2" nodeType="withEffect">
                                  <p:stCondLst>
                                    <p:cond delay="0"/>
                                  </p:stCondLst>
                                  <p:childTnLst>
                                    <p:set>
                                      <p:cBhvr>
                                        <p:cTn id="91" dur="1" fill="hold">
                                          <p:stCondLst>
                                            <p:cond delay="0"/>
                                          </p:stCondLst>
                                        </p:cTn>
                                        <p:tgtEl>
                                          <p:spTgt spid="113675"/>
                                        </p:tgtEl>
                                        <p:attrNameLst>
                                          <p:attrName>style.visibility</p:attrName>
                                        </p:attrNameLst>
                                      </p:cBhvr>
                                      <p:to>
                                        <p:strVal val="hidden"/>
                                      </p:to>
                                    </p:set>
                                  </p:childTnLst>
                                </p:cTn>
                              </p:par>
                            </p:childTnLst>
                          </p:cTn>
                        </p:par>
                        <p:par>
                          <p:cTn id="92" fill="hold">
                            <p:stCondLst>
                              <p:cond delay="2000"/>
                            </p:stCondLst>
                            <p:childTnLst>
                              <p:par>
                                <p:cTn id="93" presetID="1" presetClass="entr" presetSubtype="0" fill="hold" grpId="0" nodeType="afterEffect">
                                  <p:stCondLst>
                                    <p:cond delay="0"/>
                                  </p:stCondLst>
                                  <p:childTnLst>
                                    <p:set>
                                      <p:cBhvr>
                                        <p:cTn id="94" dur="1" fill="hold">
                                          <p:stCondLst>
                                            <p:cond delay="0"/>
                                          </p:stCondLst>
                                        </p:cTn>
                                        <p:tgtEl>
                                          <p:spTgt spid="113676"/>
                                        </p:tgtEl>
                                        <p:attrNameLst>
                                          <p:attrName>style.visibility</p:attrName>
                                        </p:attrNameLst>
                                      </p:cBhvr>
                                      <p:to>
                                        <p:strVal val="visible"/>
                                      </p:to>
                                    </p:set>
                                  </p:childTnLst>
                                </p:cTn>
                              </p:par>
                              <p:par>
                                <p:cTn id="95" presetID="35" presetClass="emph" presetSubtype="0" repeatCount="indefinite" fill="hold" grpId="1" nodeType="withEffect">
                                  <p:stCondLst>
                                    <p:cond delay="0"/>
                                  </p:stCondLst>
                                  <p:endCondLst>
                                    <p:cond evt="onNext" delay="0">
                                      <p:tgtEl>
                                        <p:sldTgt/>
                                      </p:tgtEl>
                                    </p:cond>
                                  </p:endCondLst>
                                  <p:childTnLst>
                                    <p:anim calcmode="discrete" valueType="str">
                                      <p:cBhvr>
                                        <p:cTn id="96" dur="500" fill="hold"/>
                                        <p:tgtEl>
                                          <p:spTgt spid="113676"/>
                                        </p:tgtEl>
                                        <p:attrNameLst>
                                          <p:attrName>style.visibility</p:attrName>
                                        </p:attrNameLst>
                                      </p:cBhvr>
                                      <p:tavLst>
                                        <p:tav tm="0">
                                          <p:val>
                                            <p:strVal val="hidden"/>
                                          </p:val>
                                        </p:tav>
                                        <p:tav tm="50000">
                                          <p:val>
                                            <p:strVal val="visible"/>
                                          </p:val>
                                        </p:tav>
                                      </p:tavLst>
                                    </p:anim>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11367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par>
                                <p:cTn id="107" presetID="1" presetClass="exit"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nodeType="clickEffect">
                                  <p:stCondLst>
                                    <p:cond delay="0"/>
                                  </p:stCondLst>
                                  <p:childTnLst>
                                    <p:animMotion origin="layout" path="M 8.33333E-7 -3.7037E-6 L 0.1158 -3.7037E-6 " pathEditMode="relative" ptsTypes="AA">
                                      <p:cBhvr>
                                        <p:cTn id="114" dur="2000" fill="hold"/>
                                        <p:tgtEl>
                                          <p:spTgt spid="6"/>
                                        </p:tgtEl>
                                        <p:attrNameLst>
                                          <p:attrName>ppt_x</p:attrName>
                                          <p:attrName>ppt_y</p:attrName>
                                        </p:attrNameLst>
                                      </p:cBhvr>
                                    </p:animMotion>
                                  </p:childTnLst>
                                </p:cTn>
                              </p:par>
                            </p:childTnLst>
                          </p:cTn>
                        </p:par>
                        <p:par>
                          <p:cTn id="115" fill="hold">
                            <p:stCondLst>
                              <p:cond delay="2000"/>
                            </p:stCondLst>
                            <p:childTnLst>
                              <p:par>
                                <p:cTn id="116" presetID="1" presetClass="entr" presetSubtype="0" fill="hold" grpId="1" nodeType="afterEffect">
                                  <p:stCondLst>
                                    <p:cond delay="0"/>
                                  </p:stCondLst>
                                  <p:childTnLst>
                                    <p:set>
                                      <p:cBhvr>
                                        <p:cTn id="117" dur="1" fill="hold">
                                          <p:stCondLst>
                                            <p:cond delay="0"/>
                                          </p:stCondLst>
                                        </p:cTn>
                                        <p:tgtEl>
                                          <p:spTgt spid="113680"/>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3677"/>
                                        </p:tgtEl>
                                        <p:attrNameLst>
                                          <p:attrName>style.visibility</p:attrName>
                                        </p:attrNameLst>
                                      </p:cBhvr>
                                      <p:to>
                                        <p:strVal val="visible"/>
                                      </p:to>
                                    </p:set>
                                  </p:childTnLst>
                                </p:cTn>
                              </p:par>
                              <p:par>
                                <p:cTn id="120" presetID="35" presetClass="emph" presetSubtype="0" repeatCount="indefinite" fill="hold" grpId="0" nodeType="withEffect">
                                  <p:stCondLst>
                                    <p:cond delay="0"/>
                                  </p:stCondLst>
                                  <p:endCondLst>
                                    <p:cond evt="onNext" delay="0">
                                      <p:tgtEl>
                                        <p:sldTgt/>
                                      </p:tgtEl>
                                    </p:cond>
                                  </p:endCondLst>
                                  <p:childTnLst>
                                    <p:anim calcmode="discrete" valueType="str">
                                      <p:cBhvr>
                                        <p:cTn id="121" dur="500" fill="hold"/>
                                        <p:tgtEl>
                                          <p:spTgt spid="113680"/>
                                        </p:tgtEl>
                                        <p:attrNameLst>
                                          <p:attrName>style.visibility</p:attrName>
                                        </p:attrNameLst>
                                      </p:cBhvr>
                                      <p:tavLst>
                                        <p:tav tm="0">
                                          <p:val>
                                            <p:strVal val="hidden"/>
                                          </p:val>
                                        </p:tav>
                                        <p:tav tm="50000">
                                          <p:val>
                                            <p:strVal val="visible"/>
                                          </p:val>
                                        </p:tav>
                                      </p:tavLst>
                                    </p:anim>
                                  </p:childTnLst>
                                </p:cTn>
                              </p:par>
                              <p:par>
                                <p:cTn id="122" presetID="35" presetClass="emph" presetSubtype="0" repeatCount="indefinite" fill="hold" grpId="1" nodeType="withEffect">
                                  <p:stCondLst>
                                    <p:cond delay="0"/>
                                  </p:stCondLst>
                                  <p:endCondLst>
                                    <p:cond evt="onNext" delay="0">
                                      <p:tgtEl>
                                        <p:sldTgt/>
                                      </p:tgtEl>
                                    </p:cond>
                                  </p:endCondLst>
                                  <p:childTnLst>
                                    <p:anim calcmode="discrete" valueType="str">
                                      <p:cBhvr>
                                        <p:cTn id="123" dur="500" fill="hold"/>
                                        <p:tgtEl>
                                          <p:spTgt spid="113677"/>
                                        </p:tgtEl>
                                        <p:attrNameLst>
                                          <p:attrName>style.visibility</p:attrName>
                                        </p:attrNameLst>
                                      </p:cBhvr>
                                      <p:tavLst>
                                        <p:tav tm="0">
                                          <p:val>
                                            <p:strVal val="hidden"/>
                                          </p:val>
                                        </p:tav>
                                        <p:tav tm="50000">
                                          <p:val>
                                            <p:strVal val="visible"/>
                                          </p:val>
                                        </p:tav>
                                      </p:tavLst>
                                    </p:anim>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0.1158 7.40741E-7 L 0.2658 7.40741E-7 " pathEditMode="relative" rAng="0" ptsTypes="AA">
                                      <p:cBhvr>
                                        <p:cTn id="127" dur="2000" fill="hold"/>
                                        <p:tgtEl>
                                          <p:spTgt spid="6"/>
                                        </p:tgtEl>
                                        <p:attrNameLst>
                                          <p:attrName>ppt_x</p:attrName>
                                          <p:attrName>ppt_y</p:attrName>
                                        </p:attrNameLst>
                                      </p:cBhvr>
                                      <p:rCtr x="75" y="0"/>
                                    </p:animMotion>
                                  </p:childTnLst>
                                </p:cTn>
                              </p:par>
                              <p:par>
                                <p:cTn id="128" presetID="1" presetClass="exit" presetSubtype="0" fill="hold" grpId="2" nodeType="withEffect">
                                  <p:stCondLst>
                                    <p:cond delay="0"/>
                                  </p:stCondLst>
                                  <p:childTnLst>
                                    <p:set>
                                      <p:cBhvr>
                                        <p:cTn id="129" dur="1" fill="hold">
                                          <p:stCondLst>
                                            <p:cond delay="0"/>
                                          </p:stCondLst>
                                        </p:cTn>
                                        <p:tgtEl>
                                          <p:spTgt spid="113680"/>
                                        </p:tgtEl>
                                        <p:attrNameLst>
                                          <p:attrName>style.visibility</p:attrName>
                                        </p:attrNameLst>
                                      </p:cBhvr>
                                      <p:to>
                                        <p:strVal val="hidden"/>
                                      </p:to>
                                    </p:set>
                                  </p:childTnLst>
                                </p:cTn>
                              </p:par>
                              <p:par>
                                <p:cTn id="130" presetID="1" presetClass="exit" presetSubtype="0" fill="hold" grpId="2" nodeType="withEffect">
                                  <p:stCondLst>
                                    <p:cond delay="0"/>
                                  </p:stCondLst>
                                  <p:childTnLst>
                                    <p:set>
                                      <p:cBhvr>
                                        <p:cTn id="131" dur="1" fill="hold">
                                          <p:stCondLst>
                                            <p:cond delay="0"/>
                                          </p:stCondLst>
                                        </p:cTn>
                                        <p:tgtEl>
                                          <p:spTgt spid="113677"/>
                                        </p:tgtEl>
                                        <p:attrNameLst>
                                          <p:attrName>style.visibility</p:attrName>
                                        </p:attrNameLst>
                                      </p:cBhvr>
                                      <p:to>
                                        <p:strVal val="hidden"/>
                                      </p:to>
                                    </p:set>
                                  </p:childTnLst>
                                </p:cTn>
                              </p:par>
                            </p:childTnLst>
                          </p:cTn>
                        </p:par>
                        <p:par>
                          <p:cTn id="132" fill="hold">
                            <p:stCondLst>
                              <p:cond delay="2000"/>
                            </p:stCondLst>
                            <p:childTnLst>
                              <p:par>
                                <p:cTn id="133" presetID="1" presetClass="entr" presetSubtype="0" fill="hold" grpId="0" nodeType="afterEffect">
                                  <p:stCondLst>
                                    <p:cond delay="0"/>
                                  </p:stCondLst>
                                  <p:childTnLst>
                                    <p:set>
                                      <p:cBhvr>
                                        <p:cTn id="134" dur="1" fill="hold">
                                          <p:stCondLst>
                                            <p:cond delay="0"/>
                                          </p:stCondLst>
                                        </p:cTn>
                                        <p:tgtEl>
                                          <p:spTgt spid="113678"/>
                                        </p:tgtEl>
                                        <p:attrNameLst>
                                          <p:attrName>style.visibility</p:attrName>
                                        </p:attrNameLst>
                                      </p:cBhvr>
                                      <p:to>
                                        <p:strVal val="visible"/>
                                      </p:to>
                                    </p:set>
                                  </p:childTnLst>
                                </p:cTn>
                              </p:par>
                              <p:par>
                                <p:cTn id="135" presetID="35" presetClass="emph" presetSubtype="0" repeatCount="indefinite" fill="hold" grpId="1" nodeType="withEffect">
                                  <p:stCondLst>
                                    <p:cond delay="0"/>
                                  </p:stCondLst>
                                  <p:endCondLst>
                                    <p:cond evt="onNext" delay="0">
                                      <p:tgtEl>
                                        <p:sldTgt/>
                                      </p:tgtEl>
                                    </p:cond>
                                  </p:endCondLst>
                                  <p:childTnLst>
                                    <p:anim calcmode="discrete" valueType="str">
                                      <p:cBhvr>
                                        <p:cTn id="136" dur="500" fill="hold"/>
                                        <p:tgtEl>
                                          <p:spTgt spid="113678"/>
                                        </p:tgtEl>
                                        <p:attrNameLst>
                                          <p:attrName>style.visibility</p:attrName>
                                        </p:attrNameLst>
                                      </p:cBhvr>
                                      <p:tavLst>
                                        <p:tav tm="0">
                                          <p:val>
                                            <p:strVal val="hidden"/>
                                          </p:val>
                                        </p:tav>
                                        <p:tav tm="50000">
                                          <p:val>
                                            <p:strVal val="visible"/>
                                          </p:val>
                                        </p:tav>
                                      </p:tavLst>
                                    </p:anim>
                                  </p:childTnLst>
                                </p:cTn>
                              </p:par>
                              <p:par>
                                <p:cTn id="137" presetID="1" presetClass="entr" presetSubtype="0" fill="hold" grpId="3" nodeType="withEffect">
                                  <p:stCondLst>
                                    <p:cond delay="0"/>
                                  </p:stCondLst>
                                  <p:childTnLst>
                                    <p:set>
                                      <p:cBhvr>
                                        <p:cTn id="138" dur="1" fill="hold">
                                          <p:stCondLst>
                                            <p:cond delay="0"/>
                                          </p:stCondLst>
                                        </p:cTn>
                                        <p:tgtEl>
                                          <p:spTgt spid="113677"/>
                                        </p:tgtEl>
                                        <p:attrNameLst>
                                          <p:attrName>style.visibility</p:attrName>
                                        </p:attrNameLst>
                                      </p:cBhvr>
                                      <p:to>
                                        <p:strVal val="visible"/>
                                      </p:to>
                                    </p:set>
                                  </p:childTnLst>
                                </p:cTn>
                              </p:par>
                              <p:par>
                                <p:cTn id="139" presetID="35" presetClass="emph" presetSubtype="0" repeatCount="indefinite" fill="hold" grpId="4" nodeType="withEffect">
                                  <p:stCondLst>
                                    <p:cond delay="0"/>
                                  </p:stCondLst>
                                  <p:endCondLst>
                                    <p:cond evt="onNext" delay="0">
                                      <p:tgtEl>
                                        <p:sldTgt/>
                                      </p:tgtEl>
                                    </p:cond>
                                  </p:endCondLst>
                                  <p:childTnLst>
                                    <p:anim calcmode="discrete" valueType="str">
                                      <p:cBhvr>
                                        <p:cTn id="140" dur="500" fill="hold"/>
                                        <p:tgtEl>
                                          <p:spTgt spid="113677"/>
                                        </p:tgtEl>
                                        <p:attrNameLst>
                                          <p:attrName>style.visibility</p:attrName>
                                        </p:attrNameLst>
                                      </p:cBhvr>
                                      <p:tavLst>
                                        <p:tav tm="0">
                                          <p:val>
                                            <p:strVal val="hidden"/>
                                          </p:val>
                                        </p:tav>
                                        <p:tav tm="50000">
                                          <p:val>
                                            <p:strVal val="visible"/>
                                          </p:val>
                                        </p:tav>
                                      </p:tavLst>
                                    </p:anim>
                                  </p:childTnLst>
                                </p:cTn>
                              </p:par>
                            </p:childTnLst>
                          </p:cTn>
                        </p:par>
                      </p:childTnLst>
                    </p:cTn>
                  </p:par>
                  <p:par>
                    <p:cTn id="141" fill="hold">
                      <p:stCondLst>
                        <p:cond delay="indefinite"/>
                      </p:stCondLst>
                      <p:childTnLst>
                        <p:par>
                          <p:cTn id="142" fill="hold">
                            <p:stCondLst>
                              <p:cond delay="0"/>
                            </p:stCondLst>
                            <p:childTnLst>
                              <p:par>
                                <p:cTn id="143" presetID="0" presetClass="path" presetSubtype="0" accel="50000" decel="50000" fill="hold" nodeType="clickEffect">
                                  <p:stCondLst>
                                    <p:cond delay="0"/>
                                  </p:stCondLst>
                                  <p:childTnLst>
                                    <p:animMotion origin="layout" path="M 0.2658 -5.55556E-6 L 0.4184 -5.55556E-6 " pathEditMode="relative" ptsTypes="AA">
                                      <p:cBhvr>
                                        <p:cTn id="144" dur="2000" fill="hold"/>
                                        <p:tgtEl>
                                          <p:spTgt spid="6"/>
                                        </p:tgtEl>
                                        <p:attrNameLst>
                                          <p:attrName>ppt_x</p:attrName>
                                          <p:attrName>ppt_y</p:attrName>
                                        </p:attrNameLst>
                                      </p:cBhvr>
                                    </p:animMotion>
                                  </p:childTnLst>
                                </p:cTn>
                              </p:par>
                              <p:par>
                                <p:cTn id="145" presetID="1" presetClass="exit" presetSubtype="0" fill="hold" grpId="5" nodeType="withEffect">
                                  <p:stCondLst>
                                    <p:cond delay="0"/>
                                  </p:stCondLst>
                                  <p:childTnLst>
                                    <p:set>
                                      <p:cBhvr>
                                        <p:cTn id="146" dur="1" fill="hold">
                                          <p:stCondLst>
                                            <p:cond delay="0"/>
                                          </p:stCondLst>
                                        </p:cTn>
                                        <p:tgtEl>
                                          <p:spTgt spid="113677"/>
                                        </p:tgtEl>
                                        <p:attrNameLst>
                                          <p:attrName>style.visibility</p:attrName>
                                        </p:attrNameLst>
                                      </p:cBhvr>
                                      <p:to>
                                        <p:strVal val="hidden"/>
                                      </p:to>
                                    </p:set>
                                  </p:childTnLst>
                                </p:cTn>
                              </p:par>
                            </p:childTnLst>
                          </p:cTn>
                        </p:par>
                        <p:par>
                          <p:cTn id="147" fill="hold">
                            <p:stCondLst>
                              <p:cond delay="2000"/>
                            </p:stCondLst>
                            <p:childTnLst>
                              <p:par>
                                <p:cTn id="148" presetID="1" presetClass="entr" presetSubtype="0" fill="hold" grpId="0" nodeType="afterEffect">
                                  <p:stCondLst>
                                    <p:cond delay="0"/>
                                  </p:stCondLst>
                                  <p:childTnLst>
                                    <p:set>
                                      <p:cBhvr>
                                        <p:cTn id="149" dur="1" fill="hold">
                                          <p:stCondLst>
                                            <p:cond delay="0"/>
                                          </p:stCondLst>
                                        </p:cTn>
                                        <p:tgtEl>
                                          <p:spTgt spid="113679"/>
                                        </p:tgtEl>
                                        <p:attrNameLst>
                                          <p:attrName>style.visibility</p:attrName>
                                        </p:attrNameLst>
                                      </p:cBhvr>
                                      <p:to>
                                        <p:strVal val="visible"/>
                                      </p:to>
                                    </p:set>
                                  </p:childTnLst>
                                </p:cTn>
                              </p:par>
                              <p:par>
                                <p:cTn id="150" presetID="35" presetClass="emph" presetSubtype="0" repeatCount="indefinite" fill="hold" grpId="1" nodeType="withEffect">
                                  <p:stCondLst>
                                    <p:cond delay="0"/>
                                  </p:stCondLst>
                                  <p:endCondLst>
                                    <p:cond evt="onNext" delay="0">
                                      <p:tgtEl>
                                        <p:sldTgt/>
                                      </p:tgtEl>
                                    </p:cond>
                                  </p:endCondLst>
                                  <p:childTnLst>
                                    <p:anim calcmode="discrete" valueType="str">
                                      <p:cBhvr>
                                        <p:cTn id="151" dur="500" fill="hold"/>
                                        <p:tgtEl>
                                          <p:spTgt spid="113679"/>
                                        </p:tgtEl>
                                        <p:attrNameLst>
                                          <p:attrName>style.visibility</p:attrName>
                                        </p:attrNameLst>
                                      </p:cBhvr>
                                      <p:tavLst>
                                        <p:tav tm="0">
                                          <p:val>
                                            <p:strVal val="hidden"/>
                                          </p:val>
                                        </p:tav>
                                        <p:tav tm="50000">
                                          <p:val>
                                            <p:strVal val="visible"/>
                                          </p:val>
                                        </p:tav>
                                      </p:tavLst>
                                    </p:anim>
                                  </p:childTnLst>
                                </p:cTn>
                              </p:par>
                              <p:par>
                                <p:cTn id="152" presetID="1" presetClass="entr" presetSubtype="0" fill="hold" grpId="2" nodeType="withEffect">
                                  <p:stCondLst>
                                    <p:cond delay="0"/>
                                  </p:stCondLst>
                                  <p:childTnLst>
                                    <p:set>
                                      <p:cBhvr>
                                        <p:cTn id="153" dur="1" fill="hold">
                                          <p:stCondLst>
                                            <p:cond delay="0"/>
                                          </p:stCondLst>
                                        </p:cTn>
                                        <p:tgtEl>
                                          <p:spTgt spid="113678"/>
                                        </p:tgtEl>
                                        <p:attrNameLst>
                                          <p:attrName>style.visibility</p:attrName>
                                        </p:attrNameLst>
                                      </p:cBhvr>
                                      <p:to>
                                        <p:strVal val="visible"/>
                                      </p:to>
                                    </p:set>
                                  </p:childTnLst>
                                </p:cTn>
                              </p:par>
                              <p:par>
                                <p:cTn id="154" presetID="35" presetClass="emph" presetSubtype="0" repeatCount="indefinite" fill="hold" grpId="3" nodeType="withEffect">
                                  <p:stCondLst>
                                    <p:cond delay="0"/>
                                  </p:stCondLst>
                                  <p:endCondLst>
                                    <p:cond evt="onNext" delay="0">
                                      <p:tgtEl>
                                        <p:sldTgt/>
                                      </p:tgtEl>
                                    </p:cond>
                                  </p:endCondLst>
                                  <p:childTnLst>
                                    <p:anim calcmode="discrete" valueType="str">
                                      <p:cBhvr>
                                        <p:cTn id="155" dur="500" fill="hold"/>
                                        <p:tgtEl>
                                          <p:spTgt spid="113678"/>
                                        </p:tgtEl>
                                        <p:attrNameLst>
                                          <p:attrName>style.visibility</p:attrName>
                                        </p:attrNameLst>
                                      </p:cBhvr>
                                      <p:tavLst>
                                        <p:tav tm="0">
                                          <p:val>
                                            <p:strVal val="hidden"/>
                                          </p:val>
                                        </p:tav>
                                        <p:tav tm="50000">
                                          <p:val>
                                            <p:strVal val="visible"/>
                                          </p:val>
                                        </p:tav>
                                      </p:tavLst>
                                    </p:anim>
                                  </p:childTnLst>
                                </p:cTn>
                              </p:par>
                            </p:childTnLst>
                          </p:cTn>
                        </p:par>
                        <p:par>
                          <p:cTn id="156" fill="hold">
                            <p:stCondLst>
                              <p:cond delay="2500"/>
                            </p:stCondLst>
                            <p:childTnLst>
                              <p:par>
                                <p:cTn id="157" presetID="1" presetClass="entr" presetSubtype="0" fill="hold" grpId="1" nodeType="afterEffect">
                                  <p:stCondLst>
                                    <p:cond delay="0"/>
                                  </p:stCondLst>
                                  <p:childTnLst>
                                    <p:set>
                                      <p:cBhvr>
                                        <p:cTn id="158" dur="1" fill="hold">
                                          <p:stCondLst>
                                            <p:cond delay="0"/>
                                          </p:stCondLst>
                                        </p:cTn>
                                        <p:tgtEl>
                                          <p:spTgt spid="113694"/>
                                        </p:tgtEl>
                                        <p:attrNameLst>
                                          <p:attrName>style.visibility</p:attrName>
                                        </p:attrNameLst>
                                      </p:cBhvr>
                                      <p:to>
                                        <p:strVal val="visible"/>
                                      </p:to>
                                    </p:set>
                                  </p:childTnLst>
                                </p:cTn>
                              </p:par>
                              <p:par>
                                <p:cTn id="159" presetID="35" presetClass="emph" presetSubtype="0" repeatCount="indefinite" fill="hold" grpId="0" nodeType="withEffect">
                                  <p:stCondLst>
                                    <p:cond delay="0"/>
                                  </p:stCondLst>
                                  <p:endCondLst>
                                    <p:cond evt="onNext" delay="0">
                                      <p:tgtEl>
                                        <p:sldTgt/>
                                      </p:tgtEl>
                                    </p:cond>
                                  </p:endCondLst>
                                  <p:childTnLst>
                                    <p:anim calcmode="discrete" valueType="str">
                                      <p:cBhvr>
                                        <p:cTn id="160" dur="500" fill="hold"/>
                                        <p:tgtEl>
                                          <p:spTgt spid="113694"/>
                                        </p:tgtEl>
                                        <p:attrNameLst>
                                          <p:attrName>style.visibility</p:attrName>
                                        </p:attrNameLst>
                                      </p:cBhvr>
                                      <p:tavLst>
                                        <p:tav tm="0">
                                          <p:val>
                                            <p:strVal val="hidden"/>
                                          </p:val>
                                        </p:tav>
                                        <p:tav tm="50000">
                                          <p:val>
                                            <p:strVal val="visible"/>
                                          </p:val>
                                        </p:tav>
                                      </p:tavLst>
                                    </p:anim>
                                  </p:childTnLst>
                                </p:cTn>
                              </p:par>
                              <p:par>
                                <p:cTn id="161" presetID="1" presetClass="exit" presetSubtype="0" fill="hold" grpId="2" nodeType="withEffect">
                                  <p:stCondLst>
                                    <p:cond delay="0"/>
                                  </p:stCondLst>
                                  <p:childTnLst>
                                    <p:set>
                                      <p:cBhvr>
                                        <p:cTn id="162" dur="1" fill="hold">
                                          <p:stCondLst>
                                            <p:cond delay="0"/>
                                          </p:stCondLst>
                                        </p:cTn>
                                        <p:tgtEl>
                                          <p:spTgt spid="113694"/>
                                        </p:tgtEl>
                                        <p:attrNameLst>
                                          <p:attrName>style.visibility</p:attrName>
                                        </p:attrNameLst>
                                      </p:cBhvr>
                                      <p:to>
                                        <p:strVal val="hidden"/>
                                      </p:to>
                                    </p:set>
                                  </p:childTnLst>
                                </p:cTn>
                              </p:par>
                              <p:par>
                                <p:cTn id="163" presetID="1" presetClass="entr" presetSubtype="0" fill="hold" grpId="0" nodeType="withEffect">
                                  <p:stCondLst>
                                    <p:cond delay="0"/>
                                  </p:stCondLst>
                                  <p:childTnLst>
                                    <p:set>
                                      <p:cBhvr>
                                        <p:cTn id="164" dur="1" fill="hold">
                                          <p:stCondLst>
                                            <p:cond delay="0"/>
                                          </p:stCondLst>
                                        </p:cTn>
                                        <p:tgtEl>
                                          <p:spTgt spid="113695"/>
                                        </p:tgtEl>
                                        <p:attrNameLst>
                                          <p:attrName>style.visibility</p:attrName>
                                        </p:attrNameLst>
                                      </p:cBhvr>
                                      <p:to>
                                        <p:strVal val="visible"/>
                                      </p:to>
                                    </p:set>
                                  </p:childTnLst>
                                </p:cTn>
                              </p:par>
                              <p:par>
                                <p:cTn id="165" presetID="35" presetClass="emph" presetSubtype="0" repeatCount="indefinite" fill="hold" grpId="1" nodeType="withEffect">
                                  <p:stCondLst>
                                    <p:cond delay="0"/>
                                  </p:stCondLst>
                                  <p:endCondLst>
                                    <p:cond evt="onNext" delay="0">
                                      <p:tgtEl>
                                        <p:sldTgt/>
                                      </p:tgtEl>
                                    </p:cond>
                                  </p:endCondLst>
                                  <p:childTnLst>
                                    <p:anim calcmode="discrete" valueType="str">
                                      <p:cBhvr>
                                        <p:cTn id="166" dur="500" fill="hold"/>
                                        <p:tgtEl>
                                          <p:spTgt spid="113695"/>
                                        </p:tgtEl>
                                        <p:attrNameLst>
                                          <p:attrName>style.visibility</p:attrName>
                                        </p:attrNameLst>
                                      </p:cBhvr>
                                      <p:tavLst>
                                        <p:tav tm="0">
                                          <p:val>
                                            <p:strVal val="hidden"/>
                                          </p:val>
                                        </p:tav>
                                        <p:tav tm="50000">
                                          <p:val>
                                            <p:strVal val="visible"/>
                                          </p:val>
                                        </p:tav>
                                      </p:tavLst>
                                    </p:anim>
                                  </p:childTnLst>
                                </p:cTn>
                              </p:par>
                              <p:par>
                                <p:cTn id="167" presetID="1" presetClass="exit" presetSubtype="0" fill="hold" grpId="2" nodeType="withEffect">
                                  <p:stCondLst>
                                    <p:cond delay="0"/>
                                  </p:stCondLst>
                                  <p:childTnLst>
                                    <p:set>
                                      <p:cBhvr>
                                        <p:cTn id="168" dur="1" fill="hold">
                                          <p:stCondLst>
                                            <p:cond delay="0"/>
                                          </p:stCondLst>
                                        </p:cTn>
                                        <p:tgtEl>
                                          <p:spTgt spid="113695"/>
                                        </p:tgtEl>
                                        <p:attrNameLst>
                                          <p:attrName>style.visibility</p:attrName>
                                        </p:attrNameLst>
                                      </p:cBhvr>
                                      <p:to>
                                        <p:strVal val="hidden"/>
                                      </p:to>
                                    </p:set>
                                  </p:childTnLst>
                                </p:cTn>
                              </p:par>
                              <p:par>
                                <p:cTn id="169" presetID="1" presetClass="entr" presetSubtype="0" fill="hold" grpId="3" nodeType="withEffect">
                                  <p:stCondLst>
                                    <p:cond delay="0"/>
                                  </p:stCondLst>
                                  <p:childTnLst>
                                    <p:set>
                                      <p:cBhvr>
                                        <p:cTn id="170" dur="1" fill="hold">
                                          <p:stCondLst>
                                            <p:cond delay="0"/>
                                          </p:stCondLst>
                                        </p:cTn>
                                        <p:tgtEl>
                                          <p:spTgt spid="113695"/>
                                        </p:tgtEl>
                                        <p:attrNameLst>
                                          <p:attrName>style.visibility</p:attrName>
                                        </p:attrNameLst>
                                      </p:cBhvr>
                                      <p:to>
                                        <p:strVal val="visible"/>
                                      </p:to>
                                    </p:set>
                                  </p:childTnLst>
                                </p:cTn>
                              </p:par>
                              <p:par>
                                <p:cTn id="171" presetID="35" presetClass="emph" presetSubtype="0" repeatCount="indefinite" fill="hold" grpId="4" nodeType="withEffect">
                                  <p:stCondLst>
                                    <p:cond delay="0"/>
                                  </p:stCondLst>
                                  <p:endCondLst>
                                    <p:cond evt="onNext" delay="0">
                                      <p:tgtEl>
                                        <p:sldTgt/>
                                      </p:tgtEl>
                                    </p:cond>
                                  </p:endCondLst>
                                  <p:childTnLst>
                                    <p:anim calcmode="discrete" valueType="str">
                                      <p:cBhvr>
                                        <p:cTn id="172" dur="500" fill="hold"/>
                                        <p:tgtEl>
                                          <p:spTgt spid="113695"/>
                                        </p:tgtEl>
                                        <p:attrNameLst>
                                          <p:attrName>style.visibility</p:attrName>
                                        </p:attrNameLst>
                                      </p:cBhvr>
                                      <p:tavLst>
                                        <p:tav tm="0">
                                          <p:val>
                                            <p:strVal val="hidden"/>
                                          </p:val>
                                        </p:tav>
                                        <p:tav tm="50000">
                                          <p:val>
                                            <p:strVal val="visible"/>
                                          </p:val>
                                        </p:tav>
                                      </p:tavLst>
                                    </p:anim>
                                  </p:childTnLst>
                                </p:cTn>
                              </p:par>
                              <p:par>
                                <p:cTn id="173" presetID="1" presetClass="exit" presetSubtype="0" fill="hold" grpId="5" nodeType="withEffect">
                                  <p:stCondLst>
                                    <p:cond delay="0"/>
                                  </p:stCondLst>
                                  <p:childTnLst>
                                    <p:set>
                                      <p:cBhvr>
                                        <p:cTn id="174" dur="1" fill="hold">
                                          <p:stCondLst>
                                            <p:cond delay="0"/>
                                          </p:stCondLst>
                                        </p:cTn>
                                        <p:tgtEl>
                                          <p:spTgt spid="113695"/>
                                        </p:tgtEl>
                                        <p:attrNameLst>
                                          <p:attrName>style.visibility</p:attrName>
                                        </p:attrNameLst>
                                      </p:cBhvr>
                                      <p:to>
                                        <p:strVal val="hidden"/>
                                      </p:to>
                                    </p:set>
                                  </p:childTnLst>
                                </p:cTn>
                              </p:par>
                            </p:childTnLst>
                          </p:cTn>
                        </p:par>
                        <p:par>
                          <p:cTn id="175" fill="hold">
                            <p:stCondLst>
                              <p:cond delay="3000"/>
                            </p:stCondLst>
                            <p:childTnLst>
                              <p:par>
                                <p:cTn id="176" presetID="1" presetClass="entr" presetSubtype="0" fill="hold" grpId="0" nodeType="afterEffect">
                                  <p:stCondLst>
                                    <p:cond delay="0"/>
                                  </p:stCondLst>
                                  <p:childTnLst>
                                    <p:set>
                                      <p:cBhvr>
                                        <p:cTn id="177" dur="1" fill="hold">
                                          <p:stCondLst>
                                            <p:cond delay="0"/>
                                          </p:stCondLst>
                                        </p:cTn>
                                        <p:tgtEl>
                                          <p:spTgt spid="113696"/>
                                        </p:tgtEl>
                                        <p:attrNameLst>
                                          <p:attrName>style.visibility</p:attrName>
                                        </p:attrNameLst>
                                      </p:cBhvr>
                                      <p:to>
                                        <p:strVal val="visible"/>
                                      </p:to>
                                    </p:set>
                                  </p:childTnLst>
                                </p:cTn>
                              </p:par>
                              <p:par>
                                <p:cTn id="178" presetID="35" presetClass="emph" presetSubtype="0" repeatCount="indefinite" fill="hold" grpId="1" nodeType="withEffect">
                                  <p:stCondLst>
                                    <p:cond delay="0"/>
                                  </p:stCondLst>
                                  <p:endCondLst>
                                    <p:cond evt="onNext" delay="0">
                                      <p:tgtEl>
                                        <p:sldTgt/>
                                      </p:tgtEl>
                                    </p:cond>
                                  </p:endCondLst>
                                  <p:childTnLst>
                                    <p:anim calcmode="discrete" valueType="str">
                                      <p:cBhvr>
                                        <p:cTn id="179" dur="500" fill="hold"/>
                                        <p:tgtEl>
                                          <p:spTgt spid="113696"/>
                                        </p:tgtEl>
                                        <p:attrNameLst>
                                          <p:attrName>style.visibility</p:attrName>
                                        </p:attrNameLst>
                                      </p:cBhvr>
                                      <p:tavLst>
                                        <p:tav tm="0">
                                          <p:val>
                                            <p:strVal val="hidden"/>
                                          </p:val>
                                        </p:tav>
                                        <p:tav tm="50000">
                                          <p:val>
                                            <p:strVal val="visible"/>
                                          </p:val>
                                        </p:tav>
                                      </p:tavLst>
                                    </p:anim>
                                  </p:childTnLst>
                                </p:cTn>
                              </p:par>
                              <p:par>
                                <p:cTn id="180" presetID="1" presetClass="entr" presetSubtype="0" fill="hold" grpId="2" nodeType="withEffect">
                                  <p:stCondLst>
                                    <p:cond delay="0"/>
                                  </p:stCondLst>
                                  <p:childTnLst>
                                    <p:set>
                                      <p:cBhvr>
                                        <p:cTn id="181" dur="1" fill="hold">
                                          <p:stCondLst>
                                            <p:cond delay="0"/>
                                          </p:stCondLst>
                                        </p:cTn>
                                        <p:tgtEl>
                                          <p:spTgt spid="113696"/>
                                        </p:tgtEl>
                                        <p:attrNameLst>
                                          <p:attrName>style.visibility</p:attrName>
                                        </p:attrNameLst>
                                      </p:cBhvr>
                                      <p:to>
                                        <p:strVal val="visible"/>
                                      </p:to>
                                    </p:set>
                                  </p:childTnLst>
                                </p:cTn>
                              </p:par>
                              <p:par>
                                <p:cTn id="182" presetID="35" presetClass="emph" presetSubtype="0" repeatCount="indefinite" fill="hold" grpId="3" nodeType="withEffect">
                                  <p:stCondLst>
                                    <p:cond delay="0"/>
                                  </p:stCondLst>
                                  <p:endCondLst>
                                    <p:cond evt="onNext" delay="0">
                                      <p:tgtEl>
                                        <p:sldTgt/>
                                      </p:tgtEl>
                                    </p:cond>
                                  </p:endCondLst>
                                  <p:childTnLst>
                                    <p:anim calcmode="discrete" valueType="str">
                                      <p:cBhvr>
                                        <p:cTn id="183" dur="500" fill="hold"/>
                                        <p:tgtEl>
                                          <p:spTgt spid="113696"/>
                                        </p:tgtEl>
                                        <p:attrNameLst>
                                          <p:attrName>style.visibility</p:attrName>
                                        </p:attrNameLst>
                                      </p:cBhvr>
                                      <p:tavLst>
                                        <p:tav tm="0">
                                          <p:val>
                                            <p:strVal val="hidden"/>
                                          </p:val>
                                        </p:tav>
                                        <p:tav tm="50000">
                                          <p:val>
                                            <p:strVal val="visible"/>
                                          </p:val>
                                        </p:tav>
                                      </p:tavLst>
                                    </p:anim>
                                  </p:childTnLst>
                                </p:cTn>
                              </p:par>
                            </p:childTnLst>
                          </p:cTn>
                        </p:par>
                        <p:par>
                          <p:cTn id="184" fill="hold">
                            <p:stCondLst>
                              <p:cond delay="3500"/>
                            </p:stCondLst>
                            <p:childTnLst>
                              <p:par>
                                <p:cTn id="185" presetID="1" presetClass="entr" presetSubtype="0" fill="hold" grpId="0" nodeType="afterEffect">
                                  <p:stCondLst>
                                    <p:cond delay="0"/>
                                  </p:stCondLst>
                                  <p:childTnLst>
                                    <p:set>
                                      <p:cBhvr>
                                        <p:cTn id="186" dur="1" fill="hold">
                                          <p:stCondLst>
                                            <p:cond delay="0"/>
                                          </p:stCondLst>
                                        </p:cTn>
                                        <p:tgtEl>
                                          <p:spTgt spid="113697"/>
                                        </p:tgtEl>
                                        <p:attrNameLst>
                                          <p:attrName>style.visibility</p:attrName>
                                        </p:attrNameLst>
                                      </p:cBhvr>
                                      <p:to>
                                        <p:strVal val="visible"/>
                                      </p:to>
                                    </p:set>
                                  </p:childTnLst>
                                </p:cTn>
                              </p:par>
                              <p:par>
                                <p:cTn id="187" presetID="35" presetClass="emph" presetSubtype="0" repeatCount="indefinite" fill="hold" grpId="1" nodeType="withEffect">
                                  <p:stCondLst>
                                    <p:cond delay="0"/>
                                  </p:stCondLst>
                                  <p:endCondLst>
                                    <p:cond evt="onNext" delay="0">
                                      <p:tgtEl>
                                        <p:sldTgt/>
                                      </p:tgtEl>
                                    </p:cond>
                                  </p:endCondLst>
                                  <p:childTnLst>
                                    <p:anim calcmode="discrete" valueType="str">
                                      <p:cBhvr>
                                        <p:cTn id="188" dur="500" fill="hold"/>
                                        <p:tgtEl>
                                          <p:spTgt spid="1136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67" grpId="1" animBg="1"/>
      <p:bldP spid="113668" grpId="0" animBg="1"/>
      <p:bldP spid="113668" grpId="1" animBg="1"/>
      <p:bldP spid="113669" grpId="0" animBg="1"/>
      <p:bldP spid="113669" grpId="1" animBg="1"/>
      <p:bldP spid="113670" grpId="0" animBg="1"/>
      <p:bldP spid="113670" grpId="1" animBg="1"/>
      <p:bldP spid="113673" grpId="0"/>
      <p:bldP spid="113674" grpId="0"/>
      <p:bldP spid="113675" grpId="0"/>
      <p:bldP spid="113675" grpId="1"/>
      <p:bldP spid="113675" grpId="2"/>
      <p:bldP spid="113676" grpId="0"/>
      <p:bldP spid="113676" grpId="1"/>
      <p:bldP spid="113676" grpId="2"/>
      <p:bldP spid="113677" grpId="0"/>
      <p:bldP spid="113677" grpId="1"/>
      <p:bldP spid="113677" grpId="2"/>
      <p:bldP spid="113677" grpId="3"/>
      <p:bldP spid="113677" grpId="4"/>
      <p:bldP spid="113677" grpId="5"/>
      <p:bldP spid="113678" grpId="0"/>
      <p:bldP spid="113678" grpId="1"/>
      <p:bldP spid="113678" grpId="2"/>
      <p:bldP spid="113678" grpId="3"/>
      <p:bldP spid="113679" grpId="0"/>
      <p:bldP spid="113679" grpId="1"/>
      <p:bldP spid="113680" grpId="0"/>
      <p:bldP spid="113680" grpId="1"/>
      <p:bldP spid="113680" grpId="2"/>
      <p:bldP spid="113694" grpId="0"/>
      <p:bldP spid="113694" grpId="1"/>
      <p:bldP spid="113694" grpId="2"/>
      <p:bldP spid="113694" grpId="3"/>
      <p:bldP spid="113694" grpId="4"/>
      <p:bldP spid="113695" grpId="0"/>
      <p:bldP spid="113695" grpId="1"/>
      <p:bldP spid="113695" grpId="2"/>
      <p:bldP spid="113695" grpId="3"/>
      <p:bldP spid="113695" grpId="4"/>
      <p:bldP spid="113695" grpId="5"/>
      <p:bldP spid="113695" grpId="6"/>
      <p:bldP spid="113695" grpId="7"/>
      <p:bldP spid="113696" grpId="0"/>
      <p:bldP spid="113696" grpId="1"/>
      <p:bldP spid="113696" grpId="2"/>
      <p:bldP spid="113696" grpId="3"/>
      <p:bldP spid="113696" grpId="4"/>
      <p:bldP spid="113696" grpId="5"/>
      <p:bldP spid="113697" grpId="0"/>
      <p:bldP spid="113697" grpId="1"/>
      <p:bldP spid="113697" grpId="2"/>
      <p:bldP spid="113697" grpId="3"/>
      <p:bldP spid="37" grpId="0" animBg="1"/>
      <p:bldP spid="3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5" name="64 Rectángulo"/>
          <p:cNvSpPr/>
          <p:nvPr/>
        </p:nvSpPr>
        <p:spPr>
          <a:xfrm>
            <a:off x="5883442" y="2490537"/>
            <a:ext cx="3104147" cy="3019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srgbClr val="FFFFFF"/>
              </a:solidFill>
            </a:endParaRPr>
          </a:p>
        </p:txBody>
      </p:sp>
      <p:sp>
        <p:nvSpPr>
          <p:cNvPr id="115714" name="Rectangle 2"/>
          <p:cNvSpPr>
            <a:spLocks noChangeArrowheads="1"/>
          </p:cNvSpPr>
          <p:nvPr/>
        </p:nvSpPr>
        <p:spPr bwMode="auto">
          <a:xfrm>
            <a:off x="360947" y="662489"/>
            <a:ext cx="5245769" cy="484797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33305" y="778376"/>
            <a:ext cx="5076825" cy="4659313"/>
            <a:chOff x="1743" y="346"/>
            <a:chExt cx="3198" cy="2935"/>
          </a:xfrm>
        </p:grpSpPr>
        <p:sp>
          <p:nvSpPr>
            <p:cNvPr id="16448" name="Line 4"/>
            <p:cNvSpPr>
              <a:spLocks noChangeShapeType="1"/>
            </p:cNvSpPr>
            <p:nvPr/>
          </p:nvSpPr>
          <p:spPr bwMode="auto">
            <a:xfrm>
              <a:off x="2426" y="346"/>
              <a:ext cx="0" cy="2935"/>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49" name="Line 5"/>
            <p:cNvSpPr>
              <a:spLocks noChangeShapeType="1"/>
            </p:cNvSpPr>
            <p:nvPr/>
          </p:nvSpPr>
          <p:spPr bwMode="auto">
            <a:xfrm>
              <a:off x="1743" y="2160"/>
              <a:ext cx="319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17567" y="3585076"/>
            <a:ext cx="4011612" cy="579438"/>
            <a:chOff x="1145" y="2531"/>
            <a:chExt cx="2527" cy="365"/>
          </a:xfrm>
        </p:grpSpPr>
        <p:sp>
          <p:nvSpPr>
            <p:cNvPr id="16446" name="Line 7"/>
            <p:cNvSpPr>
              <a:spLocks noChangeShapeType="1"/>
            </p:cNvSpPr>
            <p:nvPr/>
          </p:nvSpPr>
          <p:spPr bwMode="auto">
            <a:xfrm>
              <a:off x="1145" y="2577"/>
              <a:ext cx="2338" cy="0"/>
            </a:xfrm>
            <a:prstGeom prst="line">
              <a:avLst/>
            </a:prstGeom>
            <a:noFill/>
            <a:ln w="57150">
              <a:solidFill>
                <a:srgbClr val="D351A8"/>
              </a:solidFill>
              <a:round/>
              <a:headEnd/>
              <a:tailEnd/>
            </a:ln>
          </p:spPr>
          <p:txBody>
            <a:bodyPr/>
            <a:lstStyle/>
            <a:p>
              <a:pPr fontAlgn="base">
                <a:spcBef>
                  <a:spcPct val="0"/>
                </a:spcBef>
                <a:spcAft>
                  <a:spcPct val="0"/>
                </a:spcAft>
              </a:pPr>
              <a:endParaRPr lang="es-ES_tradnl">
                <a:solidFill>
                  <a:srgbClr val="000000"/>
                </a:solidFill>
              </a:endParaRPr>
            </a:p>
          </p:txBody>
        </p:sp>
        <p:sp>
          <p:nvSpPr>
            <p:cNvPr id="16447" name="Text Box 8"/>
            <p:cNvSpPr txBox="1">
              <a:spLocks noChangeArrowheads="1"/>
            </p:cNvSpPr>
            <p:nvPr/>
          </p:nvSpPr>
          <p:spPr bwMode="auto">
            <a:xfrm>
              <a:off x="3400" y="2531"/>
              <a:ext cx="272"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D351A8"/>
                  </a:solidFill>
                  <a:latin typeface="Times New Roman" pitchFamily="18" charset="0"/>
                  <a:cs typeface="Times New Roman" pitchFamily="18" charset="0"/>
                </a:rPr>
                <a:t>ε</a:t>
              </a:r>
              <a:r>
                <a:rPr lang="es-ES" sz="2400" b="1">
                  <a:solidFill>
                    <a:srgbClr val="D351A8"/>
                  </a:solidFill>
                  <a:latin typeface="Times New Roman" pitchFamily="18" charset="0"/>
                  <a:cs typeface="Times New Roman" pitchFamily="18" charset="0"/>
                </a:rPr>
                <a:t> </a:t>
              </a:r>
            </a:p>
          </p:txBody>
        </p:sp>
      </p:grpSp>
      <p:sp>
        <p:nvSpPr>
          <p:cNvPr id="115721" name="Freeform 9"/>
          <p:cNvSpPr>
            <a:spLocks/>
          </p:cNvSpPr>
          <p:nvPr/>
        </p:nvSpPr>
        <p:spPr bwMode="auto">
          <a:xfrm>
            <a:off x="1182604" y="1705476"/>
            <a:ext cx="3124200" cy="1069975"/>
          </a:xfrm>
          <a:custGeom>
            <a:avLst/>
            <a:gdLst>
              <a:gd name="T0" fmla="*/ 0 w 1968"/>
              <a:gd name="T1" fmla="*/ 2147483647 h 674"/>
              <a:gd name="T2" fmla="*/ 2147483647 w 1968"/>
              <a:gd name="T3" fmla="*/ 0 h 674"/>
              <a:gd name="T4" fmla="*/ 2147483647 w 1968"/>
              <a:gd name="T5" fmla="*/ 2147483647 h 674"/>
              <a:gd name="T6" fmla="*/ 0 60000 65536"/>
              <a:gd name="T7" fmla="*/ 0 60000 65536"/>
              <a:gd name="T8" fmla="*/ 0 60000 65536"/>
              <a:gd name="T9" fmla="*/ 0 w 1968"/>
              <a:gd name="T10" fmla="*/ 0 h 674"/>
              <a:gd name="T11" fmla="*/ 1968 w 1968"/>
              <a:gd name="T12" fmla="*/ 674 h 674"/>
            </a:gdLst>
            <a:ahLst/>
            <a:cxnLst>
              <a:cxn ang="T6">
                <a:pos x="T0" y="T1"/>
              </a:cxn>
              <a:cxn ang="T7">
                <a:pos x="T2" y="T3"/>
              </a:cxn>
              <a:cxn ang="T8">
                <a:pos x="T4" y="T5"/>
              </a:cxn>
            </a:cxnLst>
            <a:rect l="T9" t="T10" r="T11" b="T12"/>
            <a:pathLst>
              <a:path w="1968" h="674">
                <a:moveTo>
                  <a:pt x="0" y="576"/>
                </a:moveTo>
                <a:lnTo>
                  <a:pt x="1747" y="0"/>
                </a:lnTo>
                <a:lnTo>
                  <a:pt x="1968" y="674"/>
                </a:lnTo>
              </a:path>
            </a:pathLst>
          </a:custGeom>
          <a:noFill/>
          <a:ln w="9525" cap="flat">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2" name="Line 10"/>
          <p:cNvSpPr>
            <a:spLocks noChangeShapeType="1"/>
          </p:cNvSpPr>
          <p:nvPr/>
        </p:nvSpPr>
        <p:spPr bwMode="auto">
          <a:xfrm rot="16200000" flipV="1">
            <a:off x="-1017671" y="2335714"/>
            <a:ext cx="4672013" cy="15319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15723" name="Line 11"/>
          <p:cNvSpPr>
            <a:spLocks noChangeShapeType="1"/>
          </p:cNvSpPr>
          <p:nvPr/>
        </p:nvSpPr>
        <p:spPr bwMode="auto">
          <a:xfrm>
            <a:off x="4295692" y="2756401"/>
            <a:ext cx="0" cy="901700"/>
          </a:xfrm>
          <a:prstGeom prst="line">
            <a:avLst/>
          </a:prstGeom>
          <a:noFill/>
          <a:ln w="12700">
            <a:solidFill>
              <a:srgbClr val="3333FF"/>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4" name="Line 12"/>
          <p:cNvSpPr>
            <a:spLocks noChangeShapeType="1"/>
          </p:cNvSpPr>
          <p:nvPr/>
        </p:nvSpPr>
        <p:spPr bwMode="auto">
          <a:xfrm>
            <a:off x="3952792" y="1715001"/>
            <a:ext cx="0" cy="1917700"/>
          </a:xfrm>
          <a:prstGeom prst="line">
            <a:avLst/>
          </a:prstGeom>
          <a:noFill/>
          <a:ln w="12700">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5" name="Line 13"/>
          <p:cNvSpPr>
            <a:spLocks noChangeShapeType="1"/>
          </p:cNvSpPr>
          <p:nvPr/>
        </p:nvSpPr>
        <p:spPr bwMode="auto">
          <a:xfrm>
            <a:off x="650792" y="1067301"/>
            <a:ext cx="0" cy="2603500"/>
          </a:xfrm>
          <a:prstGeom prst="line">
            <a:avLst/>
          </a:prstGeom>
          <a:noFill/>
          <a:ln w="12700">
            <a:solidFill>
              <a:srgbClr val="0099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6" name="Line 14"/>
          <p:cNvSpPr>
            <a:spLocks noChangeShapeType="1"/>
          </p:cNvSpPr>
          <p:nvPr/>
        </p:nvSpPr>
        <p:spPr bwMode="auto">
          <a:xfrm>
            <a:off x="2009692" y="3658101"/>
            <a:ext cx="0" cy="1574800"/>
          </a:xfrm>
          <a:prstGeom prst="line">
            <a:avLst/>
          </a:prstGeom>
          <a:noFill/>
          <a:ln w="12700">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7" name="Line 15"/>
          <p:cNvSpPr>
            <a:spLocks noChangeShapeType="1"/>
          </p:cNvSpPr>
          <p:nvPr/>
        </p:nvSpPr>
        <p:spPr bwMode="auto">
          <a:xfrm>
            <a:off x="5222792" y="2426201"/>
            <a:ext cx="0" cy="123190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8" name="Line 16"/>
          <p:cNvSpPr>
            <a:spLocks noChangeShapeType="1"/>
          </p:cNvSpPr>
          <p:nvPr/>
        </p:nvSpPr>
        <p:spPr bwMode="auto">
          <a:xfrm flipV="1">
            <a:off x="1520742" y="1692776"/>
            <a:ext cx="2451100" cy="1954213"/>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5729" name="Text Box 17"/>
          <p:cNvSpPr txBox="1">
            <a:spLocks noChangeArrowheads="1"/>
          </p:cNvSpPr>
          <p:nvPr/>
        </p:nvSpPr>
        <p:spPr bwMode="auto">
          <a:xfrm>
            <a:off x="3751179" y="1137151"/>
            <a:ext cx="5762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r>
              <a:rPr lang="es-ES" sz="2400" b="1" baseline="-25000">
                <a:solidFill>
                  <a:srgbClr val="000000"/>
                </a:solidFill>
                <a:latin typeface="Times New Roman" pitchFamily="18" charset="0"/>
                <a:cs typeface="Times New Roman" pitchFamily="18" charset="0"/>
              </a:rPr>
              <a:t>0</a:t>
            </a:r>
            <a:endParaRPr lang="es-ES" sz="2400" b="1">
              <a:solidFill>
                <a:srgbClr val="000000"/>
              </a:solidFill>
              <a:latin typeface="Times New Roman" pitchFamily="18" charset="0"/>
              <a:cs typeface="Times New Roman" pitchFamily="18" charset="0"/>
            </a:endParaRPr>
          </a:p>
        </p:txBody>
      </p:sp>
      <p:grpSp>
        <p:nvGrpSpPr>
          <p:cNvPr id="4" name="Group 18"/>
          <p:cNvGrpSpPr>
            <a:grpSpLocks/>
          </p:cNvGrpSpPr>
          <p:nvPr/>
        </p:nvGrpSpPr>
        <p:grpSpPr bwMode="auto">
          <a:xfrm>
            <a:off x="1517567" y="3658101"/>
            <a:ext cx="3313112" cy="528638"/>
            <a:chOff x="2426" y="2160"/>
            <a:chExt cx="2087" cy="333"/>
          </a:xfrm>
        </p:grpSpPr>
        <p:sp>
          <p:nvSpPr>
            <p:cNvPr id="16444" name="Line 19"/>
            <p:cNvSpPr>
              <a:spLocks noChangeShapeType="1"/>
            </p:cNvSpPr>
            <p:nvPr/>
          </p:nvSpPr>
          <p:spPr bwMode="auto">
            <a:xfrm>
              <a:off x="2426" y="2160"/>
              <a:ext cx="1769" cy="0"/>
            </a:xfrm>
            <a:prstGeom prst="line">
              <a:avLst/>
            </a:prstGeom>
            <a:noFill/>
            <a:ln w="57150">
              <a:solidFill>
                <a:srgbClr val="3333FF"/>
              </a:solidFill>
              <a:round/>
              <a:headEnd/>
              <a:tailEnd/>
            </a:ln>
          </p:spPr>
          <p:txBody>
            <a:bodyPr/>
            <a:lstStyle/>
            <a:p>
              <a:pPr fontAlgn="base">
                <a:spcBef>
                  <a:spcPct val="0"/>
                </a:spcBef>
                <a:spcAft>
                  <a:spcPct val="0"/>
                </a:spcAft>
              </a:pPr>
              <a:endParaRPr lang="es-ES_tradnl">
                <a:solidFill>
                  <a:srgbClr val="000000"/>
                </a:solidFill>
              </a:endParaRPr>
            </a:p>
          </p:txBody>
        </p:sp>
        <p:sp>
          <p:nvSpPr>
            <p:cNvPr id="16445" name="Text Box 20"/>
            <p:cNvSpPr txBox="1">
              <a:spLocks noChangeArrowheads="1"/>
            </p:cNvSpPr>
            <p:nvPr/>
          </p:nvSpPr>
          <p:spPr bwMode="auto">
            <a:xfrm>
              <a:off x="4150" y="2205"/>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I</a:t>
              </a:r>
              <a:r>
                <a:rPr lang="es-ES" sz="2400" b="1" baseline="-25000">
                  <a:solidFill>
                    <a:srgbClr val="3333FF"/>
                  </a:solidFill>
                  <a:latin typeface="Times New Roman" pitchFamily="18" charset="0"/>
                  <a:cs typeface="Times New Roman" pitchFamily="18" charset="0"/>
                </a:rPr>
                <a:t>R</a:t>
              </a:r>
              <a:endParaRPr lang="es-ES" sz="2400" b="1">
                <a:solidFill>
                  <a:srgbClr val="3333FF"/>
                </a:solidFill>
                <a:latin typeface="Times New Roman" pitchFamily="18" charset="0"/>
                <a:cs typeface="Times New Roman" pitchFamily="18" charset="0"/>
              </a:endParaRPr>
            </a:p>
          </p:txBody>
        </p:sp>
      </p:grpSp>
      <p:sp>
        <p:nvSpPr>
          <p:cNvPr id="115733" name="Text Box 21"/>
          <p:cNvSpPr txBox="1">
            <a:spLocks noChangeArrowheads="1"/>
          </p:cNvSpPr>
          <p:nvPr/>
        </p:nvSpPr>
        <p:spPr bwMode="auto">
          <a:xfrm rot="-1112247">
            <a:off x="4081379" y="1692776"/>
            <a:ext cx="12954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0C </a:t>
            </a:r>
            <a:r>
              <a:rPr lang="es-ES" sz="2400" b="1">
                <a:solidFill>
                  <a:srgbClr val="000000"/>
                </a:solidFill>
                <a:latin typeface="Times New Roman" pitchFamily="18" charset="0"/>
                <a:cs typeface="Times New Roman" pitchFamily="18" charset="0"/>
              </a:rPr>
              <a:t>-</a:t>
            </a: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009900"/>
              </a:solidFill>
              <a:latin typeface="Times New Roman" pitchFamily="18" charset="0"/>
              <a:cs typeface="Times New Roman" pitchFamily="18" charset="0"/>
            </a:endParaRPr>
          </a:p>
        </p:txBody>
      </p:sp>
      <p:grpSp>
        <p:nvGrpSpPr>
          <p:cNvPr id="5" name="Group 22"/>
          <p:cNvGrpSpPr>
            <a:grpSpLocks/>
          </p:cNvGrpSpPr>
          <p:nvPr/>
        </p:nvGrpSpPr>
        <p:grpSpPr bwMode="auto">
          <a:xfrm>
            <a:off x="366629" y="3658101"/>
            <a:ext cx="1150938" cy="528638"/>
            <a:chOff x="1701" y="2160"/>
            <a:chExt cx="725" cy="333"/>
          </a:xfrm>
        </p:grpSpPr>
        <p:sp>
          <p:nvSpPr>
            <p:cNvPr id="16442" name="Line 23"/>
            <p:cNvSpPr>
              <a:spLocks noChangeShapeType="1"/>
            </p:cNvSpPr>
            <p:nvPr/>
          </p:nvSpPr>
          <p:spPr bwMode="auto">
            <a:xfrm flipH="1">
              <a:off x="1882" y="2160"/>
              <a:ext cx="544" cy="0"/>
            </a:xfrm>
            <a:prstGeom prst="line">
              <a:avLst/>
            </a:prstGeom>
            <a:noFill/>
            <a:ln w="57150">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6443" name="Text Box 24"/>
            <p:cNvSpPr txBox="1">
              <a:spLocks noChangeArrowheads="1"/>
            </p:cNvSpPr>
            <p:nvPr/>
          </p:nvSpPr>
          <p:spPr bwMode="auto">
            <a:xfrm>
              <a:off x="1701"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C</a:t>
              </a:r>
              <a:endParaRPr lang="es-ES" sz="2400" b="1">
                <a:solidFill>
                  <a:srgbClr val="009900"/>
                </a:solidFill>
                <a:latin typeface="Times New Roman" pitchFamily="18" charset="0"/>
                <a:cs typeface="Times New Roman" pitchFamily="18" charset="0"/>
              </a:endParaRPr>
            </a:p>
          </p:txBody>
        </p:sp>
      </p:grpSp>
      <p:grpSp>
        <p:nvGrpSpPr>
          <p:cNvPr id="6" name="Group 25"/>
          <p:cNvGrpSpPr>
            <a:grpSpLocks/>
          </p:cNvGrpSpPr>
          <p:nvPr/>
        </p:nvGrpSpPr>
        <p:grpSpPr bwMode="auto">
          <a:xfrm>
            <a:off x="1517567" y="3645401"/>
            <a:ext cx="2736850" cy="457200"/>
            <a:chOff x="2426" y="2152"/>
            <a:chExt cx="1724" cy="288"/>
          </a:xfrm>
        </p:grpSpPr>
        <p:sp>
          <p:nvSpPr>
            <p:cNvPr id="16440" name="Line 26"/>
            <p:cNvSpPr>
              <a:spLocks noChangeShapeType="1"/>
            </p:cNvSpPr>
            <p:nvPr/>
          </p:nvSpPr>
          <p:spPr bwMode="auto">
            <a:xfrm>
              <a:off x="2426" y="2160"/>
              <a:ext cx="15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41" name="Text Box 27"/>
            <p:cNvSpPr txBox="1">
              <a:spLocks noChangeArrowheads="1"/>
            </p:cNvSpPr>
            <p:nvPr/>
          </p:nvSpPr>
          <p:spPr bwMode="auto">
            <a:xfrm>
              <a:off x="3787" y="2152"/>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p>
          </p:txBody>
        </p:sp>
      </p:grpSp>
      <p:grpSp>
        <p:nvGrpSpPr>
          <p:cNvPr id="7" name="Group 28"/>
          <p:cNvGrpSpPr>
            <a:grpSpLocks/>
          </p:cNvGrpSpPr>
          <p:nvPr/>
        </p:nvGrpSpPr>
        <p:grpSpPr bwMode="auto">
          <a:xfrm>
            <a:off x="2866942" y="3089776"/>
            <a:ext cx="1114425" cy="579438"/>
            <a:chOff x="1995" y="2219"/>
            <a:chExt cx="702" cy="365"/>
          </a:xfrm>
        </p:grpSpPr>
        <p:sp>
          <p:nvSpPr>
            <p:cNvPr id="16438" name="Arc 29"/>
            <p:cNvSpPr>
              <a:spLocks/>
            </p:cNvSpPr>
            <p:nvPr/>
          </p:nvSpPr>
          <p:spPr bwMode="auto">
            <a:xfrm rot="2269286">
              <a:off x="1995" y="2266"/>
              <a:ext cx="311" cy="318"/>
            </a:xfrm>
            <a:custGeom>
              <a:avLst/>
              <a:gdLst>
                <a:gd name="T0" fmla="*/ 0 w 20757"/>
                <a:gd name="T1" fmla="*/ 0 h 21210"/>
                <a:gd name="T2" fmla="*/ 0 w 20757"/>
                <a:gd name="T3" fmla="*/ 0 h 21210"/>
                <a:gd name="T4" fmla="*/ 0 w 20757"/>
                <a:gd name="T5" fmla="*/ 0 h 21210"/>
                <a:gd name="T6" fmla="*/ 0 60000 65536"/>
                <a:gd name="T7" fmla="*/ 0 60000 65536"/>
                <a:gd name="T8" fmla="*/ 0 60000 65536"/>
                <a:gd name="T9" fmla="*/ 0 w 20757"/>
                <a:gd name="T10" fmla="*/ 0 h 21210"/>
                <a:gd name="T11" fmla="*/ 20757 w 20757"/>
                <a:gd name="T12" fmla="*/ 21210 h 21210"/>
              </a:gdLst>
              <a:ahLst/>
              <a:cxnLst>
                <a:cxn ang="T6">
                  <a:pos x="T0" y="T1"/>
                </a:cxn>
                <a:cxn ang="T7">
                  <a:pos x="T2" y="T3"/>
                </a:cxn>
                <a:cxn ang="T8">
                  <a:pos x="T4" y="T5"/>
                </a:cxn>
              </a:cxnLst>
              <a:rect l="T9" t="T10" r="T11" b="T12"/>
              <a:pathLst>
                <a:path w="20757" h="21210" fill="none" extrusionOk="0">
                  <a:moveTo>
                    <a:pt x="4086" y="-1"/>
                  </a:moveTo>
                  <a:cubicBezTo>
                    <a:pt x="12066" y="1537"/>
                    <a:pt x="18508" y="7424"/>
                    <a:pt x="20757" y="15234"/>
                  </a:cubicBezTo>
                </a:path>
                <a:path w="20757" h="21210" stroke="0" extrusionOk="0">
                  <a:moveTo>
                    <a:pt x="4086" y="-1"/>
                  </a:moveTo>
                  <a:cubicBezTo>
                    <a:pt x="12066" y="1537"/>
                    <a:pt x="18508" y="7424"/>
                    <a:pt x="20757" y="15234"/>
                  </a:cubicBezTo>
                  <a:lnTo>
                    <a:pt x="0" y="21210"/>
                  </a:lnTo>
                  <a:close/>
                </a:path>
              </a:pathLst>
            </a:custGeom>
            <a:noFill/>
            <a:ln w="9525">
              <a:solidFill>
                <a:srgbClr val="CC00CC"/>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9" name="Text Box 30"/>
            <p:cNvSpPr txBox="1">
              <a:spLocks noChangeArrowheads="1"/>
            </p:cNvSpPr>
            <p:nvPr/>
          </p:nvSpPr>
          <p:spPr bwMode="auto">
            <a:xfrm>
              <a:off x="2285" y="2219"/>
              <a:ext cx="412"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CC00CC"/>
                  </a:solidFill>
                  <a:latin typeface="Times New Roman" pitchFamily="18" charset="0"/>
                  <a:cs typeface="Times New Roman" pitchFamily="18" charset="0"/>
                </a:rPr>
                <a:t>ω</a:t>
              </a:r>
              <a:r>
                <a:rPr lang="es-ES" sz="2400">
                  <a:solidFill>
                    <a:srgbClr val="CC00CC"/>
                  </a:solidFill>
                  <a:latin typeface="Times New Roman" pitchFamily="18" charset="0"/>
                  <a:cs typeface="Times New Roman" pitchFamily="18" charset="0"/>
                </a:rPr>
                <a:t>t</a:t>
              </a:r>
              <a:endParaRPr lang="el-GR" sz="2400">
                <a:solidFill>
                  <a:srgbClr val="CC00CC"/>
                </a:solidFill>
                <a:latin typeface="Times New Roman" pitchFamily="18" charset="0"/>
                <a:cs typeface="Times New Roman" pitchFamily="18" charset="0"/>
              </a:endParaRPr>
            </a:p>
          </p:txBody>
        </p:sp>
      </p:grpSp>
      <p:grpSp>
        <p:nvGrpSpPr>
          <p:cNvPr id="8" name="Group 31"/>
          <p:cNvGrpSpPr>
            <a:grpSpLocks/>
          </p:cNvGrpSpPr>
          <p:nvPr/>
        </p:nvGrpSpPr>
        <p:grpSpPr bwMode="auto">
          <a:xfrm>
            <a:off x="2728829" y="2464301"/>
            <a:ext cx="658813" cy="706438"/>
            <a:chOff x="3189" y="1408"/>
            <a:chExt cx="415" cy="445"/>
          </a:xfrm>
        </p:grpSpPr>
        <p:sp>
          <p:nvSpPr>
            <p:cNvPr id="16436" name="Arc 32"/>
            <p:cNvSpPr>
              <a:spLocks/>
            </p:cNvSpPr>
            <p:nvPr/>
          </p:nvSpPr>
          <p:spPr bwMode="auto">
            <a:xfrm rot="1622236">
              <a:off x="3189" y="1529"/>
              <a:ext cx="311" cy="324"/>
            </a:xfrm>
            <a:custGeom>
              <a:avLst/>
              <a:gdLst>
                <a:gd name="T0" fmla="*/ 0 w 20716"/>
                <a:gd name="T1" fmla="*/ 0 h 21600"/>
                <a:gd name="T2" fmla="*/ 0 w 20716"/>
                <a:gd name="T3" fmla="*/ 0 h 21600"/>
                <a:gd name="T4" fmla="*/ 0 w 20716"/>
                <a:gd name="T5" fmla="*/ 0 h 21600"/>
                <a:gd name="T6" fmla="*/ 0 60000 65536"/>
                <a:gd name="T7" fmla="*/ 0 60000 65536"/>
                <a:gd name="T8" fmla="*/ 0 60000 65536"/>
                <a:gd name="T9" fmla="*/ 0 w 20716"/>
                <a:gd name="T10" fmla="*/ 0 h 21600"/>
                <a:gd name="T11" fmla="*/ 20716 w 20716"/>
                <a:gd name="T12" fmla="*/ 21600 h 21600"/>
              </a:gdLst>
              <a:ahLst/>
              <a:cxnLst>
                <a:cxn ang="T6">
                  <a:pos x="T0" y="T1"/>
                </a:cxn>
                <a:cxn ang="T7">
                  <a:pos x="T2" y="T3"/>
                </a:cxn>
                <a:cxn ang="T8">
                  <a:pos x="T4" y="T5"/>
                </a:cxn>
              </a:cxnLst>
              <a:rect l="T9" t="T10" r="T11" b="T12"/>
              <a:pathLst>
                <a:path w="20716" h="21600" fill="none" extrusionOk="0">
                  <a:moveTo>
                    <a:pt x="-1" y="0"/>
                  </a:moveTo>
                  <a:cubicBezTo>
                    <a:pt x="9573" y="0"/>
                    <a:pt x="18005" y="6302"/>
                    <a:pt x="20716" y="15483"/>
                  </a:cubicBezTo>
                </a:path>
                <a:path w="20716" h="21600" stroke="0" extrusionOk="0">
                  <a:moveTo>
                    <a:pt x="-1" y="0"/>
                  </a:moveTo>
                  <a:cubicBezTo>
                    <a:pt x="9573" y="0"/>
                    <a:pt x="18005" y="6302"/>
                    <a:pt x="20716" y="15483"/>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7" name="Text Box 33"/>
            <p:cNvSpPr txBox="1">
              <a:spLocks noChangeArrowheads="1"/>
            </p:cNvSpPr>
            <p:nvPr/>
          </p:nvSpPr>
          <p:spPr bwMode="auto">
            <a:xfrm>
              <a:off x="3404" y="1408"/>
              <a:ext cx="20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δ</a:t>
              </a:r>
            </a:p>
          </p:txBody>
        </p:sp>
      </p:grpSp>
      <p:grpSp>
        <p:nvGrpSpPr>
          <p:cNvPr id="9" name="Group 34"/>
          <p:cNvGrpSpPr>
            <a:grpSpLocks/>
          </p:cNvGrpSpPr>
          <p:nvPr/>
        </p:nvGrpSpPr>
        <p:grpSpPr bwMode="auto">
          <a:xfrm>
            <a:off x="2004929" y="2823076"/>
            <a:ext cx="687388" cy="885825"/>
            <a:chOff x="1452" y="2051"/>
            <a:chExt cx="433" cy="558"/>
          </a:xfrm>
        </p:grpSpPr>
        <p:sp>
          <p:nvSpPr>
            <p:cNvPr id="16434" name="Arc 35"/>
            <p:cNvSpPr>
              <a:spLocks/>
            </p:cNvSpPr>
            <p:nvPr/>
          </p:nvSpPr>
          <p:spPr bwMode="auto">
            <a:xfrm rot="2479850">
              <a:off x="1452" y="2285"/>
              <a:ext cx="296" cy="324"/>
            </a:xfrm>
            <a:custGeom>
              <a:avLst/>
              <a:gdLst>
                <a:gd name="T0" fmla="*/ 0 w 19740"/>
                <a:gd name="T1" fmla="*/ 0 h 21600"/>
                <a:gd name="T2" fmla="*/ 0 w 19740"/>
                <a:gd name="T3" fmla="*/ 0 h 21600"/>
                <a:gd name="T4" fmla="*/ 0 w 19740"/>
                <a:gd name="T5" fmla="*/ 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0"/>
                  </a:moveTo>
                  <a:cubicBezTo>
                    <a:pt x="8537" y="0"/>
                    <a:pt x="16273" y="5028"/>
                    <a:pt x="19739" y="12831"/>
                  </a:cubicBezTo>
                </a:path>
                <a:path w="19740" h="21600" stroke="0" extrusionOk="0">
                  <a:moveTo>
                    <a:pt x="-1" y="0"/>
                  </a:moveTo>
                  <a:cubicBezTo>
                    <a:pt x="8537" y="0"/>
                    <a:pt x="16273" y="5028"/>
                    <a:pt x="19739" y="12831"/>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5" name="Text Box 36"/>
            <p:cNvSpPr txBox="1">
              <a:spLocks noChangeArrowheads="1"/>
            </p:cNvSpPr>
            <p:nvPr/>
          </p:nvSpPr>
          <p:spPr bwMode="auto">
            <a:xfrm>
              <a:off x="1665" y="2051"/>
              <a:ext cx="22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α</a:t>
              </a:r>
            </a:p>
          </p:txBody>
        </p:sp>
      </p:grpSp>
      <p:grpSp>
        <p:nvGrpSpPr>
          <p:cNvPr id="10" name="Group 37"/>
          <p:cNvGrpSpPr>
            <a:grpSpLocks/>
          </p:cNvGrpSpPr>
          <p:nvPr/>
        </p:nvGrpSpPr>
        <p:grpSpPr bwMode="auto">
          <a:xfrm>
            <a:off x="634917" y="719639"/>
            <a:ext cx="882650" cy="2938462"/>
            <a:chOff x="1870" y="309"/>
            <a:chExt cx="556" cy="1851"/>
          </a:xfrm>
        </p:grpSpPr>
        <p:sp>
          <p:nvSpPr>
            <p:cNvPr id="16432" name="Line 38"/>
            <p:cNvSpPr>
              <a:spLocks noChangeShapeType="1"/>
            </p:cNvSpPr>
            <p:nvPr/>
          </p:nvSpPr>
          <p:spPr bwMode="auto">
            <a:xfrm flipH="1" flipV="1">
              <a:off x="1882" y="527"/>
              <a:ext cx="544" cy="1633"/>
            </a:xfrm>
            <a:prstGeom prst="line">
              <a:avLst/>
            </a:prstGeom>
            <a:noFill/>
            <a:ln w="57150">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33" name="Text Box 39"/>
            <p:cNvSpPr txBox="1">
              <a:spLocks noChangeArrowheads="1"/>
            </p:cNvSpPr>
            <p:nvPr/>
          </p:nvSpPr>
          <p:spPr bwMode="auto">
            <a:xfrm>
              <a:off x="1870" y="309"/>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0C</a:t>
              </a:r>
              <a:endParaRPr lang="es-ES" sz="2400" b="1">
                <a:solidFill>
                  <a:srgbClr val="009900"/>
                </a:solidFill>
                <a:latin typeface="Times New Roman" pitchFamily="18" charset="0"/>
                <a:cs typeface="Times New Roman" pitchFamily="18" charset="0"/>
              </a:endParaRPr>
            </a:p>
          </p:txBody>
        </p:sp>
      </p:grpSp>
      <p:grpSp>
        <p:nvGrpSpPr>
          <p:cNvPr id="11" name="Group 40"/>
          <p:cNvGrpSpPr>
            <a:grpSpLocks/>
          </p:cNvGrpSpPr>
          <p:nvPr/>
        </p:nvGrpSpPr>
        <p:grpSpPr bwMode="auto">
          <a:xfrm>
            <a:off x="1517567" y="3672389"/>
            <a:ext cx="1295400" cy="1681162"/>
            <a:chOff x="2426" y="2160"/>
            <a:chExt cx="816" cy="1059"/>
          </a:xfrm>
        </p:grpSpPr>
        <p:sp>
          <p:nvSpPr>
            <p:cNvPr id="16430" name="Line 41"/>
            <p:cNvSpPr>
              <a:spLocks noChangeShapeType="1"/>
            </p:cNvSpPr>
            <p:nvPr/>
          </p:nvSpPr>
          <p:spPr bwMode="auto">
            <a:xfrm>
              <a:off x="2426" y="2160"/>
              <a:ext cx="318" cy="99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31" name="Text Box 42"/>
            <p:cNvSpPr txBox="1">
              <a:spLocks noChangeArrowheads="1"/>
            </p:cNvSpPr>
            <p:nvPr/>
          </p:nvSpPr>
          <p:spPr bwMode="auto">
            <a:xfrm>
              <a:off x="2789" y="293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FF3300"/>
                </a:solidFill>
                <a:latin typeface="Times New Roman" pitchFamily="18" charset="0"/>
                <a:cs typeface="Times New Roman" pitchFamily="18" charset="0"/>
              </a:endParaRPr>
            </a:p>
          </p:txBody>
        </p:sp>
      </p:grpSp>
      <p:sp>
        <p:nvSpPr>
          <p:cNvPr id="115755" name="Line 43"/>
          <p:cNvSpPr>
            <a:spLocks noChangeShapeType="1"/>
          </p:cNvSpPr>
          <p:nvPr/>
        </p:nvSpPr>
        <p:spPr bwMode="auto">
          <a:xfrm>
            <a:off x="1503279" y="3672389"/>
            <a:ext cx="533400" cy="15557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5756" name="Text Box 44"/>
          <p:cNvSpPr txBox="1">
            <a:spLocks noChangeArrowheads="1"/>
          </p:cNvSpPr>
          <p:nvPr/>
        </p:nvSpPr>
        <p:spPr bwMode="auto">
          <a:xfrm>
            <a:off x="525379" y="2483351"/>
            <a:ext cx="719138" cy="457200"/>
          </a:xfrm>
          <a:prstGeom prst="rect">
            <a:avLst/>
          </a:prstGeom>
          <a:noFill/>
          <a:ln w="9525">
            <a:noFill/>
            <a:miter lim="800000"/>
            <a:headEnd/>
            <a:tailEnd/>
          </a:ln>
        </p:spPr>
        <p:txBody>
          <a:bodyPr>
            <a:spAutoFit/>
          </a:bodyPr>
          <a:lstStyle/>
          <a:p>
            <a:pPr algn="r" rtl="1"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FF3300"/>
              </a:solidFill>
              <a:latin typeface="Times New Roman" pitchFamily="18" charset="0"/>
              <a:cs typeface="Times New Roman" pitchFamily="18" charset="0"/>
            </a:endParaRPr>
          </a:p>
        </p:txBody>
      </p:sp>
      <p:grpSp>
        <p:nvGrpSpPr>
          <p:cNvPr id="12" name="Group 45"/>
          <p:cNvGrpSpPr>
            <a:grpSpLocks/>
          </p:cNvGrpSpPr>
          <p:nvPr/>
        </p:nvGrpSpPr>
        <p:grpSpPr bwMode="auto">
          <a:xfrm>
            <a:off x="1517567" y="3658101"/>
            <a:ext cx="1295400" cy="528638"/>
            <a:chOff x="2426" y="2160"/>
            <a:chExt cx="816" cy="333"/>
          </a:xfrm>
        </p:grpSpPr>
        <p:sp>
          <p:nvSpPr>
            <p:cNvPr id="16428" name="Line 46"/>
            <p:cNvSpPr>
              <a:spLocks noChangeShapeType="1"/>
            </p:cNvSpPr>
            <p:nvPr/>
          </p:nvSpPr>
          <p:spPr bwMode="auto">
            <a:xfrm>
              <a:off x="2426" y="2160"/>
              <a:ext cx="318" cy="0"/>
            </a:xfrm>
            <a:prstGeom prst="line">
              <a:avLst/>
            </a:prstGeom>
            <a:noFill/>
            <a:ln w="57150">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6429" name="Text Box 47"/>
            <p:cNvSpPr txBox="1">
              <a:spLocks noChangeArrowheads="1"/>
            </p:cNvSpPr>
            <p:nvPr/>
          </p:nvSpPr>
          <p:spPr bwMode="auto">
            <a:xfrm>
              <a:off x="2789"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L</a:t>
              </a:r>
              <a:endParaRPr lang="es-ES" sz="2400" b="1">
                <a:solidFill>
                  <a:srgbClr val="FF3300"/>
                </a:solidFill>
                <a:latin typeface="Times New Roman" pitchFamily="18" charset="0"/>
                <a:cs typeface="Times New Roman" pitchFamily="18" charset="0"/>
              </a:endParaRPr>
            </a:p>
          </p:txBody>
        </p:sp>
      </p:grpSp>
      <p:grpSp>
        <p:nvGrpSpPr>
          <p:cNvPr id="13" name="Group 48"/>
          <p:cNvGrpSpPr>
            <a:grpSpLocks/>
          </p:cNvGrpSpPr>
          <p:nvPr/>
        </p:nvGrpSpPr>
        <p:grpSpPr bwMode="auto">
          <a:xfrm>
            <a:off x="1311192" y="2692901"/>
            <a:ext cx="919162" cy="900113"/>
            <a:chOff x="2296" y="1552"/>
            <a:chExt cx="579" cy="567"/>
          </a:xfrm>
        </p:grpSpPr>
        <p:sp>
          <p:nvSpPr>
            <p:cNvPr id="16426" name="Arc 49"/>
            <p:cNvSpPr>
              <a:spLocks/>
            </p:cNvSpPr>
            <p:nvPr/>
          </p:nvSpPr>
          <p:spPr bwMode="auto">
            <a:xfrm rot="437259">
              <a:off x="2296" y="1795"/>
              <a:ext cx="447" cy="324"/>
            </a:xfrm>
            <a:custGeom>
              <a:avLst/>
              <a:gdLst>
                <a:gd name="T0" fmla="*/ 0 w 29762"/>
                <a:gd name="T1" fmla="*/ 0 h 21600"/>
                <a:gd name="T2" fmla="*/ 0 w 29762"/>
                <a:gd name="T3" fmla="*/ 0 h 21600"/>
                <a:gd name="T4" fmla="*/ 0 w 29762"/>
                <a:gd name="T5" fmla="*/ 0 h 21600"/>
                <a:gd name="T6" fmla="*/ 0 60000 65536"/>
                <a:gd name="T7" fmla="*/ 0 60000 65536"/>
                <a:gd name="T8" fmla="*/ 0 60000 65536"/>
                <a:gd name="T9" fmla="*/ 0 w 29762"/>
                <a:gd name="T10" fmla="*/ 0 h 21600"/>
                <a:gd name="T11" fmla="*/ 29762 w 29762"/>
                <a:gd name="T12" fmla="*/ 21600 h 21600"/>
              </a:gdLst>
              <a:ahLst/>
              <a:cxnLst>
                <a:cxn ang="T6">
                  <a:pos x="T0" y="T1"/>
                </a:cxn>
                <a:cxn ang="T7">
                  <a:pos x="T2" y="T3"/>
                </a:cxn>
                <a:cxn ang="T8">
                  <a:pos x="T4" y="T5"/>
                </a:cxn>
              </a:cxnLst>
              <a:rect l="T9" t="T10" r="T11" b="T12"/>
              <a:pathLst>
                <a:path w="29762" h="21600" fill="none" extrusionOk="0">
                  <a:moveTo>
                    <a:pt x="-1" y="1985"/>
                  </a:moveTo>
                  <a:cubicBezTo>
                    <a:pt x="2836" y="677"/>
                    <a:pt x="5922" y="-1"/>
                    <a:pt x="9046" y="0"/>
                  </a:cubicBezTo>
                  <a:cubicBezTo>
                    <a:pt x="18619" y="0"/>
                    <a:pt x="27051" y="6302"/>
                    <a:pt x="29762" y="15483"/>
                  </a:cubicBezTo>
                </a:path>
                <a:path w="29762" h="21600" stroke="0" extrusionOk="0">
                  <a:moveTo>
                    <a:pt x="-1" y="1985"/>
                  </a:moveTo>
                  <a:cubicBezTo>
                    <a:pt x="2836" y="677"/>
                    <a:pt x="5922" y="-1"/>
                    <a:pt x="9046" y="0"/>
                  </a:cubicBezTo>
                  <a:cubicBezTo>
                    <a:pt x="18619" y="0"/>
                    <a:pt x="27051" y="6302"/>
                    <a:pt x="29762" y="15483"/>
                  </a:cubicBezTo>
                  <a:lnTo>
                    <a:pt x="9046"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27" name="Text Box 50"/>
            <p:cNvSpPr txBox="1">
              <a:spLocks noChangeArrowheads="1"/>
            </p:cNvSpPr>
            <p:nvPr/>
          </p:nvSpPr>
          <p:spPr bwMode="auto">
            <a:xfrm>
              <a:off x="2492" y="1552"/>
              <a:ext cx="383"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90º</a:t>
              </a:r>
              <a:endParaRPr lang="el-GR" sz="2400">
                <a:solidFill>
                  <a:srgbClr val="000000"/>
                </a:solidFill>
                <a:latin typeface="Times New Roman" pitchFamily="18" charset="0"/>
                <a:cs typeface="Times New Roman" pitchFamily="18" charset="0"/>
              </a:endParaRPr>
            </a:p>
          </p:txBody>
        </p:sp>
      </p:grpSp>
      <p:graphicFrame>
        <p:nvGraphicFramePr>
          <p:cNvPr id="16386" name="Rectangle 52"/>
          <p:cNvGraphicFramePr>
            <a:graphicFrameLocks/>
          </p:cNvGraphicFramePr>
          <p:nvPr/>
        </p:nvGraphicFramePr>
        <p:xfrm>
          <a:off x="1524000" y="1397000"/>
          <a:ext cx="6096000" cy="4064000"/>
        </p:xfrm>
        <a:graphic>
          <a:graphicData uri="http://schemas.openxmlformats.org/presentationml/2006/ole">
            <p:oleObj spid="_x0000_s131074" name="Equation" r:id="rId4" imgW="0" imgH="0" progId="Equation.COEE2">
              <p:embed/>
            </p:oleObj>
          </a:graphicData>
        </a:graphic>
      </p:graphicFrame>
      <p:graphicFrame>
        <p:nvGraphicFramePr>
          <p:cNvPr id="115765" name="Object 53"/>
          <p:cNvGraphicFramePr>
            <a:graphicFrameLocks noChangeAspect="1"/>
          </p:cNvGraphicFramePr>
          <p:nvPr/>
        </p:nvGraphicFramePr>
        <p:xfrm>
          <a:off x="6394450" y="2638425"/>
          <a:ext cx="2371725" cy="390525"/>
        </p:xfrm>
        <a:graphic>
          <a:graphicData uri="http://schemas.openxmlformats.org/presentationml/2006/ole">
            <p:oleObj spid="_x0000_s131075" name="Ecuación" r:id="rId5" imgW="1155600" imgH="190440" progId="Equation.3">
              <p:embed/>
            </p:oleObj>
          </a:graphicData>
        </a:graphic>
      </p:graphicFrame>
      <p:graphicFrame>
        <p:nvGraphicFramePr>
          <p:cNvPr id="115766" name="Object 54"/>
          <p:cNvGraphicFramePr>
            <a:graphicFrameLocks noChangeAspect="1"/>
          </p:cNvGraphicFramePr>
          <p:nvPr/>
        </p:nvGraphicFramePr>
        <p:xfrm>
          <a:off x="1022015" y="5712074"/>
          <a:ext cx="7330834" cy="845135"/>
        </p:xfrm>
        <a:graphic>
          <a:graphicData uri="http://schemas.openxmlformats.org/presentationml/2006/ole">
            <p:oleObj spid="_x0000_s131076" name="Equation" r:id="rId6" imgW="2539800" imgH="291960" progId="Equation.DSMT4">
              <p:embed/>
            </p:oleObj>
          </a:graphicData>
        </a:graphic>
      </p:graphicFrame>
      <p:pic>
        <p:nvPicPr>
          <p:cNvPr id="16418" name="Picture 55" descr="RCL Paralelo"/>
          <p:cNvPicPr>
            <a:picLocks noChangeAspect="1" noChangeArrowheads="1"/>
          </p:cNvPicPr>
          <p:nvPr/>
        </p:nvPicPr>
        <p:blipFill>
          <a:blip r:embed="rId7" cstate="print"/>
          <a:srcRect l="11954" t="19913" r="14282" b="20268"/>
          <a:stretch>
            <a:fillRect/>
          </a:stretch>
        </p:blipFill>
        <p:spPr bwMode="auto">
          <a:xfrm>
            <a:off x="6071436" y="691983"/>
            <a:ext cx="2722563" cy="1635125"/>
          </a:xfrm>
          <a:prstGeom prst="rect">
            <a:avLst/>
          </a:prstGeom>
          <a:noFill/>
          <a:ln w="9525">
            <a:solidFill>
              <a:schemeClr val="tx1"/>
            </a:solidFill>
            <a:miter lim="800000"/>
            <a:headEnd/>
            <a:tailEnd/>
          </a:ln>
        </p:spPr>
      </p:pic>
      <p:grpSp>
        <p:nvGrpSpPr>
          <p:cNvPr id="14" name="Group 56"/>
          <p:cNvGrpSpPr>
            <a:grpSpLocks/>
          </p:cNvGrpSpPr>
          <p:nvPr/>
        </p:nvGrpSpPr>
        <p:grpSpPr bwMode="auto">
          <a:xfrm>
            <a:off x="1517567" y="1967414"/>
            <a:ext cx="4187825" cy="1690688"/>
            <a:chOff x="1145" y="1512"/>
            <a:chExt cx="2638" cy="1065"/>
          </a:xfrm>
        </p:grpSpPr>
        <p:sp>
          <p:nvSpPr>
            <p:cNvPr id="16424" name="Line 57"/>
            <p:cNvSpPr>
              <a:spLocks noChangeShapeType="1"/>
            </p:cNvSpPr>
            <p:nvPr/>
          </p:nvSpPr>
          <p:spPr bwMode="auto">
            <a:xfrm flipV="1">
              <a:off x="1145" y="1811"/>
              <a:ext cx="2351" cy="766"/>
            </a:xfrm>
            <a:prstGeom prst="line">
              <a:avLst/>
            </a:prstGeom>
            <a:noFill/>
            <a:ln w="57150">
              <a:solidFill>
                <a:srgbClr val="D351A8"/>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25" name="Text Box 58"/>
            <p:cNvSpPr txBox="1">
              <a:spLocks noChangeArrowheads="1"/>
            </p:cNvSpPr>
            <p:nvPr/>
          </p:nvSpPr>
          <p:spPr bwMode="auto">
            <a:xfrm>
              <a:off x="3435" y="1512"/>
              <a:ext cx="348"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dirty="0">
                  <a:solidFill>
                    <a:srgbClr val="D351A8"/>
                  </a:solidFill>
                  <a:latin typeface="Times New Roman" pitchFamily="18" charset="0"/>
                  <a:cs typeface="Times New Roman" pitchFamily="18" charset="0"/>
                </a:rPr>
                <a:t>ε</a:t>
              </a:r>
              <a:r>
                <a:rPr lang="es-ES" sz="3200" b="1" baseline="-25000" dirty="0">
                  <a:solidFill>
                    <a:srgbClr val="D351A8"/>
                  </a:solidFill>
                  <a:latin typeface="Times New Roman" pitchFamily="18" charset="0"/>
                  <a:cs typeface="Times New Roman" pitchFamily="18" charset="0"/>
                </a:rPr>
                <a:t>0</a:t>
              </a:r>
              <a:endParaRPr lang="es-ES" sz="3200" b="1" dirty="0">
                <a:solidFill>
                  <a:srgbClr val="D351A8"/>
                </a:solidFill>
                <a:latin typeface="Times New Roman" pitchFamily="18" charset="0"/>
                <a:cs typeface="Times New Roman" pitchFamily="18" charset="0"/>
              </a:endParaRPr>
            </a:p>
          </p:txBody>
        </p:sp>
      </p:grpSp>
      <p:grpSp>
        <p:nvGrpSpPr>
          <p:cNvPr id="15" name="Group 59"/>
          <p:cNvGrpSpPr>
            <a:grpSpLocks/>
          </p:cNvGrpSpPr>
          <p:nvPr/>
        </p:nvGrpSpPr>
        <p:grpSpPr bwMode="auto">
          <a:xfrm>
            <a:off x="1517567" y="2721476"/>
            <a:ext cx="3455987" cy="936625"/>
            <a:chOff x="2426" y="1570"/>
            <a:chExt cx="2177" cy="590"/>
          </a:xfrm>
        </p:grpSpPr>
        <p:sp>
          <p:nvSpPr>
            <p:cNvPr id="16422" name="Line 60"/>
            <p:cNvSpPr>
              <a:spLocks noChangeShapeType="1"/>
            </p:cNvSpPr>
            <p:nvPr/>
          </p:nvSpPr>
          <p:spPr bwMode="auto">
            <a:xfrm flipV="1">
              <a:off x="2426" y="1585"/>
              <a:ext cx="1750" cy="575"/>
            </a:xfrm>
            <a:prstGeom prst="line">
              <a:avLst/>
            </a:prstGeom>
            <a:noFill/>
            <a:ln w="57150">
              <a:solidFill>
                <a:srgbClr val="3333FF"/>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23" name="Text Box 61"/>
            <p:cNvSpPr txBox="1">
              <a:spLocks noChangeArrowheads="1"/>
            </p:cNvSpPr>
            <p:nvPr/>
          </p:nvSpPr>
          <p:spPr bwMode="auto">
            <a:xfrm>
              <a:off x="4150" y="1570"/>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I</a:t>
              </a:r>
              <a:r>
                <a:rPr lang="es-ES" sz="2400" b="1" baseline="-25000">
                  <a:solidFill>
                    <a:srgbClr val="3333FF"/>
                  </a:solidFill>
                  <a:latin typeface="Times New Roman" pitchFamily="18" charset="0"/>
                  <a:cs typeface="Times New Roman" pitchFamily="18" charset="0"/>
                </a:rPr>
                <a:t>0R</a:t>
              </a:r>
              <a:endParaRPr lang="es-ES" sz="2400" b="1">
                <a:solidFill>
                  <a:srgbClr val="3333FF"/>
                </a:solidFill>
                <a:latin typeface="Times New Roman" pitchFamily="18" charset="0"/>
                <a:cs typeface="Times New Roman" pitchFamily="18" charset="0"/>
              </a:endParaRPr>
            </a:p>
          </p:txBody>
        </p:sp>
      </p:grpSp>
      <p:graphicFrame>
        <p:nvGraphicFramePr>
          <p:cNvPr id="115774" name="Object 62"/>
          <p:cNvGraphicFramePr>
            <a:graphicFrameLocks noChangeAspect="1"/>
          </p:cNvGraphicFramePr>
          <p:nvPr/>
        </p:nvGraphicFramePr>
        <p:xfrm>
          <a:off x="6223000" y="3735806"/>
          <a:ext cx="2636838" cy="512763"/>
        </p:xfrm>
        <a:graphic>
          <a:graphicData uri="http://schemas.openxmlformats.org/presentationml/2006/ole">
            <p:oleObj spid="_x0000_s131077" name="Ecuación" r:id="rId8" imgW="1371600" imgH="266400" progId="Equation.3">
              <p:embed/>
            </p:oleObj>
          </a:graphicData>
        </a:graphic>
      </p:graphicFrame>
      <p:graphicFrame>
        <p:nvGraphicFramePr>
          <p:cNvPr id="115775" name="Object 63"/>
          <p:cNvGraphicFramePr>
            <a:graphicFrameLocks noChangeAspect="1"/>
          </p:cNvGraphicFramePr>
          <p:nvPr/>
        </p:nvGraphicFramePr>
        <p:xfrm>
          <a:off x="6837363" y="3193214"/>
          <a:ext cx="1485900" cy="390525"/>
        </p:xfrm>
        <a:graphic>
          <a:graphicData uri="http://schemas.openxmlformats.org/presentationml/2006/ole">
            <p:oleObj spid="_x0000_s131078" name="Ecuación" r:id="rId9" imgW="723600" imgH="190440" progId="Equation.3">
              <p:embed/>
            </p:oleObj>
          </a:graphicData>
        </a:graphic>
      </p:graphicFrame>
      <p:graphicFrame>
        <p:nvGraphicFramePr>
          <p:cNvPr id="115776" name="Object 64"/>
          <p:cNvGraphicFramePr>
            <a:graphicFrameLocks noChangeAspect="1"/>
          </p:cNvGraphicFramePr>
          <p:nvPr/>
        </p:nvGraphicFramePr>
        <p:xfrm>
          <a:off x="5904665" y="4402472"/>
          <a:ext cx="3082925" cy="985837"/>
        </p:xfrm>
        <a:graphic>
          <a:graphicData uri="http://schemas.openxmlformats.org/presentationml/2006/ole">
            <p:oleObj spid="_x0000_s131079" name="Ecuación" r:id="rId10" imgW="1549080" imgH="495000" progId="Equation.3">
              <p:embed/>
            </p:oleObj>
          </a:graphicData>
        </a:graphic>
      </p:graphicFrame>
      <p:sp>
        <p:nvSpPr>
          <p:cNvPr id="16421" name="Text Box 65"/>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PARALELO: diagrama de fasores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27"/>
                                        </p:tgtEl>
                                        <p:attrNameLst>
                                          <p:attrName>style.visibility</p:attrName>
                                        </p:attrNameLst>
                                      </p:cBhvr>
                                      <p:to>
                                        <p:strVal val="visible"/>
                                      </p:to>
                                    </p:set>
                                    <p:animEffect transition="in" filter="wipe(up)">
                                      <p:cBhvr>
                                        <p:cTn id="17" dur="3000"/>
                                        <p:tgtEl>
                                          <p:spTgt spid="1157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5723"/>
                                        </p:tgtEl>
                                        <p:attrNameLst>
                                          <p:attrName>style.visibility</p:attrName>
                                        </p:attrNameLst>
                                      </p:cBhvr>
                                      <p:to>
                                        <p:strVal val="visible"/>
                                      </p:to>
                                    </p:set>
                                    <p:animEffect transition="in" filter="wipe(up)">
                                      <p:cBhvr>
                                        <p:cTn id="34" dur="3000"/>
                                        <p:tgtEl>
                                          <p:spTgt spid="115723"/>
                                        </p:tgtEl>
                                      </p:cBhvr>
                                    </p:animEffec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5722"/>
                                        </p:tgtEl>
                                        <p:attrNameLst>
                                          <p:attrName>style.visibility</p:attrName>
                                        </p:attrNameLst>
                                      </p:cBhvr>
                                      <p:to>
                                        <p:strVal val="visible"/>
                                      </p:to>
                                    </p:set>
                                    <p:animEffect transition="in" filter="wipe(down)">
                                      <p:cBhvr>
                                        <p:cTn id="42" dur="2000"/>
                                        <p:tgtEl>
                                          <p:spTgt spid="115722"/>
                                        </p:tgtEl>
                                      </p:cBhvr>
                                    </p:animEffec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15725"/>
                                        </p:tgtEl>
                                        <p:attrNameLst>
                                          <p:attrName>style.visibility</p:attrName>
                                        </p:attrNameLst>
                                      </p:cBhvr>
                                      <p:to>
                                        <p:strVal val="visible"/>
                                      </p:to>
                                    </p:set>
                                    <p:animEffect transition="in" filter="wipe(up)">
                                      <p:cBhvr>
                                        <p:cTn id="58" dur="3000"/>
                                        <p:tgtEl>
                                          <p:spTgt spid="115725"/>
                                        </p:tgtEl>
                                      </p:cBhvr>
                                    </p:animEffec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15726"/>
                                        </p:tgtEl>
                                        <p:attrNameLst>
                                          <p:attrName>style.visibility</p:attrName>
                                        </p:attrNameLst>
                                      </p:cBhvr>
                                      <p:to>
                                        <p:strVal val="visible"/>
                                      </p:to>
                                    </p:set>
                                    <p:animEffect transition="in" filter="wipe(down)">
                                      <p:cBhvr>
                                        <p:cTn id="70" dur="3000"/>
                                        <p:tgtEl>
                                          <p:spTgt spid="115726"/>
                                        </p:tgtEl>
                                      </p:cBhvr>
                                    </p:animEffect>
                                  </p:childTnLst>
                                </p:cTn>
                              </p:par>
                            </p:childTnLst>
                          </p:cTn>
                        </p:par>
                        <p:par>
                          <p:cTn id="71" fill="hold">
                            <p:stCondLst>
                              <p:cond delay="3000"/>
                            </p:stCondLst>
                            <p:childTnLst>
                              <p:par>
                                <p:cTn id="72" presetID="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15755"/>
                                        </p:tgtEl>
                                        <p:attrNameLst>
                                          <p:attrName>style.visibility</p:attrName>
                                        </p:attrNameLst>
                                      </p:cBhvr>
                                      <p:to>
                                        <p:strVal val="visible"/>
                                      </p:to>
                                    </p:set>
                                  </p:childTnLst>
                                </p:cTn>
                              </p:par>
                              <p:par>
                                <p:cTn id="78" presetID="0" presetClass="path" presetSubtype="0" fill="hold" grpId="1" nodeType="withEffect">
                                  <p:stCondLst>
                                    <p:cond delay="0"/>
                                  </p:stCondLst>
                                  <p:childTnLst>
                                    <p:animMotion origin="layout" path="M -4.72222E-6 7.40741E-7 L -0.09288 -0.37407 " pathEditMode="relative" rAng="0" ptsTypes="AA">
                                      <p:cBhvr>
                                        <p:cTn id="79" dur="2000" fill="hold"/>
                                        <p:tgtEl>
                                          <p:spTgt spid="115755"/>
                                        </p:tgtEl>
                                        <p:attrNameLst>
                                          <p:attrName>ppt_x</p:attrName>
                                          <p:attrName>ppt_y</p:attrName>
                                        </p:attrNameLst>
                                      </p:cBhvr>
                                      <p:rCtr x="-47" y="-187"/>
                                    </p:animMotion>
                                  </p:childTnLst>
                                </p:cTn>
                              </p:par>
                            </p:childTnLst>
                          </p:cTn>
                        </p:par>
                        <p:par>
                          <p:cTn id="80" fill="hold">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157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21"/>
                                        </p:tgtEl>
                                        <p:attrNameLst>
                                          <p:attrName>style.visibility</p:attrName>
                                        </p:attrNameLst>
                                      </p:cBhvr>
                                      <p:to>
                                        <p:strVal val="visible"/>
                                      </p:to>
                                    </p:set>
                                    <p:animEffect transition="in" filter="wipe(down)">
                                      <p:cBhvr>
                                        <p:cTn id="87" dur="3000"/>
                                        <p:tgtEl>
                                          <p:spTgt spid="115721"/>
                                        </p:tgtEl>
                                      </p:cBhvr>
                                    </p:animEffect>
                                  </p:childTnLst>
                                </p:cTn>
                              </p:par>
                            </p:childTnLst>
                          </p:cTn>
                        </p:par>
                        <p:par>
                          <p:cTn id="88" fill="hold">
                            <p:stCondLst>
                              <p:cond delay="3000"/>
                            </p:stCondLst>
                            <p:childTnLst>
                              <p:par>
                                <p:cTn id="89" presetID="1" presetClass="entr" presetSubtype="0" fill="hold" grpId="0" nodeType="afterEffect">
                                  <p:stCondLst>
                                    <p:cond delay="0"/>
                                  </p:stCondLst>
                                  <p:childTnLst>
                                    <p:set>
                                      <p:cBhvr>
                                        <p:cTn id="90" dur="1" fill="hold">
                                          <p:stCondLst>
                                            <p:cond delay="0"/>
                                          </p:stCondLst>
                                        </p:cTn>
                                        <p:tgtEl>
                                          <p:spTgt spid="1157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5728"/>
                                        </p:tgtEl>
                                        <p:attrNameLst>
                                          <p:attrName>style.visibility</p:attrName>
                                        </p:attrNameLst>
                                      </p:cBhvr>
                                      <p:to>
                                        <p:strVal val="visible"/>
                                      </p:to>
                                    </p:set>
                                    <p:animEffect transition="in" filter="wipe(down)">
                                      <p:cBhvr>
                                        <p:cTn id="95" dur="3000"/>
                                        <p:tgtEl>
                                          <p:spTgt spid="115728"/>
                                        </p:tgtEl>
                                      </p:cBhvr>
                                    </p:animEffect>
                                  </p:childTnLst>
                                </p:cTn>
                              </p:par>
                            </p:childTnLst>
                          </p:cTn>
                        </p:par>
                        <p:par>
                          <p:cTn id="96" fill="hold">
                            <p:stCondLst>
                              <p:cond delay="3000"/>
                            </p:stCondLst>
                            <p:childTnLst>
                              <p:par>
                                <p:cTn id="97" presetID="1" presetClass="entr" presetSubtype="0" fill="hold" grpId="0" nodeType="afterEffect">
                                  <p:stCondLst>
                                    <p:cond delay="0"/>
                                  </p:stCondLst>
                                  <p:childTnLst>
                                    <p:set>
                                      <p:cBhvr>
                                        <p:cTn id="98" dur="1" fill="hold">
                                          <p:stCondLst>
                                            <p:cond delay="0"/>
                                          </p:stCondLst>
                                        </p:cTn>
                                        <p:tgtEl>
                                          <p:spTgt spid="115729"/>
                                        </p:tgtEl>
                                        <p:attrNameLst>
                                          <p:attrName>style.visibility</p:attrName>
                                        </p:attrNameLst>
                                      </p:cBhvr>
                                      <p:to>
                                        <p:strVal val="visible"/>
                                      </p:to>
                                    </p:set>
                                  </p:childTnLst>
                                </p:cTn>
                              </p:par>
                            </p:childTnLst>
                          </p:cTn>
                        </p:par>
                        <p:par>
                          <p:cTn id="99" fill="hold">
                            <p:stCondLst>
                              <p:cond delay="3000"/>
                            </p:stCondLst>
                            <p:childTnLst>
                              <p:par>
                                <p:cTn id="100" presetID="10" presetClass="exit" presetSubtype="0" fill="hold" grpId="1" nodeType="afterEffect">
                                  <p:stCondLst>
                                    <p:cond delay="0"/>
                                  </p:stCondLst>
                                  <p:childTnLst>
                                    <p:animEffect transition="out" filter="fade">
                                      <p:cBhvr>
                                        <p:cTn id="101" dur="5000"/>
                                        <p:tgtEl>
                                          <p:spTgt spid="115756"/>
                                        </p:tgtEl>
                                      </p:cBhvr>
                                    </p:animEffect>
                                    <p:set>
                                      <p:cBhvr>
                                        <p:cTn id="102" dur="1" fill="hold">
                                          <p:stCondLst>
                                            <p:cond delay="4999"/>
                                          </p:stCondLst>
                                        </p:cTn>
                                        <p:tgtEl>
                                          <p:spTgt spid="115756"/>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2000"/>
                                        <p:tgtEl>
                                          <p:spTgt spid="115755"/>
                                        </p:tgtEl>
                                      </p:cBhvr>
                                    </p:animEffect>
                                    <p:set>
                                      <p:cBhvr>
                                        <p:cTn id="105" dur="1" fill="hold">
                                          <p:stCondLst>
                                            <p:cond delay="1999"/>
                                          </p:stCondLst>
                                        </p:cTn>
                                        <p:tgtEl>
                                          <p:spTgt spid="11575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15724"/>
                                        </p:tgtEl>
                                        <p:attrNameLst>
                                          <p:attrName>style.visibility</p:attrName>
                                        </p:attrNameLst>
                                      </p:cBhvr>
                                      <p:to>
                                        <p:strVal val="visible"/>
                                      </p:to>
                                    </p:set>
                                    <p:animEffect transition="in" filter="wipe(up)">
                                      <p:cBhvr>
                                        <p:cTn id="110" dur="3000"/>
                                        <p:tgtEl>
                                          <p:spTgt spid="115724"/>
                                        </p:tgtEl>
                                      </p:cBhvr>
                                    </p:animEffect>
                                  </p:childTnLst>
                                </p:cTn>
                              </p:par>
                            </p:childTnLst>
                          </p:cTn>
                        </p:par>
                        <p:par>
                          <p:cTn id="111" fill="hold">
                            <p:stCondLst>
                              <p:cond delay="3000"/>
                            </p:stCondLst>
                            <p:childTnLst>
                              <p:par>
                                <p:cTn id="112" presetID="1" presetClass="entr" presetSubtype="0"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childTnLst>
                                </p:cTn>
                              </p:par>
                            </p:childTnLst>
                          </p:cTn>
                        </p:par>
                        <p:par>
                          <p:cTn id="114" fill="hold">
                            <p:stCondLst>
                              <p:cond delay="3000"/>
                            </p:stCondLst>
                            <p:childTnLst>
                              <p:par>
                                <p:cTn id="115" presetID="1" presetClass="entr" presetSubtype="0"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1576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577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157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1577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15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15714" grpId="0" animBg="1"/>
      <p:bldP spid="115721" grpId="0" animBg="1"/>
      <p:bldP spid="115722" grpId="0" animBg="1"/>
      <p:bldP spid="115723" grpId="0" animBg="1"/>
      <p:bldP spid="115724" grpId="0" animBg="1"/>
      <p:bldP spid="115725" grpId="0" animBg="1"/>
      <p:bldP spid="115726" grpId="0" animBg="1"/>
      <p:bldP spid="115727" grpId="0" animBg="1"/>
      <p:bldP spid="115728" grpId="0" animBg="1"/>
      <p:bldP spid="115729" grpId="0"/>
      <p:bldP spid="115733" grpId="0"/>
      <p:bldP spid="115755" grpId="0" animBg="1"/>
      <p:bldP spid="115755" grpId="1" animBg="1"/>
      <p:bldP spid="115755" grpId="2" animBg="1"/>
      <p:bldP spid="115756" grpId="0"/>
      <p:bldP spid="115756" grpId="1"/>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 name="4 CuadroTexto"/>
          <p:cNvSpPr txBox="1"/>
          <p:nvPr/>
        </p:nvSpPr>
        <p:spPr>
          <a:xfrm>
            <a:off x="2314221" y="1625600"/>
            <a:ext cx="4752623" cy="869790"/>
          </a:xfrm>
          <a:prstGeom prst="rect">
            <a:avLst/>
          </a:prstGeom>
          <a:noFill/>
        </p:spPr>
        <p:txBody>
          <a:bodyPr wrap="square" rtlCol="0">
            <a:spAutoFit/>
          </a:bodyPr>
          <a:lstStyle/>
          <a:p>
            <a:pPr indent="-457200" algn="ctr" fontAlgn="base">
              <a:lnSpc>
                <a:spcPts val="2000"/>
              </a:lnSpc>
              <a:spcBef>
                <a:spcPct val="0"/>
              </a:spcBef>
              <a:spcAft>
                <a:spcPct val="0"/>
              </a:spcAft>
            </a:pPr>
            <a:r>
              <a:rPr lang="es-ES_tradnl" sz="2400" b="1" dirty="0">
                <a:solidFill>
                  <a:srgbClr val="FFFF00"/>
                </a:solidFill>
                <a:latin typeface="Times New Roman" pitchFamily="18" charset="0"/>
              </a:rPr>
              <a:t>Enlace a:</a:t>
            </a:r>
          </a:p>
          <a:p>
            <a:pPr indent="-457200" algn="ctr" fontAlgn="base">
              <a:lnSpc>
                <a:spcPts val="2000"/>
              </a:lnSpc>
              <a:spcBef>
                <a:spcPct val="0"/>
              </a:spcBef>
              <a:spcAft>
                <a:spcPct val="0"/>
              </a:spcAft>
            </a:pPr>
            <a:endParaRPr lang="es-ES_tradnl" sz="2400" b="1" dirty="0">
              <a:solidFill>
                <a:srgbClr val="FFFF00"/>
              </a:solidFill>
              <a:latin typeface="Times New Roman" pitchFamily="18" charset="0"/>
            </a:endParaRPr>
          </a:p>
          <a:p>
            <a:pPr indent="-457200" algn="ctr" fontAlgn="base">
              <a:lnSpc>
                <a:spcPts val="2000"/>
              </a:lnSpc>
              <a:spcBef>
                <a:spcPct val="0"/>
              </a:spcBef>
              <a:spcAft>
                <a:spcPct val="0"/>
              </a:spcAft>
            </a:pPr>
            <a:r>
              <a:rPr lang="es-ES_tradnl" sz="2400" b="1" dirty="0">
                <a:solidFill>
                  <a:srgbClr val="FFFFFF"/>
                </a:solidFill>
                <a:latin typeface="Times New Roman" pitchFamily="18" charset="0"/>
              </a:rPr>
              <a:t>“</a:t>
            </a:r>
            <a:r>
              <a:rPr lang="es-ES_tradnl" sz="2400" b="1" i="1" dirty="0">
                <a:solidFill>
                  <a:srgbClr val="FFFFFF"/>
                </a:solidFill>
                <a:latin typeface="Times New Roman" pitchFamily="18" charset="0"/>
              </a:rPr>
              <a:t>Generador</a:t>
            </a:r>
            <a:r>
              <a:rPr lang="es-ES_tradnl" sz="2400" b="1" dirty="0">
                <a:solidFill>
                  <a:srgbClr val="FFFFFF"/>
                </a:solidFill>
                <a:latin typeface="Times New Roman" pitchFamily="18" charset="0"/>
              </a:rPr>
              <a:t>.</a:t>
            </a:r>
            <a:r>
              <a:rPr lang="es-ES_tradnl" sz="2400" b="1" i="1" dirty="0">
                <a:solidFill>
                  <a:srgbClr val="FFFFFF"/>
                </a:solidFill>
                <a:latin typeface="Times New Roman" pitchFamily="18" charset="0"/>
              </a:rPr>
              <a:t>mp4</a:t>
            </a:r>
            <a:r>
              <a:rPr lang="es-ES_tradnl" sz="2400" b="1" dirty="0">
                <a:solidFill>
                  <a:srgbClr val="FFFFFF"/>
                </a:solidFill>
                <a:latin typeface="Times New Roman" pitchFamily="18" charset="0"/>
              </a:rPr>
              <a:t>”</a:t>
            </a:r>
          </a:p>
        </p:txBody>
      </p:sp>
      <p:sp>
        <p:nvSpPr>
          <p:cNvPr id="7" name="6 CuadroTexto"/>
          <p:cNvSpPr txBox="1"/>
          <p:nvPr/>
        </p:nvSpPr>
        <p:spPr>
          <a:xfrm>
            <a:off x="2664178" y="3194755"/>
            <a:ext cx="4572000" cy="1569660"/>
          </a:xfrm>
          <a:prstGeom prst="rect">
            <a:avLst/>
          </a:prstGeom>
          <a:noFill/>
        </p:spPr>
        <p:txBody>
          <a:bodyPr wrap="square" rtlCol="0">
            <a:spAutoFit/>
          </a:bodyPr>
          <a:lstStyle/>
          <a:p>
            <a:pPr fontAlgn="base">
              <a:spcBef>
                <a:spcPct val="0"/>
              </a:spcBef>
              <a:spcAft>
                <a:spcPct val="0"/>
              </a:spcAft>
            </a:pPr>
            <a:r>
              <a:rPr lang="es-ES_tradnl" sz="3200" b="1" dirty="0">
                <a:solidFill>
                  <a:srgbClr val="92D050"/>
                </a:solidFill>
                <a:hlinkClick r:id="rId2"/>
              </a:rPr>
              <a:t>https://goo.gl/A1zCMI</a:t>
            </a:r>
            <a:endParaRPr lang="es-ES_tradnl" sz="3200" b="1" dirty="0">
              <a:solidFill>
                <a:srgbClr val="92D050"/>
              </a:solidFill>
            </a:endParaRPr>
          </a:p>
          <a:p>
            <a:pPr fontAlgn="base">
              <a:spcBef>
                <a:spcPct val="0"/>
              </a:spcBef>
              <a:spcAft>
                <a:spcPct val="0"/>
              </a:spcAft>
            </a:pPr>
            <a:endParaRPr lang="es-ES_tradnl" sz="3200" b="1" dirty="0">
              <a:solidFill>
                <a:srgbClr val="92D050"/>
              </a:solidFill>
            </a:endParaRPr>
          </a:p>
          <a:p>
            <a:pPr fontAlgn="base">
              <a:spcBef>
                <a:spcPct val="0"/>
              </a:spcBef>
              <a:spcAft>
                <a:spcPct val="0"/>
              </a:spcAft>
            </a:pPr>
            <a:endParaRPr lang="es-ES_tradnl" sz="3200" b="1" dirty="0">
              <a:solidFill>
                <a:srgbClr val="92D05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838200" y="1295400"/>
            <a:ext cx="7848600" cy="4052888"/>
          </a:xfrm>
          <a:prstGeom prst="rect">
            <a:avLst/>
          </a:prstGeom>
          <a:noFill/>
          <a:ln w="9525">
            <a:noFill/>
            <a:miter lim="800000"/>
            <a:headEnd/>
            <a:tailEnd/>
          </a:ln>
        </p:spPr>
        <p:txBody>
          <a:bodyPr>
            <a:spAutoFit/>
          </a:bodyPr>
          <a:lstStyle/>
          <a:p>
            <a:pPr algn="ctr" fontAlgn="base">
              <a:lnSpc>
                <a:spcPct val="130000"/>
              </a:lnSpc>
              <a:spcBef>
                <a:spcPct val="0"/>
              </a:spcBef>
              <a:spcAft>
                <a:spcPct val="0"/>
              </a:spcAft>
            </a:pPr>
            <a:r>
              <a:rPr lang="es-ES" sz="4000" b="1">
                <a:solidFill>
                  <a:srgbClr val="FFFFFF"/>
                </a:solidFill>
                <a:latin typeface="Calibri" pitchFamily="34" charset="0"/>
                <a:cs typeface="Arial" charset="0"/>
              </a:rPr>
              <a:t>Lo celebraré si has apreciado</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en este trabajo</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una calidad didáctica</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muy superior</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a su escasa calidad técnica.</a:t>
            </a:r>
          </a:p>
        </p:txBody>
      </p:sp>
    </p:spTree>
  </p:cSld>
  <p:clrMapOvr>
    <a:masterClrMapping/>
  </p:clrMapOvr>
  <p:transition spd="slow">
    <p:sndAc>
      <p:stSnd>
        <p:snd r:embed="rId2" name="Sonido grabado"/>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par>
                                <p:cTn id="7" presetID="0" presetClass="path" presetSubtype="0" fill="hold" grpId="0" nodeType="withEffect">
                                  <p:stCondLst>
                                    <p:cond delay="0"/>
                                  </p:stCondLst>
                                  <p:childTnLst>
                                    <p:animMotion origin="layout" path="M -3.33333E-6 0.78565 L -3.33333E-6 -1.11111E-6 " pathEditMode="relative" rAng="0" ptsTypes="AA">
                                      <p:cBhvr>
                                        <p:cTn id="8" dur="5000" fill="hold"/>
                                        <p:tgtEl>
                                          <p:spTgt spid="53250"/>
                                        </p:tgtEl>
                                        <p:attrNameLst>
                                          <p:attrName>ppt_x</p:attrName>
                                          <p:attrName>ppt_y</p:attrName>
                                        </p:attrNameLst>
                                      </p:cBhvr>
                                      <p:rCtr x="0" y="-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95055" y="187287"/>
            <a:ext cx="4975761" cy="651096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8028" name="Freeform 4"/>
          <p:cNvSpPr>
            <a:spLocks/>
          </p:cNvSpPr>
          <p:nvPr/>
        </p:nvSpPr>
        <p:spPr bwMode="auto">
          <a:xfrm>
            <a:off x="2708296" y="1449693"/>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449693"/>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7"/>
          <p:cNvGrpSpPr>
            <a:grpSpLocks/>
          </p:cNvGrpSpPr>
          <p:nvPr/>
        </p:nvGrpSpPr>
        <p:grpSpPr bwMode="auto">
          <a:xfrm>
            <a:off x="2708296" y="2889555"/>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3429021" y="4184955"/>
            <a:ext cx="2160587" cy="366713"/>
            <a:chOff x="1973" y="2250"/>
            <a:chExt cx="1361" cy="231"/>
          </a:xfrm>
        </p:grpSpPr>
        <p:sp>
          <p:nvSpPr>
            <p:cNvPr id="128021" name="Text Box 13"/>
            <p:cNvSpPr txBox="1">
              <a:spLocks noChangeArrowheads="1"/>
            </p:cNvSpPr>
            <p:nvPr/>
          </p:nvSpPr>
          <p:spPr bwMode="auto">
            <a:xfrm>
              <a:off x="1973" y="2250"/>
              <a:ext cx="318"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p>
          </p:txBody>
        </p:sp>
        <p:sp>
          <p:nvSpPr>
            <p:cNvPr id="128022" name="Text Box 14"/>
            <p:cNvSpPr txBox="1">
              <a:spLocks noChangeArrowheads="1"/>
            </p:cNvSpPr>
            <p:nvPr/>
          </p:nvSpPr>
          <p:spPr bwMode="auto">
            <a:xfrm>
              <a:off x="3016" y="2250"/>
              <a:ext cx="318"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Pb</a:t>
              </a:r>
            </a:p>
          </p:txBody>
        </p:sp>
      </p:grpSp>
      <p:sp>
        <p:nvSpPr>
          <p:cNvPr id="200719" name="Text Box 15"/>
          <p:cNvSpPr txBox="1">
            <a:spLocks noChangeArrowheads="1"/>
          </p:cNvSpPr>
          <p:nvPr/>
        </p:nvSpPr>
        <p:spPr bwMode="auto">
          <a:xfrm>
            <a:off x="4070371" y="1968805"/>
            <a:ext cx="9398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H</a:t>
            </a:r>
            <a:r>
              <a:rPr lang="es-ES" sz="2000" b="1" baseline="-25000" dirty="0">
                <a:solidFill>
                  <a:srgbClr val="FF3300"/>
                </a:solidFill>
                <a:latin typeface="Times New Roman" pitchFamily="18" charset="0"/>
              </a:rPr>
              <a:t>2</a:t>
            </a: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endParaRPr lang="es-ES" sz="2000" b="1" dirty="0">
              <a:solidFill>
                <a:srgbClr val="FF3300"/>
              </a:solidFill>
              <a:latin typeface="Times New Roman" pitchFamily="18" charset="0"/>
            </a:endParaRPr>
          </a:p>
        </p:txBody>
      </p:sp>
      <p:sp>
        <p:nvSpPr>
          <p:cNvPr id="200720" name="Text Box 16"/>
          <p:cNvSpPr txBox="1">
            <a:spLocks noChangeArrowheads="1"/>
          </p:cNvSpPr>
          <p:nvPr/>
        </p:nvSpPr>
        <p:spPr bwMode="auto">
          <a:xfrm>
            <a:off x="4148158" y="5989097"/>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770243"/>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22"/>
          <p:cNvGrpSpPr>
            <a:grpSpLocks/>
          </p:cNvGrpSpPr>
          <p:nvPr/>
        </p:nvGrpSpPr>
        <p:grpSpPr bwMode="auto">
          <a:xfrm>
            <a:off x="3343296" y="4184955"/>
            <a:ext cx="2354262" cy="366713"/>
            <a:chOff x="1928" y="2250"/>
            <a:chExt cx="1483" cy="231"/>
          </a:xfrm>
        </p:grpSpPr>
        <p:sp>
          <p:nvSpPr>
            <p:cNvPr id="128017" name="Text Box 23"/>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128018" name="Text Box 24"/>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endParaRPr lang="es-ES" b="1" dirty="0">
                <a:solidFill>
                  <a:srgbClr val="000000"/>
                </a:solidFill>
              </a:endParaRPr>
            </a:p>
          </p:txBody>
        </p:sp>
      </p:grpSp>
      <p:sp>
        <p:nvSpPr>
          <p:cNvPr id="200729" name="Text Box 25"/>
          <p:cNvSpPr txBox="1">
            <a:spLocks noChangeArrowheads="1"/>
          </p:cNvSpPr>
          <p:nvPr/>
        </p:nvSpPr>
        <p:spPr bwMode="auto">
          <a:xfrm>
            <a:off x="4068783" y="4664380"/>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085068"/>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sp>
        <p:nvSpPr>
          <p:cNvPr id="51" name="50 Rectángulo"/>
          <p:cNvSpPr/>
          <p:nvPr/>
        </p:nvSpPr>
        <p:spPr>
          <a:xfrm>
            <a:off x="3111335" y="1408728"/>
            <a:ext cx="581891"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5" name="56 Grupo"/>
          <p:cNvGrpSpPr/>
          <p:nvPr/>
        </p:nvGrpSpPr>
        <p:grpSpPr>
          <a:xfrm>
            <a:off x="3131584" y="1196809"/>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6"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7"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8" name="51 Grupo"/>
          <p:cNvGrpSpPr/>
          <p:nvPr/>
        </p:nvGrpSpPr>
        <p:grpSpPr>
          <a:xfrm>
            <a:off x="2092871" y="696323"/>
            <a:ext cx="1308605" cy="468598"/>
            <a:chOff x="2092871" y="487003"/>
            <a:chExt cx="1308605" cy="46859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15762487" flipV="1">
              <a:off x="2946094" y="500219"/>
              <a:ext cx="381508" cy="529256"/>
            </a:xfrm>
            <a:prstGeom prst="rect">
              <a:avLst/>
            </a:prstGeom>
            <a:noFill/>
          </p:spPr>
        </p:pic>
        <p:sp>
          <p:nvSpPr>
            <p:cNvPr id="34" name="33 CuadroTexto"/>
            <p:cNvSpPr txBox="1"/>
            <p:nvPr/>
          </p:nvSpPr>
          <p:spPr>
            <a:xfrm>
              <a:off x="2092871" y="487003"/>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9" name="54 Grupo"/>
          <p:cNvGrpSpPr/>
          <p:nvPr/>
        </p:nvGrpSpPr>
        <p:grpSpPr>
          <a:xfrm>
            <a:off x="3052499" y="1077413"/>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1"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53" name="52 CuadroTexto"/>
          <p:cNvSpPr txBox="1"/>
          <p:nvPr/>
        </p:nvSpPr>
        <p:spPr>
          <a:xfrm>
            <a:off x="3895106" y="1812489"/>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55" name="54 Rectángulo"/>
          <p:cNvSpPr/>
          <p:nvPr/>
        </p:nvSpPr>
        <p:spPr>
          <a:xfrm>
            <a:off x="5339973" y="1143440"/>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2" name="161 Grupo"/>
          <p:cNvGrpSpPr/>
          <p:nvPr/>
        </p:nvGrpSpPr>
        <p:grpSpPr>
          <a:xfrm>
            <a:off x="5228129" y="846141"/>
            <a:ext cx="387181" cy="530317"/>
            <a:chOff x="4428697" y="2862197"/>
            <a:chExt cx="387181" cy="530317"/>
          </a:xfrm>
        </p:grpSpPr>
        <p:cxnSp>
          <p:nvCxnSpPr>
            <p:cNvPr id="68" name="67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159 Grupo"/>
            <p:cNvGrpSpPr/>
            <p:nvPr/>
          </p:nvGrpSpPr>
          <p:grpSpPr>
            <a:xfrm>
              <a:off x="4428697" y="2862197"/>
              <a:ext cx="172228" cy="315364"/>
              <a:chOff x="4428697" y="2862197"/>
              <a:chExt cx="172228" cy="315364"/>
            </a:xfrm>
          </p:grpSpPr>
          <p:cxnSp>
            <p:nvCxnSpPr>
              <p:cNvPr id="70" name="69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70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72" name="71 Elipse"/>
          <p:cNvSpPr/>
          <p:nvPr/>
        </p:nvSpPr>
        <p:spPr>
          <a:xfrm>
            <a:off x="5463892" y="10800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3" name="72 Rectángulo"/>
          <p:cNvSpPr/>
          <p:nvPr/>
        </p:nvSpPr>
        <p:spPr>
          <a:xfrm>
            <a:off x="5415641" y="1143440"/>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4" name="73 Rectángulo"/>
          <p:cNvSpPr/>
          <p:nvPr/>
        </p:nvSpPr>
        <p:spPr>
          <a:xfrm>
            <a:off x="5415641" y="1233389"/>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75" name="74 Conector recto"/>
          <p:cNvCxnSpPr/>
          <p:nvPr/>
        </p:nvCxnSpPr>
        <p:spPr>
          <a:xfrm>
            <a:off x="5008410" y="123339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170 Grupo"/>
          <p:cNvGrpSpPr/>
          <p:nvPr/>
        </p:nvGrpSpPr>
        <p:grpSpPr>
          <a:xfrm>
            <a:off x="5107681" y="1274664"/>
            <a:ext cx="745389" cy="274638"/>
            <a:chOff x="1748927" y="2968551"/>
            <a:chExt cx="745389" cy="274638"/>
          </a:xfrm>
        </p:grpSpPr>
        <p:sp>
          <p:nvSpPr>
            <p:cNvPr id="77"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78"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79" name="78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81"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82" name="81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83" name="82 Rectángulo"/>
          <p:cNvSpPr/>
          <p:nvPr/>
        </p:nvSpPr>
        <p:spPr>
          <a:xfrm>
            <a:off x="5339973" y="1187508"/>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5" name="150 Grupo"/>
          <p:cNvGrpSpPr/>
          <p:nvPr/>
        </p:nvGrpSpPr>
        <p:grpSpPr>
          <a:xfrm>
            <a:off x="4916335" y="364812"/>
            <a:ext cx="1173162" cy="1287295"/>
            <a:chOff x="1529926" y="2014631"/>
            <a:chExt cx="1173162" cy="1287295"/>
          </a:xfrm>
        </p:grpSpPr>
        <p:grpSp>
          <p:nvGrpSpPr>
            <p:cNvPr id="16" name="154 Grupo"/>
            <p:cNvGrpSpPr/>
            <p:nvPr/>
          </p:nvGrpSpPr>
          <p:grpSpPr>
            <a:xfrm>
              <a:off x="1529926" y="2014631"/>
              <a:ext cx="1173162" cy="1287295"/>
              <a:chOff x="6563777" y="2336800"/>
              <a:chExt cx="1173162" cy="1287295"/>
            </a:xfrm>
          </p:grpSpPr>
          <p:sp>
            <p:nvSpPr>
              <p:cNvPr id="93" name="92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94"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17" name="162 Grupo"/>
            <p:cNvGrpSpPr/>
            <p:nvPr/>
          </p:nvGrpSpPr>
          <p:grpSpPr>
            <a:xfrm>
              <a:off x="1770203" y="2091635"/>
              <a:ext cx="700088" cy="685623"/>
              <a:chOff x="6804054" y="2413804"/>
              <a:chExt cx="700088" cy="685623"/>
            </a:xfrm>
          </p:grpSpPr>
          <p:sp>
            <p:nvSpPr>
              <p:cNvPr id="87"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18" name="164 Grupo"/>
              <p:cNvGrpSpPr/>
              <p:nvPr/>
            </p:nvGrpSpPr>
            <p:grpSpPr>
              <a:xfrm>
                <a:off x="6804054" y="2413804"/>
                <a:ext cx="700088" cy="427056"/>
                <a:chOff x="6804054" y="2413804"/>
                <a:chExt cx="700088" cy="427056"/>
              </a:xfrm>
            </p:grpSpPr>
            <p:sp>
              <p:nvSpPr>
                <p:cNvPr id="89"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90"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91"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92"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19" name="161 Grupo"/>
          <p:cNvGrpSpPr/>
          <p:nvPr/>
        </p:nvGrpSpPr>
        <p:grpSpPr>
          <a:xfrm rot="2700000">
            <a:off x="5256701" y="828297"/>
            <a:ext cx="387181" cy="530317"/>
            <a:chOff x="4428697" y="2862197"/>
            <a:chExt cx="387181" cy="530317"/>
          </a:xfrm>
        </p:grpSpPr>
        <p:cxnSp>
          <p:nvCxnSpPr>
            <p:cNvPr id="96" name="95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0" name="159 Grupo"/>
            <p:cNvGrpSpPr/>
            <p:nvPr/>
          </p:nvGrpSpPr>
          <p:grpSpPr>
            <a:xfrm>
              <a:off x="4428697" y="2862197"/>
              <a:ext cx="172228" cy="315364"/>
              <a:chOff x="4428697" y="2862197"/>
              <a:chExt cx="172228" cy="315364"/>
            </a:xfrm>
          </p:grpSpPr>
          <p:cxnSp>
            <p:nvCxnSpPr>
              <p:cNvPr id="98" name="97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98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00" name="99 Elipse"/>
          <p:cNvSpPr/>
          <p:nvPr/>
        </p:nvSpPr>
        <p:spPr>
          <a:xfrm>
            <a:off x="5482941" y="112406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1" name="100 Rectángulo"/>
          <p:cNvSpPr/>
          <p:nvPr/>
        </p:nvSpPr>
        <p:spPr>
          <a:xfrm>
            <a:off x="5415641" y="1187508"/>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2" name="101 Rectángulo"/>
          <p:cNvSpPr/>
          <p:nvPr/>
        </p:nvSpPr>
        <p:spPr>
          <a:xfrm>
            <a:off x="5415641" y="1277457"/>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03" name="102 Conector recto"/>
          <p:cNvCxnSpPr/>
          <p:nvPr/>
        </p:nvCxnSpPr>
        <p:spPr>
          <a:xfrm>
            <a:off x="5008410" y="1277458"/>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191 Grupo"/>
          <p:cNvGrpSpPr/>
          <p:nvPr/>
        </p:nvGrpSpPr>
        <p:grpSpPr>
          <a:xfrm>
            <a:off x="3979428" y="3595139"/>
            <a:ext cx="1001713" cy="696548"/>
            <a:chOff x="4369654" y="2659472"/>
            <a:chExt cx="1001713" cy="696548"/>
          </a:xfrm>
        </p:grpSpPr>
        <p:grpSp>
          <p:nvGrpSpPr>
            <p:cNvPr id="22" name="197 Grupo"/>
            <p:cNvGrpSpPr/>
            <p:nvPr/>
          </p:nvGrpSpPr>
          <p:grpSpPr>
            <a:xfrm>
              <a:off x="4418029" y="2659472"/>
              <a:ext cx="866018" cy="428550"/>
              <a:chOff x="4418029" y="2659472"/>
              <a:chExt cx="866018" cy="428550"/>
            </a:xfrm>
          </p:grpSpPr>
          <p:sp>
            <p:nvSpPr>
              <p:cNvPr id="127" name="126 Forma libre"/>
              <p:cNvSpPr/>
              <p:nvPr/>
            </p:nvSpPr>
            <p:spPr bwMode="auto">
              <a:xfrm rot="4818725">
                <a:off x="4726045" y="2574177"/>
                <a:ext cx="255588" cy="55880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23" name="Group 2"/>
              <p:cNvGrpSpPr>
                <a:grpSpLocks/>
              </p:cNvGrpSpPr>
              <p:nvPr/>
            </p:nvGrpSpPr>
            <p:grpSpPr bwMode="auto">
              <a:xfrm rot="5532175">
                <a:off x="4636763" y="2440738"/>
                <a:ext cx="428550" cy="866018"/>
                <a:chOff x="1527" y="1286"/>
                <a:chExt cx="734" cy="1483"/>
              </a:xfrm>
            </p:grpSpPr>
            <p:sp>
              <p:nvSpPr>
                <p:cNvPr id="129"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130"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131"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132"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133"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24" name="73 Grupo"/>
            <p:cNvGrpSpPr>
              <a:grpSpLocks/>
            </p:cNvGrpSpPr>
            <p:nvPr/>
          </p:nvGrpSpPr>
          <p:grpSpPr bwMode="auto">
            <a:xfrm>
              <a:off x="4369654" y="3083744"/>
              <a:ext cx="1001713" cy="272276"/>
              <a:chOff x="3712029" y="3439886"/>
              <a:chExt cx="1000805" cy="272143"/>
            </a:xfrm>
          </p:grpSpPr>
          <p:cxnSp>
            <p:nvCxnSpPr>
              <p:cNvPr id="125"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126"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sp>
        <p:nvSpPr>
          <p:cNvPr id="113" name="112 CuadroTexto"/>
          <p:cNvSpPr txBox="1"/>
          <p:nvPr/>
        </p:nvSpPr>
        <p:spPr>
          <a:xfrm>
            <a:off x="3538847" y="1805050"/>
            <a:ext cx="2196935" cy="369332"/>
          </a:xfrm>
          <a:prstGeom prst="rect">
            <a:avLst/>
          </a:prstGeom>
          <a:solidFill>
            <a:srgbClr val="FFFF00"/>
          </a:solidFill>
          <a:ln>
            <a:solidFill>
              <a:schemeClr val="tx1"/>
            </a:solidFill>
          </a:ln>
        </p:spPr>
        <p:txBody>
          <a:bodyPr wrap="square" rtlCol="0">
            <a:spAutoFit/>
          </a:bodyPr>
          <a:lstStyle/>
          <a:p>
            <a:r>
              <a:rPr lang="es-ES_tradnl" dirty="0">
                <a:solidFill>
                  <a:srgbClr val="000000"/>
                </a:solidFill>
              </a:rPr>
              <a:t>¡¡No hay corriente!!</a:t>
            </a:r>
          </a:p>
        </p:txBody>
      </p:sp>
      <p:sp>
        <p:nvSpPr>
          <p:cNvPr id="128030" name="Line 6"/>
          <p:cNvSpPr>
            <a:spLocks noChangeShapeType="1"/>
          </p:cNvSpPr>
          <p:nvPr/>
        </p:nvSpPr>
        <p:spPr bwMode="auto">
          <a:xfrm>
            <a:off x="4479946" y="1449693"/>
            <a:ext cx="69212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449693"/>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4543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4543"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5" name="170 Grupo"/>
          <p:cNvGrpSpPr/>
          <p:nvPr/>
        </p:nvGrpSpPr>
        <p:grpSpPr>
          <a:xfrm>
            <a:off x="5107681" y="1318732"/>
            <a:ext cx="745389" cy="274638"/>
            <a:chOff x="1748927" y="2968551"/>
            <a:chExt cx="745389" cy="274638"/>
          </a:xfrm>
        </p:grpSpPr>
        <p:sp>
          <p:nvSpPr>
            <p:cNvPr id="105"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06"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07" name="106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109"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10" name="109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04" name="103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1" name="110 CuadroTexto"/>
          <p:cNvSpPr txBox="1"/>
          <p:nvPr/>
        </p:nvSpPr>
        <p:spPr>
          <a:xfrm>
            <a:off x="4059936" y="1804416"/>
            <a:ext cx="841248" cy="369332"/>
          </a:xfrm>
          <a:prstGeom prst="rect">
            <a:avLst/>
          </a:prstGeom>
          <a:solidFill>
            <a:srgbClr val="FF0000"/>
          </a:solidFill>
          <a:ln>
            <a:solidFill>
              <a:schemeClr val="tx1"/>
            </a:solidFill>
          </a:ln>
        </p:spPr>
        <p:txBody>
          <a:bodyPr wrap="square" rtlCol="0">
            <a:spAutoFit/>
          </a:bodyPr>
          <a:lstStyle/>
          <a:p>
            <a:r>
              <a:rPr lang="es-ES_tradnl" dirty="0" smtClean="0"/>
              <a:t>STOP</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719"/>
                                        </p:tgtEl>
                                        <p:attrNameLst>
                                          <p:attrName>style.visibility</p:attrName>
                                        </p:attrNameLst>
                                      </p:cBhvr>
                                      <p:to>
                                        <p:strVal val="visible"/>
                                      </p:to>
                                    </p:set>
                                  </p:childTnLst>
                                </p:cTn>
                              </p:par>
                            </p:childTnLst>
                          </p:cTn>
                        </p:par>
                        <p:par>
                          <p:cTn id="15" fill="hold">
                            <p:stCondLst>
                              <p:cond delay="0"/>
                            </p:stCondLst>
                            <p:childTnLst>
                              <p:par>
                                <p:cTn id="16" presetID="0" presetClass="path" presetSubtype="0" fill="hold" grpId="1" nodeType="afterEffect">
                                  <p:stCondLst>
                                    <p:cond delay="0"/>
                                  </p:stCondLst>
                                  <p:childTnLst>
                                    <p:animMotion origin="layout" path="M 0 0 L 0 0.36806 " pathEditMode="relative" ptsTypes="AA">
                                      <p:cBhvr>
                                        <p:cTn id="17" dur="3000" fill="hold"/>
                                        <p:tgtEl>
                                          <p:spTgt spid="200719"/>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20071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childTnLst>
                                </p:cTn>
                              </p:par>
                              <p:par>
                                <p:cTn id="22" presetID="35" presetClass="emph" presetSubtype="0" repeatCount="indefinite" fill="hold" grpId="1" nodeType="withEffect">
                                  <p:stCondLst>
                                    <p:cond delay="0"/>
                                  </p:stCondLst>
                                  <p:childTnLst>
                                    <p:anim calcmode="discrete" valueType="str">
                                      <p:cBhvr>
                                        <p:cTn id="23" dur="1000" fill="hold"/>
                                        <p:tgtEl>
                                          <p:spTgt spid="111"/>
                                        </p:tgtEl>
                                        <p:attrNameLst>
                                          <p:attrName>style.visibility</p:attrName>
                                        </p:attrNameLst>
                                      </p:cBhvr>
                                      <p:tavLst>
                                        <p:tav tm="0">
                                          <p:val>
                                            <p:strVal val="hidden"/>
                                          </p:val>
                                        </p:tav>
                                        <p:tav tm="50000">
                                          <p:val>
                                            <p:strVal val="visible"/>
                                          </p:val>
                                        </p:tav>
                                      </p:tavLst>
                                    </p:anim>
                                  </p:childTnLst>
                                </p:cTn>
                              </p:par>
                              <p:par>
                                <p:cTn id="24" presetID="1" presetClass="exit" presetSubtype="0" fill="hold" grpId="1" nodeType="withEffect">
                                  <p:stCondLst>
                                    <p:cond delay="0"/>
                                  </p:stCondLst>
                                  <p:childTnLst>
                                    <p:set>
                                      <p:cBhvr>
                                        <p:cTn id="25" dur="1" fill="hold">
                                          <p:stCondLst>
                                            <p:cond delay="0"/>
                                          </p:stCondLst>
                                        </p:cTn>
                                        <p:tgtEl>
                                          <p:spTgt spid="53"/>
                                        </p:tgtEl>
                                        <p:attrNameLst>
                                          <p:attrName>style.visibility</p:attrName>
                                        </p:attrNameLst>
                                      </p:cBhvr>
                                      <p:to>
                                        <p:strVal val="hidden"/>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200729"/>
                                        </p:tgtEl>
                                        <p:attrNameLst>
                                          <p:attrName>style.visibility</p:attrName>
                                        </p:attrNameLst>
                                      </p:cBhvr>
                                      <p:to>
                                        <p:strVal val="visible"/>
                                      </p:to>
                                    </p:set>
                                    <p:animEffect transition="in" filter="fade">
                                      <p:cBhvr>
                                        <p:cTn id="29" dur="2000"/>
                                        <p:tgtEl>
                                          <p:spTgt spid="2007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0730"/>
                                        </p:tgtEl>
                                        <p:attrNameLst>
                                          <p:attrName>style.visibility</p:attrName>
                                        </p:attrNameLst>
                                      </p:cBhvr>
                                      <p:to>
                                        <p:strVal val="visible"/>
                                      </p:to>
                                    </p:set>
                                    <p:animEffect transition="in" filter="fade">
                                      <p:cBhvr>
                                        <p:cTn id="32" dur="2000"/>
                                        <p:tgtEl>
                                          <p:spTgt spid="20073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0"/>
                                        <p:tgtEl>
                                          <p:spTgt spid="4"/>
                                        </p:tgtEl>
                                      </p:cBhvr>
                                    </p:animEffect>
                                  </p:childTnLst>
                                </p:cTn>
                              </p:par>
                              <p:par>
                                <p:cTn id="37" presetID="10" presetClass="exit" presetSubtype="0" fill="hold" nodeType="withEffect">
                                  <p:stCondLst>
                                    <p:cond delay="0"/>
                                  </p:stCondLst>
                                  <p:childTnLst>
                                    <p:animEffect transition="out" filter="fade">
                                      <p:cBhvr>
                                        <p:cTn id="38" dur="10000"/>
                                        <p:tgtEl>
                                          <p:spTgt spid="3"/>
                                        </p:tgtEl>
                                      </p:cBhvr>
                                    </p:animEffect>
                                    <p:set>
                                      <p:cBhvr>
                                        <p:cTn id="39" dur="1" fill="hold">
                                          <p:stCondLst>
                                            <p:cond delay="9999"/>
                                          </p:stCondLst>
                                        </p:cTn>
                                        <p:tgtEl>
                                          <p:spTgt spid="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35" presetClass="emph" presetSubtype="0" repeatCount="indefinite" fill="hold" nodeType="withEffect">
                                  <p:stCondLst>
                                    <p:cond delay="0"/>
                                  </p:stCondLst>
                                  <p:childTnLst>
                                    <p:anim calcmode="discrete" valueType="str">
                                      <p:cBhvr>
                                        <p:cTn id="43" dur="1000" fill="hold"/>
                                        <p:tgtEl>
                                          <p:spTgt spid="21"/>
                                        </p:tgtEl>
                                        <p:attrNameLst>
                                          <p:attrName>style.visibility</p:attrName>
                                        </p:attrNameLst>
                                      </p:cBhvr>
                                      <p:tavLst>
                                        <p:tav tm="0">
                                          <p:val>
                                            <p:strVal val="hidden"/>
                                          </p:val>
                                        </p:tav>
                                        <p:tav tm="50000">
                                          <p:val>
                                            <p:strVal val="visible"/>
                                          </p:val>
                                        </p:tav>
                                      </p:tavLst>
                                    </p:anim>
                                  </p:childTnLst>
                                </p:cTn>
                              </p:par>
                              <p:par>
                                <p:cTn id="44" presetID="1" presetClass="exit" presetSubtype="0" fill="hold" nodeType="withEffect">
                                  <p:stCondLst>
                                    <p:cond delay="1000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ntr" presetSubtype="0" fill="hold" nodeType="withEffect">
                                  <p:stCondLst>
                                    <p:cond delay="9000"/>
                                  </p:stCondLst>
                                  <p:childTnLst>
                                    <p:set>
                                      <p:cBhvr>
                                        <p:cTn id="47" dur="1" fill="hold">
                                          <p:stCondLst>
                                            <p:cond delay="0"/>
                                          </p:stCondLst>
                                        </p:cTn>
                                        <p:tgtEl>
                                          <p:spTgt spid="8"/>
                                        </p:tgtEl>
                                        <p:attrNameLst>
                                          <p:attrName>style.visibility</p:attrName>
                                        </p:attrNameLst>
                                      </p:cBhvr>
                                      <p:to>
                                        <p:strVal val="visible"/>
                                      </p:to>
                                    </p:set>
                                  </p:childTnLst>
                                </p:cTn>
                              </p:par>
                              <p:par>
                                <p:cTn id="48" presetID="35" presetClass="emph" presetSubtype="0" repeatCount="indefinite" fill="hold" nodeType="withEffect">
                                  <p:stCondLst>
                                    <p:cond delay="9000"/>
                                  </p:stCondLst>
                                  <p:endCondLst>
                                    <p:cond evt="onNext" delay="0">
                                      <p:tgtEl>
                                        <p:sldTgt/>
                                      </p:tgtEl>
                                    </p:cond>
                                  </p:endCondLst>
                                  <p:childTnLst>
                                    <p:anim calcmode="discrete" valueType="str">
                                      <p:cBhvr>
                                        <p:cTn id="49" dur="500" fill="hold"/>
                                        <p:tgtEl>
                                          <p:spTgt spid="8"/>
                                        </p:tgtEl>
                                        <p:attrNameLst>
                                          <p:attrName>style.visibility</p:attrName>
                                        </p:attrNameLst>
                                      </p:cBhvr>
                                      <p:tavLst>
                                        <p:tav tm="0">
                                          <p:val>
                                            <p:strVal val="hidden"/>
                                          </p:val>
                                        </p:tav>
                                        <p:tav tm="50000">
                                          <p:val>
                                            <p:strVal val="visible"/>
                                          </p:val>
                                        </p:tav>
                                      </p:tavLst>
                                    </p:anim>
                                  </p:childTnLst>
                                </p:cTn>
                              </p:par>
                            </p:childTnLst>
                          </p:cTn>
                        </p:par>
                        <p:par>
                          <p:cTn id="50" fill="hold">
                            <p:stCondLst>
                              <p:cond delay="12000"/>
                            </p:stCondLst>
                            <p:childTnLst>
                              <p:par>
                                <p:cTn id="51" presetID="1" presetClass="exit" presetSubtype="0" fill="hold" grpId="2" nodeType="afterEffect">
                                  <p:stCondLst>
                                    <p:cond delay="0"/>
                                  </p:stCondLst>
                                  <p:childTnLst>
                                    <p:set>
                                      <p:cBhvr>
                                        <p:cTn id="52"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9"/>
                                        </p:tgtEl>
                                        <p:attrNameLst>
                                          <p:attrName>style.visibility</p:attrName>
                                        </p:attrNameLst>
                                      </p:cBhvr>
                                      <p:to>
                                        <p:strVal val="hidden"/>
                                      </p:to>
                                    </p:set>
                                  </p:childTnLst>
                                  <p:subTnLst>
                                    <p:audio>
                                      <p:cMediaNode vol="100000">
                                        <p:cTn display="0" masterRel="sameClick">
                                          <p:stCondLst>
                                            <p:cond evt="begin" delay="0">
                                              <p:tn val="56"/>
                                            </p:cond>
                                          </p:stCondLst>
                                          <p:endCondLst>
                                            <p:cond evt="onStopAudio" delay="0">
                                              <p:tgtEl>
                                                <p:sldTgt/>
                                              </p:tgtEl>
                                            </p:cond>
                                          </p:endCondLst>
                                        </p:cTn>
                                        <p:tgtEl>
                                          <p:sndTgt r:embed="rId2" name="click.wav"/>
                                        </p:tgtEl>
                                      </p:cMediaNode>
                                    </p:audio>
                                  </p:subTnLst>
                                </p:cTn>
                              </p:par>
                              <p:par>
                                <p:cTn id="58" presetID="1" presetClass="exit" presetSubtype="0" fill="hold"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35" presetClass="emph" presetSubtype="0" repeatCount="indefinite" fill="hold" grpId="1" nodeType="withEffect">
                                  <p:stCondLst>
                                    <p:cond delay="0"/>
                                  </p:stCondLst>
                                  <p:childTnLst>
                                    <p:anim calcmode="discrete" valueType="str">
                                      <p:cBhvr>
                                        <p:cTn id="66" dur="500" fill="hold"/>
                                        <p:tgtEl>
                                          <p:spTgt spid="113"/>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9"/>
                  </p:tgtEl>
                </p:cond>
              </p:nextCondLst>
            </p:seq>
          </p:childTnLst>
        </p:cTn>
      </p:par>
    </p:tnLst>
    <p:bldLst>
      <p:bldP spid="200719" grpId="0"/>
      <p:bldP spid="200719" grpId="1"/>
      <p:bldP spid="200729" grpId="0"/>
      <p:bldP spid="200730" grpId="0"/>
      <p:bldP spid="53" grpId="0" animBg="1"/>
      <p:bldP spid="53" grpId="1" animBg="1"/>
      <p:bldP spid="113" grpId="0" animBg="1"/>
      <p:bldP spid="113" grpId="1" animBg="1"/>
      <p:bldP spid="111" grpId="0" animBg="1"/>
      <p:bldP spid="111" grpId="1" animBg="1"/>
      <p:bldP spid="111" grpId="2" animBg="1"/>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2538413" y="2357438"/>
            <a:ext cx="4427537" cy="2371725"/>
          </a:xfrm>
          <a:prstGeom prst="rect">
            <a:avLst/>
          </a:prstGeom>
          <a:no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22211" name="Text Box 3"/>
          <p:cNvSpPr txBox="1">
            <a:spLocks noChangeArrowheads="1"/>
          </p:cNvSpPr>
          <p:nvPr/>
        </p:nvSpPr>
        <p:spPr bwMode="auto">
          <a:xfrm>
            <a:off x="2289175" y="2503488"/>
            <a:ext cx="4775200" cy="1752600"/>
          </a:xfrm>
          <a:prstGeom prst="rect">
            <a:avLst/>
          </a:prstGeom>
          <a:noFill/>
          <a:ln w="9525">
            <a:noFill/>
            <a:miter lim="800000"/>
            <a:headEnd/>
            <a:tailEnd/>
          </a:ln>
        </p:spPr>
        <p:txBody>
          <a:bodyPr>
            <a:spAutoFit/>
          </a:bodyPr>
          <a:lstStyle/>
          <a:p>
            <a:pPr algn="ctr" fontAlgn="base">
              <a:spcBef>
                <a:spcPct val="50000"/>
              </a:spcBef>
              <a:spcAft>
                <a:spcPct val="0"/>
              </a:spcAft>
            </a:pPr>
            <a:r>
              <a:rPr lang="es-ES" sz="4000" b="1">
                <a:solidFill>
                  <a:srgbClr val="FFFFFF"/>
                </a:solidFill>
              </a:rPr>
              <a:t>Julio V. Santos</a:t>
            </a:r>
          </a:p>
          <a:p>
            <a:pPr algn="ctr" fontAlgn="base">
              <a:spcBef>
                <a:spcPct val="50000"/>
              </a:spcBef>
              <a:spcAft>
                <a:spcPct val="0"/>
              </a:spcAft>
            </a:pPr>
            <a:r>
              <a:rPr lang="es-ES" b="1">
                <a:solidFill>
                  <a:srgbClr val="FFFF00"/>
                </a:solidFill>
                <a:latin typeface="Times New Roman" pitchFamily="18" charset="0"/>
              </a:rPr>
              <a:t>jsb@ua.es</a:t>
            </a:r>
          </a:p>
          <a:p>
            <a:pPr algn="ctr" fontAlgn="base">
              <a:spcBef>
                <a:spcPct val="50000"/>
              </a:spcBef>
              <a:spcAft>
                <a:spcPct val="0"/>
              </a:spcAft>
            </a:pPr>
            <a:r>
              <a:rPr lang="es-ES" sz="1400" b="1">
                <a:solidFill>
                  <a:srgbClr val="FFFFFF"/>
                </a:solidFill>
              </a:rPr>
              <a:t>Departamento de Física Aplicada.</a:t>
            </a:r>
          </a:p>
          <a:p>
            <a:pPr algn="ctr" fontAlgn="base">
              <a:spcBef>
                <a:spcPct val="50000"/>
              </a:spcBef>
              <a:spcAft>
                <a:spcPct val="0"/>
              </a:spcAft>
            </a:pPr>
            <a:r>
              <a:rPr lang="es-ES" sz="1400" b="1">
                <a:solidFill>
                  <a:srgbClr val="FFFFFF"/>
                </a:solidFill>
              </a:rPr>
              <a:t>Universidad de Alicante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95055" y="166256"/>
            <a:ext cx="4975761" cy="65314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8028" name="Freeform 4"/>
          <p:cNvSpPr>
            <a:spLocks/>
          </p:cNvSpPr>
          <p:nvPr/>
        </p:nvSpPr>
        <p:spPr bwMode="auto">
          <a:xfrm>
            <a:off x="2708296" y="1451702"/>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451702"/>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7"/>
          <p:cNvGrpSpPr>
            <a:grpSpLocks/>
          </p:cNvGrpSpPr>
          <p:nvPr/>
        </p:nvGrpSpPr>
        <p:grpSpPr bwMode="auto">
          <a:xfrm>
            <a:off x="2708296" y="2891564"/>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00720" name="Text Box 16"/>
          <p:cNvSpPr txBox="1">
            <a:spLocks noChangeArrowheads="1"/>
          </p:cNvSpPr>
          <p:nvPr/>
        </p:nvSpPr>
        <p:spPr bwMode="auto">
          <a:xfrm>
            <a:off x="4148158" y="5991106"/>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772252"/>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00729" name="Text Box 25"/>
          <p:cNvSpPr txBox="1">
            <a:spLocks noChangeArrowheads="1"/>
          </p:cNvSpPr>
          <p:nvPr/>
        </p:nvSpPr>
        <p:spPr bwMode="auto">
          <a:xfrm>
            <a:off x="4068783" y="4856889"/>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277577"/>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sp>
        <p:nvSpPr>
          <p:cNvPr id="51" name="50 Rectángulo"/>
          <p:cNvSpPr/>
          <p:nvPr/>
        </p:nvSpPr>
        <p:spPr>
          <a:xfrm>
            <a:off x="2929752" y="2372639"/>
            <a:ext cx="519857"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3" name="56 Grupo"/>
          <p:cNvGrpSpPr/>
          <p:nvPr/>
        </p:nvGrpSpPr>
        <p:grpSpPr>
          <a:xfrm>
            <a:off x="2929752" y="2148844"/>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4"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5"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6" name="Group 16"/>
          <p:cNvGrpSpPr>
            <a:grpSpLocks/>
          </p:cNvGrpSpPr>
          <p:nvPr/>
        </p:nvGrpSpPr>
        <p:grpSpPr bwMode="auto">
          <a:xfrm>
            <a:off x="3342533" y="4451438"/>
            <a:ext cx="2330450" cy="368300"/>
            <a:chOff x="1943" y="2249"/>
            <a:chExt cx="1468" cy="232"/>
          </a:xfrm>
        </p:grpSpPr>
        <p:sp>
          <p:nvSpPr>
            <p:cNvPr id="60" name="Text Box 17"/>
            <p:cNvSpPr txBox="1">
              <a:spLocks noChangeArrowheads="1"/>
            </p:cNvSpPr>
            <p:nvPr/>
          </p:nvSpPr>
          <p:spPr bwMode="auto">
            <a:xfrm>
              <a:off x="1943" y="2249"/>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4+</a:t>
              </a:r>
            </a:p>
          </p:txBody>
        </p:sp>
        <p:sp>
          <p:nvSpPr>
            <p:cNvPr id="61" name="Text Box 18"/>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  Pb</a:t>
              </a:r>
              <a:endParaRPr lang="es-ES" b="1" dirty="0">
                <a:solidFill>
                  <a:srgbClr val="000000"/>
                </a:solidFill>
              </a:endParaRPr>
            </a:p>
          </p:txBody>
        </p:sp>
      </p:grpSp>
      <p:grpSp>
        <p:nvGrpSpPr>
          <p:cNvPr id="7" name="Group 25"/>
          <p:cNvGrpSpPr>
            <a:grpSpLocks/>
          </p:cNvGrpSpPr>
          <p:nvPr/>
        </p:nvGrpSpPr>
        <p:grpSpPr bwMode="auto">
          <a:xfrm>
            <a:off x="3342534" y="4151339"/>
            <a:ext cx="2354263" cy="366713"/>
            <a:chOff x="1928" y="2250"/>
            <a:chExt cx="1483" cy="231"/>
          </a:xfrm>
        </p:grpSpPr>
        <p:sp>
          <p:nvSpPr>
            <p:cNvPr id="64" name="Text Box 26"/>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66" name="Text Box 27"/>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Pb</a:t>
              </a:r>
              <a:r>
                <a:rPr lang="es-ES" b="1" baseline="30000">
                  <a:solidFill>
                    <a:srgbClr val="000000"/>
                  </a:solidFill>
                </a:rPr>
                <a:t>2+</a:t>
              </a:r>
              <a:endParaRPr lang="es-ES" b="1">
                <a:solidFill>
                  <a:srgbClr val="000000"/>
                </a:solidFill>
              </a:endParaRPr>
            </a:p>
          </p:txBody>
        </p:sp>
      </p:grpSp>
      <p:grpSp>
        <p:nvGrpSpPr>
          <p:cNvPr id="8" name="54 Grupo"/>
          <p:cNvGrpSpPr>
            <a:grpSpLocks/>
          </p:cNvGrpSpPr>
          <p:nvPr/>
        </p:nvGrpSpPr>
        <p:grpSpPr bwMode="auto">
          <a:xfrm>
            <a:off x="3996583" y="3756476"/>
            <a:ext cx="1001713" cy="696550"/>
            <a:chOff x="3712029" y="3015818"/>
            <a:chExt cx="1000805" cy="696211"/>
          </a:xfrm>
        </p:grpSpPr>
        <p:grpSp>
          <p:nvGrpSpPr>
            <p:cNvPr id="9" name="53 Grupo"/>
            <p:cNvGrpSpPr>
              <a:grpSpLocks/>
            </p:cNvGrpSpPr>
            <p:nvPr/>
          </p:nvGrpSpPr>
          <p:grpSpPr bwMode="auto">
            <a:xfrm rot="4818725">
              <a:off x="3978807" y="2797371"/>
              <a:ext cx="428340" cy="865234"/>
              <a:chOff x="3677487" y="74042"/>
              <a:chExt cx="684212" cy="1382089"/>
            </a:xfrm>
          </p:grpSpPr>
          <p:sp>
            <p:nvSpPr>
              <p:cNvPr id="74" name="73 Forma libre"/>
              <p:cNvSpPr/>
              <p:nvPr/>
            </p:nvSpPr>
            <p:spPr>
              <a:xfrm>
                <a:off x="3784573" y="309368"/>
                <a:ext cx="408066" cy="891795"/>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10" name="Group 2"/>
              <p:cNvGrpSpPr>
                <a:grpSpLocks/>
              </p:cNvGrpSpPr>
              <p:nvPr/>
            </p:nvGrpSpPr>
            <p:grpSpPr bwMode="auto">
              <a:xfrm rot="713450">
                <a:off x="3677487" y="74042"/>
                <a:ext cx="684212" cy="1382089"/>
                <a:chOff x="1527" y="1286"/>
                <a:chExt cx="734" cy="1483"/>
              </a:xfrm>
            </p:grpSpPr>
            <p:sp>
              <p:nvSpPr>
                <p:cNvPr id="76"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77"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78"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79"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80"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11" name="73 Grupo"/>
            <p:cNvGrpSpPr>
              <a:grpSpLocks/>
            </p:cNvGrpSpPr>
            <p:nvPr/>
          </p:nvGrpSpPr>
          <p:grpSpPr bwMode="auto">
            <a:xfrm>
              <a:off x="3712029" y="3439886"/>
              <a:ext cx="1000805" cy="272143"/>
              <a:chOff x="3712029" y="3439886"/>
              <a:chExt cx="1000805" cy="272143"/>
            </a:xfrm>
          </p:grpSpPr>
          <p:cxnSp>
            <p:nvCxnSpPr>
              <p:cNvPr id="72"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73"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grpSp>
        <p:nvGrpSpPr>
          <p:cNvPr id="12" name="96 Grupo"/>
          <p:cNvGrpSpPr/>
          <p:nvPr/>
        </p:nvGrpSpPr>
        <p:grpSpPr>
          <a:xfrm>
            <a:off x="3335358" y="1771074"/>
            <a:ext cx="1405866" cy="381508"/>
            <a:chOff x="3050350" y="1417241"/>
            <a:chExt cx="1405866" cy="38150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6860653" flipH="1" flipV="1">
              <a:off x="3124224" y="1343367"/>
              <a:ext cx="381508" cy="529256"/>
            </a:xfrm>
            <a:prstGeom prst="rect">
              <a:avLst/>
            </a:prstGeom>
            <a:noFill/>
          </p:spPr>
        </p:pic>
        <p:sp>
          <p:nvSpPr>
            <p:cNvPr id="34" name="33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13" name="54 Grupo"/>
          <p:cNvGrpSpPr/>
          <p:nvPr/>
        </p:nvGrpSpPr>
        <p:grpSpPr>
          <a:xfrm>
            <a:off x="2862494" y="2029448"/>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5"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6" name="103 Grupo"/>
          <p:cNvGrpSpPr/>
          <p:nvPr/>
        </p:nvGrpSpPr>
        <p:grpSpPr>
          <a:xfrm>
            <a:off x="2305587" y="790105"/>
            <a:ext cx="995753" cy="874712"/>
            <a:chOff x="2305587" y="531275"/>
            <a:chExt cx="995753" cy="874712"/>
          </a:xfrm>
        </p:grpSpPr>
        <p:grpSp>
          <p:nvGrpSpPr>
            <p:cNvPr id="17" name="53 Grupo"/>
            <p:cNvGrpSpPr>
              <a:grpSpLocks/>
            </p:cNvGrpSpPr>
            <p:nvPr/>
          </p:nvGrpSpPr>
          <p:grpSpPr bwMode="auto">
            <a:xfrm rot="366822">
              <a:off x="2305587" y="531275"/>
              <a:ext cx="428625" cy="874712"/>
              <a:chOff x="3737929" y="55503"/>
              <a:chExt cx="684212" cy="1397000"/>
            </a:xfrm>
          </p:grpSpPr>
          <p:sp>
            <p:nvSpPr>
              <p:cNvPr id="90" name="89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8" name="Group 2"/>
              <p:cNvGrpSpPr>
                <a:grpSpLocks/>
              </p:cNvGrpSpPr>
              <p:nvPr/>
            </p:nvGrpSpPr>
            <p:grpSpPr bwMode="auto">
              <a:xfrm rot="713450">
                <a:off x="3737929" y="55503"/>
                <a:ext cx="684212" cy="1397000"/>
                <a:chOff x="1588" y="1253"/>
                <a:chExt cx="734" cy="1499"/>
              </a:xfrm>
            </p:grpSpPr>
            <p:sp>
              <p:nvSpPr>
                <p:cNvPr id="92"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3"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4"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5"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6"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99" name="98 Conector recto de flecha"/>
            <p:cNvCxnSpPr/>
            <p:nvPr/>
          </p:nvCxnSpPr>
          <p:spPr>
            <a:xfrm>
              <a:off x="2743200" y="1009403"/>
              <a:ext cx="558140" cy="95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8" name="107 Conector recto"/>
          <p:cNvCxnSpPr/>
          <p:nvPr/>
        </p:nvCxnSpPr>
        <p:spPr>
          <a:xfrm>
            <a:off x="3514746" y="1451702"/>
            <a:ext cx="381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 name="Group 19"/>
          <p:cNvGrpSpPr>
            <a:grpSpLocks/>
          </p:cNvGrpSpPr>
          <p:nvPr/>
        </p:nvGrpSpPr>
        <p:grpSpPr bwMode="auto">
          <a:xfrm>
            <a:off x="3190896" y="915953"/>
            <a:ext cx="849312" cy="739775"/>
            <a:chOff x="1823" y="197"/>
            <a:chExt cx="535" cy="466"/>
          </a:xfrm>
        </p:grpSpPr>
        <p:grpSp>
          <p:nvGrpSpPr>
            <p:cNvPr id="20" name="Group 20"/>
            <p:cNvGrpSpPr>
              <a:grpSpLocks/>
            </p:cNvGrpSpPr>
            <p:nvPr/>
          </p:nvGrpSpPr>
          <p:grpSpPr bwMode="auto">
            <a:xfrm>
              <a:off x="2027" y="391"/>
              <a:ext cx="45" cy="272"/>
              <a:chOff x="1973" y="391"/>
              <a:chExt cx="45" cy="272"/>
            </a:xfrm>
          </p:grpSpPr>
          <p:sp>
            <p:nvSpPr>
              <p:cNvPr id="86" name="Line 22"/>
              <p:cNvSpPr>
                <a:spLocks noChangeShapeType="1"/>
              </p:cNvSpPr>
              <p:nvPr/>
            </p:nvSpPr>
            <p:spPr bwMode="auto">
              <a:xfrm>
                <a:off x="2018" y="466"/>
                <a:ext cx="0" cy="136"/>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5" name="Line 21"/>
              <p:cNvSpPr>
                <a:spLocks noChangeShapeType="1"/>
              </p:cNvSpPr>
              <p:nvPr/>
            </p:nvSpPr>
            <p:spPr bwMode="auto">
              <a:xfrm>
                <a:off x="1973" y="391"/>
                <a:ext cx="0" cy="27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83" name="Text Box 23"/>
            <p:cNvSpPr txBox="1">
              <a:spLocks noChangeArrowheads="1"/>
            </p:cNvSpPr>
            <p:nvPr/>
          </p:nvSpPr>
          <p:spPr bwMode="auto">
            <a:xfrm>
              <a:off x="1823" y="284"/>
              <a:ext cx="307" cy="288"/>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000000"/>
                  </a:solidFill>
                </a:rPr>
                <a:t>+</a:t>
              </a:r>
            </a:p>
          </p:txBody>
        </p:sp>
        <p:sp>
          <p:nvSpPr>
            <p:cNvPr id="84" name="Text Box 24"/>
            <p:cNvSpPr txBox="1">
              <a:spLocks noChangeArrowheads="1"/>
            </p:cNvSpPr>
            <p:nvPr/>
          </p:nvSpPr>
          <p:spPr bwMode="auto">
            <a:xfrm>
              <a:off x="2051" y="197"/>
              <a:ext cx="307" cy="404"/>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grpSp>
      <p:sp>
        <p:nvSpPr>
          <p:cNvPr id="120" name="119 CuadroTexto"/>
          <p:cNvSpPr txBox="1"/>
          <p:nvPr/>
        </p:nvSpPr>
        <p:spPr>
          <a:xfrm>
            <a:off x="3895106" y="1861999"/>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122" name="Text Box 32"/>
          <p:cNvSpPr txBox="1">
            <a:spLocks noChangeArrowheads="1"/>
          </p:cNvSpPr>
          <p:nvPr/>
        </p:nvSpPr>
        <p:spPr bwMode="auto">
          <a:xfrm>
            <a:off x="0" y="0"/>
            <a:ext cx="1490663" cy="519113"/>
          </a:xfrm>
          <a:prstGeom prst="rect">
            <a:avLst/>
          </a:prstGeom>
          <a:solidFill>
            <a:srgbClr val="000076"/>
          </a:solidFill>
          <a:ln w="9525">
            <a:noFill/>
            <a:miter lim="800000"/>
            <a:headEnd/>
            <a:tailEnd/>
          </a:ln>
        </p:spPr>
        <p:txBody>
          <a:bodyPr>
            <a:spAutoFit/>
          </a:bodyPr>
          <a:lstStyle/>
          <a:p>
            <a:pPr>
              <a:spcBef>
                <a:spcPct val="50000"/>
              </a:spcBef>
            </a:pPr>
            <a:r>
              <a:rPr lang="es-ES" sz="2800" b="1" kern="0">
                <a:solidFill>
                  <a:srgbClr val="FFFFFF"/>
                </a:solidFill>
                <a:latin typeface="Times New Roman" pitchFamily="18" charset="0"/>
                <a:cs typeface="Times New Roman" pitchFamily="18" charset="0"/>
              </a:rPr>
              <a:t>CARGA</a:t>
            </a:r>
          </a:p>
        </p:txBody>
      </p:sp>
      <p:sp>
        <p:nvSpPr>
          <p:cNvPr id="140" name="139 Rectángulo"/>
          <p:cNvSpPr/>
          <p:nvPr/>
        </p:nvSpPr>
        <p:spPr>
          <a:xfrm>
            <a:off x="5326806" y="1166143"/>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1" name="140 Grupo"/>
          <p:cNvGrpSpPr/>
          <p:nvPr/>
        </p:nvGrpSpPr>
        <p:grpSpPr>
          <a:xfrm>
            <a:off x="4903168" y="343447"/>
            <a:ext cx="1173162" cy="1287295"/>
            <a:chOff x="1529926" y="2014631"/>
            <a:chExt cx="1173162" cy="1287295"/>
          </a:xfrm>
        </p:grpSpPr>
        <p:grpSp>
          <p:nvGrpSpPr>
            <p:cNvPr id="22" name="201 Grupo"/>
            <p:cNvGrpSpPr/>
            <p:nvPr/>
          </p:nvGrpSpPr>
          <p:grpSpPr>
            <a:xfrm>
              <a:off x="1529926" y="2014631"/>
              <a:ext cx="1173162" cy="1287295"/>
              <a:chOff x="6563777" y="2336800"/>
              <a:chExt cx="1173162" cy="1287295"/>
            </a:xfrm>
          </p:grpSpPr>
          <p:sp>
            <p:nvSpPr>
              <p:cNvPr id="150" name="149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1"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3" name="202 Grupo"/>
            <p:cNvGrpSpPr/>
            <p:nvPr/>
          </p:nvGrpSpPr>
          <p:grpSpPr>
            <a:xfrm>
              <a:off x="1770203" y="2091635"/>
              <a:ext cx="700088" cy="685623"/>
              <a:chOff x="6804054" y="2413804"/>
              <a:chExt cx="700088" cy="685623"/>
            </a:xfrm>
          </p:grpSpPr>
          <p:sp>
            <p:nvSpPr>
              <p:cNvPr id="144"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4" name="204 Grupo"/>
              <p:cNvGrpSpPr/>
              <p:nvPr/>
            </p:nvGrpSpPr>
            <p:grpSpPr>
              <a:xfrm>
                <a:off x="6804054" y="2413804"/>
                <a:ext cx="700088" cy="427056"/>
                <a:chOff x="6804054" y="2413804"/>
                <a:chExt cx="700088" cy="427056"/>
              </a:xfrm>
            </p:grpSpPr>
            <p:sp>
              <p:nvSpPr>
                <p:cNvPr id="146"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47"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48"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49"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5" name="151 Grupo"/>
          <p:cNvGrpSpPr/>
          <p:nvPr/>
        </p:nvGrpSpPr>
        <p:grpSpPr>
          <a:xfrm rot="2700000">
            <a:off x="5236538" y="861014"/>
            <a:ext cx="387181" cy="530317"/>
            <a:chOff x="4428697" y="2862197"/>
            <a:chExt cx="387181" cy="530317"/>
          </a:xfrm>
        </p:grpSpPr>
        <p:cxnSp>
          <p:nvCxnSpPr>
            <p:cNvPr id="153" name="152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6" name="213 Grupo"/>
            <p:cNvGrpSpPr/>
            <p:nvPr/>
          </p:nvGrpSpPr>
          <p:grpSpPr>
            <a:xfrm>
              <a:off x="4428697" y="2862197"/>
              <a:ext cx="172228" cy="315364"/>
              <a:chOff x="4428697" y="2862197"/>
              <a:chExt cx="172228" cy="315364"/>
            </a:xfrm>
          </p:grpSpPr>
          <p:cxnSp>
            <p:nvCxnSpPr>
              <p:cNvPr id="155" name="154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155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57" name="156 Elipse"/>
          <p:cNvSpPr/>
          <p:nvPr/>
        </p:nvSpPr>
        <p:spPr>
          <a:xfrm>
            <a:off x="5467295" y="114536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8" name="157 Rectángulo"/>
          <p:cNvSpPr/>
          <p:nvPr/>
        </p:nvSpPr>
        <p:spPr>
          <a:xfrm>
            <a:off x="5261229" y="1200847"/>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9" name="158 Rectángulo"/>
          <p:cNvSpPr/>
          <p:nvPr/>
        </p:nvSpPr>
        <p:spPr>
          <a:xfrm>
            <a:off x="5223175" y="1256092"/>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60" name="159 Conector recto"/>
          <p:cNvCxnSpPr/>
          <p:nvPr/>
        </p:nvCxnSpPr>
        <p:spPr>
          <a:xfrm>
            <a:off x="4995243" y="1256093"/>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030" name="Line 6"/>
          <p:cNvSpPr>
            <a:spLocks noChangeShapeType="1"/>
          </p:cNvSpPr>
          <p:nvPr/>
        </p:nvSpPr>
        <p:spPr bwMode="auto">
          <a:xfrm>
            <a:off x="4479946" y="1451702"/>
            <a:ext cx="68582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451702"/>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4728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4728"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 name="160 Grupo"/>
          <p:cNvGrpSpPr/>
          <p:nvPr/>
        </p:nvGrpSpPr>
        <p:grpSpPr>
          <a:xfrm>
            <a:off x="5094514" y="1297367"/>
            <a:ext cx="751739" cy="274638"/>
            <a:chOff x="1748927" y="2968551"/>
            <a:chExt cx="751739" cy="274638"/>
          </a:xfrm>
        </p:grpSpPr>
        <p:sp>
          <p:nvSpPr>
            <p:cNvPr id="162"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63"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64"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65" name="164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6" name="165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7"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6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100" name="99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2" name="53 Grupo"/>
          <p:cNvGrpSpPr>
            <a:grpSpLocks/>
          </p:cNvGrpSpPr>
          <p:nvPr/>
        </p:nvGrpSpPr>
        <p:grpSpPr bwMode="auto">
          <a:xfrm rot="366822">
            <a:off x="3597939" y="231648"/>
            <a:ext cx="428625" cy="874712"/>
            <a:chOff x="3737929" y="55503"/>
            <a:chExt cx="684212" cy="1397000"/>
          </a:xfrm>
        </p:grpSpPr>
        <p:sp>
          <p:nvSpPr>
            <p:cNvPr id="104" name="103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05" name="Group 2"/>
            <p:cNvGrpSpPr>
              <a:grpSpLocks/>
            </p:cNvGrpSpPr>
            <p:nvPr/>
          </p:nvGrpSpPr>
          <p:grpSpPr bwMode="auto">
            <a:xfrm rot="713450">
              <a:off x="3737929" y="55503"/>
              <a:ext cx="684212" cy="1397000"/>
              <a:chOff x="1588" y="1253"/>
              <a:chExt cx="734" cy="1499"/>
            </a:xfrm>
          </p:grpSpPr>
          <p:sp>
            <p:nvSpPr>
              <p:cNvPr id="106"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7"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0"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1"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16"/>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120"/>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007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7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35" presetClass="emph" presetSubtype="0" repeatCount="indefinite" fill="hold" nodeType="withEffect">
                                  <p:stCondLst>
                                    <p:cond delay="0"/>
                                  </p:stCondLst>
                                  <p:endCondLst>
                                    <p:cond evt="onNext" delay="0">
                                      <p:tgtEl>
                                        <p:sldTgt/>
                                      </p:tgtEl>
                                    </p:cond>
                                  </p:endCondLst>
                                  <p:childTnLst>
                                    <p:anim calcmode="discrete" valueType="str">
                                      <p:cBhvr>
                                        <p:cTn id="24"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35" presetClass="emph" presetSubtype="0" repeatCount="indefinite" fill="hold" nodeType="withEffect">
                                  <p:stCondLst>
                                    <p:cond delay="0"/>
                                  </p:stCondLst>
                                  <p:childTnLst>
                                    <p:anim calcmode="discrete" valueType="str">
                                      <p:cBhvr>
                                        <p:cTn id="37" dur="500" fill="hold"/>
                                        <p:tgtEl>
                                          <p:spTgt spid="12"/>
                                        </p:tgtEl>
                                        <p:attrNameLst>
                                          <p:attrName>style.visibility</p:attrName>
                                        </p:attrNameLst>
                                      </p:cBhvr>
                                      <p:tavLst>
                                        <p:tav tm="0">
                                          <p:val>
                                            <p:strVal val="hidden"/>
                                          </p:val>
                                        </p:tav>
                                        <p:tav tm="50000">
                                          <p:val>
                                            <p:strVal val="visible"/>
                                          </p:val>
                                        </p:tav>
                                      </p:tavLst>
                                    </p:anim>
                                  </p:childTnLst>
                                </p:cTn>
                              </p:par>
                            </p:childTnLst>
                          </p:cTn>
                        </p:par>
                        <p:par>
                          <p:cTn id="38" fill="hold">
                            <p:stCondLst>
                              <p:cond delay="500"/>
                            </p:stCondLst>
                            <p:childTnLst>
                              <p:par>
                                <p:cTn id="39" presetID="1" presetClass="exit" presetSubtype="0" fill="hold" grpId="2" nodeType="afterEffect">
                                  <p:stCondLst>
                                    <p:cond delay="0"/>
                                  </p:stCondLst>
                                  <p:childTnLst>
                                    <p:set>
                                      <p:cBhvr>
                                        <p:cTn id="40"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3"/>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2" name="click.wav"/>
                                        </p:tgtEl>
                                      </p:cMediaNode>
                                    </p:audio>
                                  </p:subTnLst>
                                </p:cTn>
                              </p:par>
                              <p:par>
                                <p:cTn id="46" presetID="1"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childTnLst>
                                </p:cTn>
                              </p:par>
                              <p:par>
                                <p:cTn id="48" presetID="35" presetClass="emph" presetSubtype="0" repeatCount="indefinite" fill="hold" nodeType="withEffect">
                                  <p:stCondLst>
                                    <p:cond delay="0"/>
                                  </p:stCondLst>
                                  <p:childTnLst>
                                    <p:anim calcmode="discrete" valueType="str">
                                      <p:cBhvr>
                                        <p:cTn id="49" dur="1000" fill="hold"/>
                                        <p:tgtEl>
                                          <p:spTgt spid="102"/>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0" presetClass="exit" presetSubtype="0" fill="hold" nodeType="withEffect">
                                  <p:stCondLst>
                                    <p:cond delay="0"/>
                                  </p:stCondLst>
                                  <p:childTnLst>
                                    <p:animEffect transition="out" filter="fade">
                                      <p:cBhvr>
                                        <p:cTn id="53" dur="15000"/>
                                        <p:tgtEl>
                                          <p:spTgt spid="7"/>
                                        </p:tgtEl>
                                      </p:cBhvr>
                                    </p:animEffect>
                                    <p:set>
                                      <p:cBhvr>
                                        <p:cTn id="54" dur="1" fill="hold">
                                          <p:stCondLst>
                                            <p:cond delay="14999"/>
                                          </p:stCondLst>
                                        </p:cTn>
                                        <p:tgtEl>
                                          <p:spTgt spid="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35" presetClass="emph" presetSubtype="0" repeatCount="indefinite" fill="hold" nodeType="withEffect">
                                  <p:stCondLst>
                                    <p:cond delay="0"/>
                                  </p:stCondLst>
                                  <p:childTnLst>
                                    <p:anim calcmode="discrete" valueType="str">
                                      <p:cBhvr>
                                        <p:cTn id="58" dur="1000" fill="hold"/>
                                        <p:tgtEl>
                                          <p:spTgt spid="8"/>
                                        </p:tgtEl>
                                        <p:attrNameLst>
                                          <p:attrName>style.visibility</p:attrName>
                                        </p:attrNameLst>
                                      </p:cBhvr>
                                      <p:tavLst>
                                        <p:tav tm="0">
                                          <p:val>
                                            <p:strVal val="hidden"/>
                                          </p:val>
                                        </p:tav>
                                        <p:tav tm="50000">
                                          <p:val>
                                            <p:strVal val="visible"/>
                                          </p:val>
                                        </p:tav>
                                      </p:tavLst>
                                    </p:anim>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5000"/>
                                        <p:tgtEl>
                                          <p:spTgt spid="6"/>
                                        </p:tgtEl>
                                      </p:cBhvr>
                                    </p:animEffect>
                                  </p:childTnLst>
                                </p:cTn>
                              </p:par>
                              <p:par>
                                <p:cTn id="62" presetID="1" presetClass="exit" presetSubtype="0" fill="hold"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mph" presetSubtype="2" fill="hold" nodeType="withEffect">
                                  <p:stCondLst>
                                    <p:cond delay="0"/>
                                  </p:stCondLst>
                                  <p:childTnLst>
                                    <p:animClr clrSpc="rgb">
                                      <p:cBhvr>
                                        <p:cTn id="65" dur="12000" fill="hold"/>
                                        <p:tgtEl>
                                          <p:spTgt spid="200721"/>
                                        </p:tgtEl>
                                        <p:attrNameLst>
                                          <p:attrName>fillcolor</p:attrName>
                                        </p:attrNameLst>
                                      </p:cBhvr>
                                      <p:to>
                                        <a:srgbClr val="FFFF00"/>
                                      </p:to>
                                    </p:animClr>
                                    <p:set>
                                      <p:cBhvr>
                                        <p:cTn id="66" dur="12000" fill="hold"/>
                                        <p:tgtEl>
                                          <p:spTgt spid="200721"/>
                                        </p:tgtEl>
                                        <p:attrNameLst>
                                          <p:attrName>fill.type</p:attrName>
                                        </p:attrNameLst>
                                      </p:cBhvr>
                                      <p:to>
                                        <p:strVal val="solid"/>
                                      </p:to>
                                    </p:set>
                                    <p:set>
                                      <p:cBhvr>
                                        <p:cTn id="67" dur="12000" fill="hold"/>
                                        <p:tgtEl>
                                          <p:spTgt spid="200721"/>
                                        </p:tgtEl>
                                        <p:attrNameLst>
                                          <p:attrName>fill.on</p:attrName>
                                        </p:attrNameLst>
                                      </p:cBhvr>
                                      <p:to>
                                        <p:strVal val="true"/>
                                      </p:to>
                                    </p:set>
                                  </p:childTnLst>
                                </p:cTn>
                              </p:par>
                              <p:par>
                                <p:cTn id="68" presetID="8" presetClass="emph" presetSubtype="0" fill="hold" nodeType="withEffect">
                                  <p:stCondLst>
                                    <p:cond delay="0"/>
                                  </p:stCondLst>
                                  <p:childTnLst>
                                    <p:animRot by="2700000">
                                      <p:cBhvr>
                                        <p:cTn id="69" dur="12000" fill="hold"/>
                                        <p:tgtEl>
                                          <p:spTgt spid="25"/>
                                        </p:tgtEl>
                                        <p:attrNameLst>
                                          <p:attrName>r</p:attrName>
                                        </p:attrNameLst>
                                      </p:cBhvr>
                                    </p:animRot>
                                  </p:childTnLst>
                                </p:cTn>
                              </p:par>
                            </p:childTnLst>
                          </p:cTn>
                        </p:par>
                        <p:par>
                          <p:cTn id="70" fill="hold">
                            <p:stCondLst>
                              <p:cond delay="15000"/>
                            </p:stCondLst>
                            <p:childTnLst>
                              <p:par>
                                <p:cTn id="71" presetID="1" presetClass="exit" presetSubtype="0" fill="hold" nodeType="after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00720" grpId="0"/>
      <p:bldP spid="200721" grpId="0" animBg="1"/>
      <p:bldP spid="120" grpId="0" animBg="1"/>
      <p:bldP spid="120" grpId="1" animBg="1"/>
      <p:bldP spid="12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85800" y="214490"/>
            <a:ext cx="4975761" cy="649111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Group 7"/>
          <p:cNvGrpSpPr>
            <a:grpSpLocks/>
          </p:cNvGrpSpPr>
          <p:nvPr/>
        </p:nvGrpSpPr>
        <p:grpSpPr bwMode="auto">
          <a:xfrm>
            <a:off x="2708296" y="2944646"/>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00720" name="Text Box 16"/>
          <p:cNvSpPr txBox="1">
            <a:spLocks noChangeArrowheads="1"/>
          </p:cNvSpPr>
          <p:nvPr/>
        </p:nvSpPr>
        <p:spPr bwMode="auto">
          <a:xfrm>
            <a:off x="4148158" y="6044188"/>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825334"/>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00729" name="Text Box 25"/>
          <p:cNvSpPr txBox="1">
            <a:spLocks noChangeArrowheads="1"/>
          </p:cNvSpPr>
          <p:nvPr/>
        </p:nvSpPr>
        <p:spPr bwMode="auto">
          <a:xfrm>
            <a:off x="4068783" y="4909971"/>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330659"/>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grpSp>
        <p:nvGrpSpPr>
          <p:cNvPr id="3" name="Group 16"/>
          <p:cNvGrpSpPr>
            <a:grpSpLocks/>
          </p:cNvGrpSpPr>
          <p:nvPr/>
        </p:nvGrpSpPr>
        <p:grpSpPr bwMode="auto">
          <a:xfrm>
            <a:off x="3342533" y="4504520"/>
            <a:ext cx="2330450" cy="368300"/>
            <a:chOff x="1943" y="2249"/>
            <a:chExt cx="1468" cy="232"/>
          </a:xfrm>
        </p:grpSpPr>
        <p:sp>
          <p:nvSpPr>
            <p:cNvPr id="60" name="Text Box 17"/>
            <p:cNvSpPr txBox="1">
              <a:spLocks noChangeArrowheads="1"/>
            </p:cNvSpPr>
            <p:nvPr/>
          </p:nvSpPr>
          <p:spPr bwMode="auto">
            <a:xfrm>
              <a:off x="1943" y="2249"/>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4+</a:t>
              </a:r>
            </a:p>
          </p:txBody>
        </p:sp>
        <p:sp>
          <p:nvSpPr>
            <p:cNvPr id="61" name="Text Box 18"/>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  Pb</a:t>
              </a:r>
              <a:endParaRPr lang="es-ES" b="1" dirty="0">
                <a:solidFill>
                  <a:srgbClr val="000000"/>
                </a:solidFill>
              </a:endParaRPr>
            </a:p>
          </p:txBody>
        </p:sp>
      </p:grpSp>
      <p:grpSp>
        <p:nvGrpSpPr>
          <p:cNvPr id="4" name="Group 25"/>
          <p:cNvGrpSpPr>
            <a:grpSpLocks/>
          </p:cNvGrpSpPr>
          <p:nvPr/>
        </p:nvGrpSpPr>
        <p:grpSpPr bwMode="auto">
          <a:xfrm>
            <a:off x="3342534" y="4204421"/>
            <a:ext cx="2354263" cy="366713"/>
            <a:chOff x="1928" y="2250"/>
            <a:chExt cx="1483" cy="231"/>
          </a:xfrm>
        </p:grpSpPr>
        <p:sp>
          <p:nvSpPr>
            <p:cNvPr id="64" name="Text Box 26"/>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66" name="Text Box 27"/>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endParaRPr lang="es-ES" b="1" dirty="0">
                <a:solidFill>
                  <a:srgbClr val="000000"/>
                </a:solidFill>
              </a:endParaRPr>
            </a:p>
          </p:txBody>
        </p:sp>
      </p:grpSp>
      <p:grpSp>
        <p:nvGrpSpPr>
          <p:cNvPr id="5" name="96 Grupo"/>
          <p:cNvGrpSpPr/>
          <p:nvPr/>
        </p:nvGrpSpPr>
        <p:grpSpPr>
          <a:xfrm>
            <a:off x="3335358" y="1824156"/>
            <a:ext cx="1405866" cy="381508"/>
            <a:chOff x="3050350" y="1417241"/>
            <a:chExt cx="1405866" cy="38150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6860653" flipH="1" flipV="1">
              <a:off x="3124224" y="1343367"/>
              <a:ext cx="381508" cy="529256"/>
            </a:xfrm>
            <a:prstGeom prst="rect">
              <a:avLst/>
            </a:prstGeom>
            <a:noFill/>
          </p:spPr>
        </p:pic>
        <p:sp>
          <p:nvSpPr>
            <p:cNvPr id="34" name="33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6" name="103 Grupo"/>
          <p:cNvGrpSpPr/>
          <p:nvPr/>
        </p:nvGrpSpPr>
        <p:grpSpPr>
          <a:xfrm>
            <a:off x="2305587" y="843187"/>
            <a:ext cx="995753" cy="874712"/>
            <a:chOff x="2305587" y="531275"/>
            <a:chExt cx="995753" cy="874712"/>
          </a:xfrm>
        </p:grpSpPr>
        <p:grpSp>
          <p:nvGrpSpPr>
            <p:cNvPr id="7" name="53 Grupo"/>
            <p:cNvGrpSpPr>
              <a:grpSpLocks/>
            </p:cNvGrpSpPr>
            <p:nvPr/>
          </p:nvGrpSpPr>
          <p:grpSpPr bwMode="auto">
            <a:xfrm rot="366822">
              <a:off x="2305587" y="531275"/>
              <a:ext cx="428625" cy="874712"/>
              <a:chOff x="3737929" y="55503"/>
              <a:chExt cx="684212" cy="1397000"/>
            </a:xfrm>
          </p:grpSpPr>
          <p:sp>
            <p:nvSpPr>
              <p:cNvPr id="90" name="89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8" name="Group 2"/>
              <p:cNvGrpSpPr>
                <a:grpSpLocks/>
              </p:cNvGrpSpPr>
              <p:nvPr/>
            </p:nvGrpSpPr>
            <p:grpSpPr bwMode="auto">
              <a:xfrm rot="713450">
                <a:off x="3737929" y="55503"/>
                <a:ext cx="684212" cy="1397000"/>
                <a:chOff x="1588" y="1253"/>
                <a:chExt cx="734" cy="1499"/>
              </a:xfrm>
            </p:grpSpPr>
            <p:sp>
              <p:nvSpPr>
                <p:cNvPr id="92"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3"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4"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5"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6"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99" name="98 Conector recto de flecha"/>
            <p:cNvCxnSpPr/>
            <p:nvPr/>
          </p:nvCxnSpPr>
          <p:spPr>
            <a:xfrm>
              <a:off x="2743200" y="1009403"/>
              <a:ext cx="558140" cy="95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8" name="107 Conector recto"/>
          <p:cNvCxnSpPr/>
          <p:nvPr/>
        </p:nvCxnSpPr>
        <p:spPr>
          <a:xfrm>
            <a:off x="3514746" y="1504784"/>
            <a:ext cx="381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19"/>
          <p:cNvGrpSpPr>
            <a:grpSpLocks/>
          </p:cNvGrpSpPr>
          <p:nvPr/>
        </p:nvGrpSpPr>
        <p:grpSpPr bwMode="auto">
          <a:xfrm>
            <a:off x="3190896" y="969035"/>
            <a:ext cx="849312" cy="739775"/>
            <a:chOff x="1823" y="197"/>
            <a:chExt cx="535" cy="466"/>
          </a:xfrm>
        </p:grpSpPr>
        <p:grpSp>
          <p:nvGrpSpPr>
            <p:cNvPr id="10" name="Group 20"/>
            <p:cNvGrpSpPr>
              <a:grpSpLocks/>
            </p:cNvGrpSpPr>
            <p:nvPr/>
          </p:nvGrpSpPr>
          <p:grpSpPr bwMode="auto">
            <a:xfrm>
              <a:off x="2027" y="391"/>
              <a:ext cx="45" cy="272"/>
              <a:chOff x="1973" y="391"/>
              <a:chExt cx="45" cy="272"/>
            </a:xfrm>
          </p:grpSpPr>
          <p:sp>
            <p:nvSpPr>
              <p:cNvPr id="86" name="Line 22"/>
              <p:cNvSpPr>
                <a:spLocks noChangeShapeType="1"/>
              </p:cNvSpPr>
              <p:nvPr/>
            </p:nvSpPr>
            <p:spPr bwMode="auto">
              <a:xfrm>
                <a:off x="2018" y="466"/>
                <a:ext cx="0" cy="136"/>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5" name="Line 21"/>
              <p:cNvSpPr>
                <a:spLocks noChangeShapeType="1"/>
              </p:cNvSpPr>
              <p:nvPr/>
            </p:nvSpPr>
            <p:spPr bwMode="auto">
              <a:xfrm>
                <a:off x="1973" y="391"/>
                <a:ext cx="0" cy="27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83" name="Text Box 23"/>
            <p:cNvSpPr txBox="1">
              <a:spLocks noChangeArrowheads="1"/>
            </p:cNvSpPr>
            <p:nvPr/>
          </p:nvSpPr>
          <p:spPr bwMode="auto">
            <a:xfrm>
              <a:off x="1823" y="284"/>
              <a:ext cx="307" cy="288"/>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000000"/>
                  </a:solidFill>
                </a:rPr>
                <a:t>+</a:t>
              </a:r>
            </a:p>
          </p:txBody>
        </p:sp>
        <p:sp>
          <p:nvSpPr>
            <p:cNvPr id="84" name="Text Box 24"/>
            <p:cNvSpPr txBox="1">
              <a:spLocks noChangeArrowheads="1"/>
            </p:cNvSpPr>
            <p:nvPr/>
          </p:nvSpPr>
          <p:spPr bwMode="auto">
            <a:xfrm>
              <a:off x="2051" y="197"/>
              <a:ext cx="307" cy="404"/>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grpSp>
      <p:sp>
        <p:nvSpPr>
          <p:cNvPr id="120" name="119 CuadroTexto"/>
          <p:cNvSpPr txBox="1"/>
          <p:nvPr/>
        </p:nvSpPr>
        <p:spPr>
          <a:xfrm>
            <a:off x="3862429" y="2312307"/>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122" name="Text Box 32"/>
          <p:cNvSpPr txBox="1">
            <a:spLocks noChangeArrowheads="1"/>
          </p:cNvSpPr>
          <p:nvPr/>
        </p:nvSpPr>
        <p:spPr bwMode="auto">
          <a:xfrm>
            <a:off x="-1" y="0"/>
            <a:ext cx="1662546" cy="477054"/>
          </a:xfrm>
          <a:prstGeom prst="rect">
            <a:avLst/>
          </a:prstGeom>
          <a:solidFill>
            <a:srgbClr val="000076"/>
          </a:solidFill>
          <a:ln w="9525">
            <a:noFill/>
            <a:miter lim="800000"/>
            <a:headEnd/>
            <a:tailEnd/>
          </a:ln>
        </p:spPr>
        <p:txBody>
          <a:bodyPr wrap="square">
            <a:spAutoFit/>
          </a:bodyPr>
          <a:lstStyle/>
          <a:p>
            <a:pPr>
              <a:spcBef>
                <a:spcPct val="50000"/>
              </a:spcBef>
            </a:pPr>
            <a:r>
              <a:rPr lang="es-ES" sz="2500" b="1" kern="0" dirty="0">
                <a:solidFill>
                  <a:srgbClr val="FFFFFF"/>
                </a:solidFill>
                <a:latin typeface="Calibri" pitchFamily="34" charset="0"/>
                <a:cs typeface="Calibri" pitchFamily="34" charset="0"/>
              </a:rPr>
              <a:t>DESCARGA</a:t>
            </a:r>
          </a:p>
        </p:txBody>
      </p:sp>
      <p:sp>
        <p:nvSpPr>
          <p:cNvPr id="128028" name="Freeform 4"/>
          <p:cNvSpPr>
            <a:spLocks/>
          </p:cNvSpPr>
          <p:nvPr/>
        </p:nvSpPr>
        <p:spPr bwMode="auto">
          <a:xfrm>
            <a:off x="2708296" y="1504784"/>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504784"/>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 name="149 Rectángulo"/>
          <p:cNvSpPr/>
          <p:nvPr/>
        </p:nvSpPr>
        <p:spPr>
          <a:xfrm>
            <a:off x="5339973" y="1235133"/>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150 Grupo"/>
          <p:cNvGrpSpPr/>
          <p:nvPr/>
        </p:nvGrpSpPr>
        <p:grpSpPr>
          <a:xfrm>
            <a:off x="4916335" y="412437"/>
            <a:ext cx="1173162" cy="1287295"/>
            <a:chOff x="1529926" y="2014631"/>
            <a:chExt cx="1173162" cy="1287295"/>
          </a:xfrm>
        </p:grpSpPr>
        <p:grpSp>
          <p:nvGrpSpPr>
            <p:cNvPr id="12" name="154 Grupo"/>
            <p:cNvGrpSpPr/>
            <p:nvPr/>
          </p:nvGrpSpPr>
          <p:grpSpPr>
            <a:xfrm>
              <a:off x="1529926" y="2014631"/>
              <a:ext cx="1173162" cy="1287295"/>
              <a:chOff x="6563777" y="2336800"/>
              <a:chExt cx="1173162" cy="1287295"/>
            </a:xfrm>
          </p:grpSpPr>
          <p:sp>
            <p:nvSpPr>
              <p:cNvPr id="160" name="159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1"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13" name="162 Grupo"/>
            <p:cNvGrpSpPr/>
            <p:nvPr/>
          </p:nvGrpSpPr>
          <p:grpSpPr>
            <a:xfrm>
              <a:off x="1770203" y="2091635"/>
              <a:ext cx="700088" cy="685623"/>
              <a:chOff x="6804054" y="2413804"/>
              <a:chExt cx="700088" cy="685623"/>
            </a:xfrm>
          </p:grpSpPr>
          <p:sp>
            <p:nvSpPr>
              <p:cNvPr id="154"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14" name="164 Grupo"/>
              <p:cNvGrpSpPr/>
              <p:nvPr/>
            </p:nvGrpSpPr>
            <p:grpSpPr>
              <a:xfrm>
                <a:off x="6804054" y="2413804"/>
                <a:ext cx="700088" cy="427056"/>
                <a:chOff x="6804054" y="2413804"/>
                <a:chExt cx="700088" cy="427056"/>
              </a:xfrm>
            </p:grpSpPr>
            <p:sp>
              <p:nvSpPr>
                <p:cNvPr id="156"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57"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58"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59"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15" name="161 Grupo"/>
          <p:cNvGrpSpPr/>
          <p:nvPr/>
        </p:nvGrpSpPr>
        <p:grpSpPr>
          <a:xfrm>
            <a:off x="5228129" y="937834"/>
            <a:ext cx="387181" cy="530317"/>
            <a:chOff x="4428697" y="2862197"/>
            <a:chExt cx="387181" cy="530317"/>
          </a:xfrm>
        </p:grpSpPr>
        <p:cxnSp>
          <p:nvCxnSpPr>
            <p:cNvPr id="163" name="162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159 Grupo"/>
            <p:cNvGrpSpPr/>
            <p:nvPr/>
          </p:nvGrpSpPr>
          <p:grpSpPr>
            <a:xfrm>
              <a:off x="4428697" y="2862197"/>
              <a:ext cx="172228" cy="315364"/>
              <a:chOff x="4428697" y="2862197"/>
              <a:chExt cx="172228" cy="315364"/>
            </a:xfrm>
          </p:grpSpPr>
          <p:cxnSp>
            <p:nvCxnSpPr>
              <p:cNvPr id="165" name="164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6" name="165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67" name="166 Elipse"/>
          <p:cNvSpPr/>
          <p:nvPr/>
        </p:nvSpPr>
        <p:spPr>
          <a:xfrm>
            <a:off x="5463892" y="11716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8" name="167 Rectángulo"/>
          <p:cNvSpPr/>
          <p:nvPr/>
        </p:nvSpPr>
        <p:spPr>
          <a:xfrm>
            <a:off x="5415641" y="1235133"/>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9" name="168 Rectángulo"/>
          <p:cNvSpPr/>
          <p:nvPr/>
        </p:nvSpPr>
        <p:spPr>
          <a:xfrm>
            <a:off x="5415641" y="1325082"/>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70" name="169 Conector recto"/>
          <p:cNvCxnSpPr/>
          <p:nvPr/>
        </p:nvCxnSpPr>
        <p:spPr>
          <a:xfrm>
            <a:off x="5008410" y="1325083"/>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030" name="Line 6"/>
          <p:cNvSpPr>
            <a:spLocks noChangeShapeType="1"/>
          </p:cNvSpPr>
          <p:nvPr/>
        </p:nvSpPr>
        <p:spPr bwMode="auto">
          <a:xfrm>
            <a:off x="4479946" y="1504784"/>
            <a:ext cx="64289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504784"/>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3871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3871"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170 Grupo"/>
          <p:cNvGrpSpPr/>
          <p:nvPr/>
        </p:nvGrpSpPr>
        <p:grpSpPr>
          <a:xfrm>
            <a:off x="5107681" y="1366357"/>
            <a:ext cx="745389" cy="274638"/>
            <a:chOff x="1748927" y="2968551"/>
            <a:chExt cx="745389" cy="274638"/>
          </a:xfrm>
        </p:grpSpPr>
        <p:sp>
          <p:nvSpPr>
            <p:cNvPr id="172"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4"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75" name="174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177"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79" name="178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51" name="50 Rectángulo"/>
          <p:cNvSpPr/>
          <p:nvPr/>
        </p:nvSpPr>
        <p:spPr>
          <a:xfrm>
            <a:off x="2929752" y="2425721"/>
            <a:ext cx="519857"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8" name="54 Grupo"/>
          <p:cNvGrpSpPr/>
          <p:nvPr/>
        </p:nvGrpSpPr>
        <p:grpSpPr>
          <a:xfrm>
            <a:off x="2862494" y="2082530"/>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9"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0"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21" name="56 Grupo"/>
          <p:cNvGrpSpPr/>
          <p:nvPr/>
        </p:nvGrpSpPr>
        <p:grpSpPr>
          <a:xfrm>
            <a:off x="2929752" y="2201926"/>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2"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3"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24" name="191 Grupo"/>
          <p:cNvGrpSpPr/>
          <p:nvPr/>
        </p:nvGrpSpPr>
        <p:grpSpPr>
          <a:xfrm>
            <a:off x="3979428" y="3785144"/>
            <a:ext cx="1001713" cy="696548"/>
            <a:chOff x="4369654" y="2659472"/>
            <a:chExt cx="1001713" cy="696548"/>
          </a:xfrm>
        </p:grpSpPr>
        <p:grpSp>
          <p:nvGrpSpPr>
            <p:cNvPr id="25" name="197 Grupo"/>
            <p:cNvGrpSpPr/>
            <p:nvPr/>
          </p:nvGrpSpPr>
          <p:grpSpPr>
            <a:xfrm>
              <a:off x="4418029" y="2659472"/>
              <a:ext cx="866018" cy="428550"/>
              <a:chOff x="4418029" y="2659472"/>
              <a:chExt cx="866018" cy="428550"/>
            </a:xfrm>
          </p:grpSpPr>
          <p:sp>
            <p:nvSpPr>
              <p:cNvPr id="197" name="196 Forma libre"/>
              <p:cNvSpPr/>
              <p:nvPr/>
            </p:nvSpPr>
            <p:spPr bwMode="auto">
              <a:xfrm rot="4818725">
                <a:off x="4726045" y="2574177"/>
                <a:ext cx="255588" cy="55880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26" name="Group 2"/>
              <p:cNvGrpSpPr>
                <a:grpSpLocks/>
              </p:cNvGrpSpPr>
              <p:nvPr/>
            </p:nvGrpSpPr>
            <p:grpSpPr bwMode="auto">
              <a:xfrm rot="5532175">
                <a:off x="4636763" y="2440738"/>
                <a:ext cx="428550" cy="866018"/>
                <a:chOff x="1527" y="1286"/>
                <a:chExt cx="734" cy="1483"/>
              </a:xfrm>
            </p:grpSpPr>
            <p:sp>
              <p:nvSpPr>
                <p:cNvPr id="199"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200"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201"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202"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203"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27" name="73 Grupo"/>
            <p:cNvGrpSpPr>
              <a:grpSpLocks/>
            </p:cNvGrpSpPr>
            <p:nvPr/>
          </p:nvGrpSpPr>
          <p:grpSpPr bwMode="auto">
            <a:xfrm>
              <a:off x="4369654" y="3083744"/>
              <a:ext cx="1001713" cy="272276"/>
              <a:chOff x="3712029" y="3439886"/>
              <a:chExt cx="1000805" cy="272143"/>
            </a:xfrm>
          </p:grpSpPr>
          <p:cxnSp>
            <p:nvCxnSpPr>
              <p:cNvPr id="195"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196"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grpSp>
        <p:nvGrpSpPr>
          <p:cNvPr id="100" name="53 Grupo"/>
          <p:cNvGrpSpPr>
            <a:grpSpLocks/>
          </p:cNvGrpSpPr>
          <p:nvPr/>
        </p:nvGrpSpPr>
        <p:grpSpPr bwMode="auto">
          <a:xfrm rot="366822">
            <a:off x="3597939" y="231648"/>
            <a:ext cx="428625" cy="874712"/>
            <a:chOff x="3737929" y="55503"/>
            <a:chExt cx="684212" cy="1397000"/>
          </a:xfrm>
        </p:grpSpPr>
        <p:sp>
          <p:nvSpPr>
            <p:cNvPr id="101" name="100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02" name="Group 2"/>
            <p:cNvGrpSpPr>
              <a:grpSpLocks/>
            </p:cNvGrpSpPr>
            <p:nvPr/>
          </p:nvGrpSpPr>
          <p:grpSpPr bwMode="auto">
            <a:xfrm rot="713450">
              <a:off x="3737929" y="55503"/>
              <a:ext cx="684212" cy="1397000"/>
              <a:chOff x="1588" y="1253"/>
              <a:chExt cx="734" cy="1499"/>
            </a:xfrm>
          </p:grpSpPr>
          <p:sp>
            <p:nvSpPr>
              <p:cNvPr id="103"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4"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5"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6"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7"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27" name="126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07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7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35" presetClass="emph" presetSubtype="0" repeatCount="indefinite" fill="hold" nodeType="withEffect">
                                  <p:stCondLst>
                                    <p:cond delay="0"/>
                                  </p:stCondLst>
                                  <p:childTnLst>
                                    <p:anim calcmode="discrete" valueType="str">
                                      <p:cBhvr>
                                        <p:cTn id="20" dur="500" fill="hold"/>
                                        <p:tgtEl>
                                          <p:spTgt spid="6"/>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35" presetClass="emph" presetSubtype="0" repeatCount="indefinite" fill="hold" grpId="1" nodeType="withEffect">
                                  <p:stCondLst>
                                    <p:cond delay="0"/>
                                  </p:stCondLst>
                                  <p:childTnLst>
                                    <p:anim calcmode="discrete" valueType="str">
                                      <p:cBhvr>
                                        <p:cTn id="24" dur="500" fill="hold"/>
                                        <p:tgtEl>
                                          <p:spTgt spid="120"/>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8"/>
                                        </p:tgtEl>
                                        <p:attrNameLst>
                                          <p:attrName>style.visibility</p:attrName>
                                        </p:attrNameLst>
                                      </p:cBhvr>
                                      <p:to>
                                        <p:strVal val="hidden"/>
                                      </p:to>
                                    </p:set>
                                  </p:childTnLst>
                                </p:cTn>
                              </p:par>
                              <p:par>
                                <p:cTn id="34" presetID="1" presetClass="entr" presetSubtype="0"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childTnLst>
                                </p:cTn>
                              </p:par>
                              <p:par>
                                <p:cTn id="36" presetID="35" presetClass="emph" presetSubtype="0" repeatCount="indefinite" fill="hold" nodeType="withEffect">
                                  <p:stCondLst>
                                    <p:cond delay="1000"/>
                                  </p:stCondLst>
                                  <p:childTnLst>
                                    <p:anim calcmode="discrete" valueType="str">
                                      <p:cBhvr>
                                        <p:cTn id="37" dur="500" fill="hold"/>
                                        <p:tgtEl>
                                          <p:spTgt spid="5"/>
                                        </p:tgtEl>
                                        <p:attrNameLst>
                                          <p:attrName>style.visibility</p:attrName>
                                        </p:attrNameLst>
                                      </p:cBhvr>
                                      <p:tavLst>
                                        <p:tav tm="0">
                                          <p:val>
                                            <p:strVal val="hidden"/>
                                          </p:val>
                                        </p:tav>
                                        <p:tav tm="50000">
                                          <p:val>
                                            <p:strVal val="visible"/>
                                          </p:val>
                                        </p:tav>
                                      </p:tavLst>
                                    </p:anim>
                                  </p:childTnLst>
                                </p:cTn>
                              </p:par>
                              <p:par>
                                <p:cTn id="38" presetID="1" presetClass="exit" presetSubtype="0" fill="hold" nodeType="withEffect">
                                  <p:stCondLst>
                                    <p:cond delay="1000"/>
                                  </p:stCondLst>
                                  <p:childTnLst>
                                    <p:set>
                                      <p:cBhvr>
                                        <p:cTn id="3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subTnLst>
                                    <p:audio>
                                      <p:cMediaNode vol="100000">
                                        <p:cTn display="0" masterRel="sameClick">
                                          <p:stCondLst>
                                            <p:cond evt="begin" delay="0">
                                              <p:tn val="43"/>
                                            </p:cond>
                                          </p:stCondLst>
                                          <p:endCondLst>
                                            <p:cond evt="onStopAudio" delay="0">
                                              <p:tgtEl>
                                                <p:sldTgt/>
                                              </p:tgtEl>
                                            </p:cond>
                                          </p:endCondLst>
                                        </p:cTn>
                                        <p:tgtEl>
                                          <p:sndTgt r:embed="rId2" name="click.wav"/>
                                        </p:tgtEl>
                                      </p:cMediaNode>
                                    </p:audio>
                                  </p:subTnLst>
                                </p:cTn>
                              </p:par>
                              <p:par>
                                <p:cTn id="45" presetID="1"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35" presetClass="emph" presetSubtype="0" repeatCount="indefinite" fill="hold" nodeType="withEffect">
                                  <p:stCondLst>
                                    <p:cond delay="0"/>
                                  </p:stCondLst>
                                  <p:childTnLst>
                                    <p:anim calcmode="discrete" valueType="str">
                                      <p:cBhvr>
                                        <p:cTn id="48" dur="1000" fill="hold"/>
                                        <p:tgtEl>
                                          <p:spTgt spid="100"/>
                                        </p:tgtEl>
                                        <p:attrNameLst>
                                          <p:attrName>style.visibility</p:attrName>
                                        </p:attrNameLst>
                                      </p:cBhvr>
                                      <p:tavLst>
                                        <p:tav tm="0">
                                          <p:val>
                                            <p:strVal val="hidden"/>
                                          </p:val>
                                        </p:tav>
                                        <p:tav tm="50000">
                                          <p:val>
                                            <p:strVal val="visible"/>
                                          </p:val>
                                        </p:tav>
                                      </p:tavLst>
                                    </p:anim>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0"/>
                                        <p:tgtEl>
                                          <p:spTgt spid="4"/>
                                        </p:tgtEl>
                                      </p:cBhvr>
                                    </p:animEffect>
                                  </p:childTnLst>
                                </p:cTn>
                              </p:par>
                              <p:par>
                                <p:cTn id="54" presetID="1" presetClass="entr" presetSubtype="0" fill="hold" nodeType="withEffect">
                                  <p:stCondLst>
                                    <p:cond delay="0"/>
                                  </p:stCondLst>
                                  <p:childTnLst>
                                    <p:set>
                                      <p:cBhvr>
                                        <p:cTn id="55" dur="1" fill="hold">
                                          <p:stCondLst>
                                            <p:cond delay="0"/>
                                          </p:stCondLst>
                                        </p:cTn>
                                        <p:tgtEl>
                                          <p:spTgt spid="200721"/>
                                        </p:tgtEl>
                                        <p:attrNameLst>
                                          <p:attrName>style.visibility</p:attrName>
                                        </p:attrNameLst>
                                      </p:cBhvr>
                                      <p:to>
                                        <p:strVal val="visible"/>
                                      </p:to>
                                    </p:set>
                                  </p:childTnLst>
                                </p:cTn>
                              </p:par>
                              <p:par>
                                <p:cTn id="56" presetID="1" presetClass="emph" presetSubtype="2" fill="hold" nodeType="withEffect">
                                  <p:stCondLst>
                                    <p:cond delay="0"/>
                                  </p:stCondLst>
                                  <p:childTnLst>
                                    <p:animClr clrSpc="rgb">
                                      <p:cBhvr>
                                        <p:cTn id="57" dur="500" fill="hold"/>
                                        <p:tgtEl>
                                          <p:spTgt spid="200721"/>
                                        </p:tgtEl>
                                        <p:attrNameLst>
                                          <p:attrName>fillcolor</p:attrName>
                                        </p:attrNameLst>
                                      </p:cBhvr>
                                      <p:to>
                                        <a:srgbClr val="FFFF00"/>
                                      </p:to>
                                    </p:animClr>
                                    <p:set>
                                      <p:cBhvr>
                                        <p:cTn id="58" dur="500" fill="hold"/>
                                        <p:tgtEl>
                                          <p:spTgt spid="200721"/>
                                        </p:tgtEl>
                                        <p:attrNameLst>
                                          <p:attrName>fill.type</p:attrName>
                                        </p:attrNameLst>
                                      </p:cBhvr>
                                      <p:to>
                                        <p:strVal val="solid"/>
                                      </p:to>
                                    </p:set>
                                    <p:set>
                                      <p:cBhvr>
                                        <p:cTn id="59" dur="500" fill="hold"/>
                                        <p:tgtEl>
                                          <p:spTgt spid="200721"/>
                                        </p:tgtEl>
                                        <p:attrNameLst>
                                          <p:attrName>fill.on</p:attrName>
                                        </p:attrNameLst>
                                      </p:cBhvr>
                                      <p:to>
                                        <p:strVal val="true"/>
                                      </p:to>
                                    </p:set>
                                  </p:childTnLst>
                                </p:cTn>
                              </p:par>
                              <p:par>
                                <p:cTn id="60" presetID="8" presetClass="emph" presetSubtype="0" fill="hold" nodeType="withEffect">
                                  <p:stCondLst>
                                    <p:cond delay="3000"/>
                                  </p:stCondLst>
                                  <p:childTnLst>
                                    <p:animRot by="2700000">
                                      <p:cBhvr>
                                        <p:cTn id="61" dur="7000" fill="hold"/>
                                        <p:tgtEl>
                                          <p:spTgt spid="15"/>
                                        </p:tgtEl>
                                        <p:attrNameLst>
                                          <p:attrName>r</p:attrName>
                                        </p:attrNameLst>
                                      </p:cBhvr>
                                    </p:animRo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35" presetClass="emph" presetSubtype="0" repeatCount="indefinite" fill="hold" nodeType="withEffect">
                                  <p:stCondLst>
                                    <p:cond delay="0"/>
                                  </p:stCondLst>
                                  <p:childTnLst>
                                    <p:anim calcmode="discrete" valueType="str">
                                      <p:cBhvr>
                                        <p:cTn id="65" dur="1000" fill="hold"/>
                                        <p:tgtEl>
                                          <p:spTgt spid="24"/>
                                        </p:tgtEl>
                                        <p:attrNameLst>
                                          <p:attrName>style.visibility</p:attrName>
                                        </p:attrNameLst>
                                      </p:cBhvr>
                                      <p:tavLst>
                                        <p:tav tm="0">
                                          <p:val>
                                            <p:strVal val="hidden"/>
                                          </p:val>
                                        </p:tav>
                                        <p:tav tm="50000">
                                          <p:val>
                                            <p:strVal val="visible"/>
                                          </p:val>
                                        </p:tav>
                                      </p:tavLst>
                                    </p:anim>
                                  </p:childTnLst>
                                </p:cTn>
                              </p:par>
                              <p:par>
                                <p:cTn id="66" presetID="1" presetClass="exit" presetSubtype="0" fill="hold" nodeType="withEffect">
                                  <p:stCondLst>
                                    <p:cond delay="0"/>
                                  </p:stCondLst>
                                  <p:childTnLst>
                                    <p:set>
                                      <p:cBhvr>
                                        <p:cTn id="67" dur="1" fill="hold">
                                          <p:stCondLst>
                                            <p:cond delay="0"/>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0"/>
                                        <p:tgtEl>
                                          <p:spTgt spid="3"/>
                                        </p:tgtEl>
                                      </p:cBhvr>
                                    </p:animEffect>
                                    <p:set>
                                      <p:cBhvr>
                                        <p:cTn id="70" dur="1" fill="hold">
                                          <p:stCondLst>
                                            <p:cond delay="9999"/>
                                          </p:stCondLst>
                                        </p:cTn>
                                        <p:tgtEl>
                                          <p:spTgt spid="3"/>
                                        </p:tgtEl>
                                        <p:attrNameLst>
                                          <p:attrName>style.visibility</p:attrName>
                                        </p:attrNameLst>
                                      </p:cBhvr>
                                      <p:to>
                                        <p:strVal val="hidden"/>
                                      </p:to>
                                    </p:set>
                                  </p:childTnLst>
                                </p:cTn>
                              </p:par>
                              <p:par>
                                <p:cTn id="71" presetID="1" presetClass="emph" presetSubtype="2" fill="hold" nodeType="withEffect">
                                  <p:stCondLst>
                                    <p:cond delay="5000"/>
                                  </p:stCondLst>
                                  <p:childTnLst>
                                    <p:animClr clrSpc="rgb">
                                      <p:cBhvr>
                                        <p:cTn id="72" dur="3000" fill="hold"/>
                                        <p:tgtEl>
                                          <p:spTgt spid="200721"/>
                                        </p:tgtEl>
                                        <p:attrNameLst>
                                          <p:attrName>fillcolor</p:attrName>
                                        </p:attrNameLst>
                                      </p:cBhvr>
                                      <p:to>
                                        <a:schemeClr val="bg1"/>
                                      </p:to>
                                    </p:animClr>
                                    <p:set>
                                      <p:cBhvr>
                                        <p:cTn id="73" dur="3000" fill="hold"/>
                                        <p:tgtEl>
                                          <p:spTgt spid="200721"/>
                                        </p:tgtEl>
                                        <p:attrNameLst>
                                          <p:attrName>fill.type</p:attrName>
                                        </p:attrNameLst>
                                      </p:cBhvr>
                                      <p:to>
                                        <p:strVal val="solid"/>
                                      </p:to>
                                    </p:set>
                                    <p:set>
                                      <p:cBhvr>
                                        <p:cTn id="74" dur="3000" fill="hold"/>
                                        <p:tgtEl>
                                          <p:spTgt spid="200721"/>
                                        </p:tgtEl>
                                        <p:attrNameLst>
                                          <p:attrName>fill.on</p:attrName>
                                        </p:attrNameLst>
                                      </p:cBhvr>
                                      <p:to>
                                        <p:strVal val="true"/>
                                      </p:to>
                                    </p:set>
                                  </p:childTnLst>
                                </p:cTn>
                              </p:par>
                            </p:childTnLst>
                          </p:cTn>
                        </p:par>
                        <p:par>
                          <p:cTn id="75" fill="hold">
                            <p:stCondLst>
                              <p:cond delay="10000"/>
                            </p:stCondLst>
                            <p:childTnLst>
                              <p:par>
                                <p:cTn id="76" presetID="1" presetClass="exit" presetSubtype="0" fill="hold" nodeType="after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0" grpId="0" animBg="1"/>
      <p:bldP spid="120" grpId="1" animBg="1"/>
      <p:bldP spid="120" grpId="2"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9810" name="4 CuadroTexto"/>
          <p:cNvSpPr txBox="1">
            <a:spLocks noChangeArrowheads="1"/>
          </p:cNvSpPr>
          <p:nvPr/>
        </p:nvSpPr>
        <p:spPr bwMode="auto">
          <a:xfrm>
            <a:off x="0" y="1474788"/>
            <a:ext cx="9144000" cy="2076450"/>
          </a:xfrm>
          <a:prstGeom prst="rect">
            <a:avLst/>
          </a:prstGeom>
          <a:solidFill>
            <a:schemeClr val="bg1"/>
          </a:solidFill>
          <a:ln w="9525">
            <a:noFill/>
            <a:miter lim="800000"/>
            <a:headEnd/>
            <a:tailEnd/>
          </a:ln>
        </p:spPr>
        <p:txBody>
          <a:bodyPr>
            <a:spAutoFit/>
          </a:bodyPr>
          <a:lstStyle/>
          <a:p>
            <a:pPr algn="ctr" fontAlgn="base">
              <a:lnSpc>
                <a:spcPct val="150000"/>
              </a:lnSpc>
              <a:spcBef>
                <a:spcPct val="0"/>
              </a:spcBef>
              <a:spcAft>
                <a:spcPct val="0"/>
              </a:spcAft>
            </a:pPr>
            <a:r>
              <a:rPr lang="es-ES_tradnl" sz="3200" b="1">
                <a:solidFill>
                  <a:srgbClr val="000000"/>
                </a:solidFill>
              </a:rPr>
              <a:t>BOLETÍN OFICIAL DEL ESTADO</a:t>
            </a:r>
          </a:p>
          <a:p>
            <a:pPr algn="ctr" fontAlgn="base">
              <a:lnSpc>
                <a:spcPct val="150000"/>
              </a:lnSpc>
              <a:spcBef>
                <a:spcPct val="0"/>
              </a:spcBef>
              <a:spcAft>
                <a:spcPct val="0"/>
              </a:spcAft>
            </a:pPr>
            <a:r>
              <a:rPr lang="es-ES_tradnl" b="1">
                <a:solidFill>
                  <a:srgbClr val="000000"/>
                </a:solidFill>
              </a:rPr>
              <a:t>Sábado 3 de enero de 2015</a:t>
            </a:r>
          </a:p>
          <a:p>
            <a:pPr algn="ctr" fontAlgn="base">
              <a:spcBef>
                <a:spcPct val="0"/>
              </a:spcBef>
              <a:spcAft>
                <a:spcPct val="0"/>
              </a:spcAft>
            </a:pPr>
            <a:r>
              <a:rPr lang="es-ES_tradnl" b="1">
                <a:solidFill>
                  <a:srgbClr val="000000"/>
                </a:solidFill>
              </a:rPr>
              <a:t>Real Decreto 1105/2014, de 26 de diciembre, por el que se establece  el currículo básico de</a:t>
            </a:r>
          </a:p>
          <a:p>
            <a:pPr algn="ctr" fontAlgn="base">
              <a:spcBef>
                <a:spcPct val="0"/>
              </a:spcBef>
              <a:spcAft>
                <a:spcPct val="0"/>
              </a:spcAft>
            </a:pPr>
            <a:r>
              <a:rPr lang="es-ES_tradnl" b="1">
                <a:solidFill>
                  <a:srgbClr val="000000"/>
                </a:solidFill>
              </a:rPr>
              <a:t>La Educación Secundaria Obligatoria y del Bachillerato.</a:t>
            </a:r>
          </a:p>
          <a:p>
            <a:pPr algn="ctr" fontAlgn="base">
              <a:spcBef>
                <a:spcPct val="0"/>
              </a:spcBef>
              <a:spcAft>
                <a:spcPct val="0"/>
              </a:spcAft>
            </a:pPr>
            <a:endParaRPr lang="es-ES_tradnl" b="1">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31074" name="Text Box 4"/>
          <p:cNvSpPr txBox="1">
            <a:spLocks noChangeArrowheads="1"/>
          </p:cNvSpPr>
          <p:nvPr/>
        </p:nvSpPr>
        <p:spPr bwMode="auto">
          <a:xfrm>
            <a:off x="0" y="2930525"/>
            <a:ext cx="9144000" cy="641350"/>
          </a:xfrm>
          <a:prstGeom prst="rect">
            <a:avLst/>
          </a:prstGeom>
          <a:no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Times New Roman" pitchFamily="18" charset="0"/>
              </a:rPr>
              <a:t>ELECTRÓLISIS DEL AGUA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1" name="90 Rectángulo"/>
          <p:cNvSpPr/>
          <p:nvPr/>
        </p:nvSpPr>
        <p:spPr>
          <a:xfrm>
            <a:off x="510639" y="285008"/>
            <a:ext cx="8146473" cy="635329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2098" name="Rectangle 2"/>
          <p:cNvSpPr>
            <a:spLocks noChangeArrowheads="1"/>
          </p:cNvSpPr>
          <p:nvPr/>
        </p:nvSpPr>
        <p:spPr bwMode="auto">
          <a:xfrm>
            <a:off x="1644774" y="3565505"/>
            <a:ext cx="5759450" cy="1655762"/>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099" name="Freeform 261"/>
          <p:cNvSpPr>
            <a:spLocks/>
          </p:cNvSpPr>
          <p:nvPr/>
        </p:nvSpPr>
        <p:spPr bwMode="auto">
          <a:xfrm>
            <a:off x="5245224" y="684192"/>
            <a:ext cx="719138"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317 Grupo"/>
          <p:cNvGrpSpPr>
            <a:grpSpLocks/>
          </p:cNvGrpSpPr>
          <p:nvPr/>
        </p:nvGrpSpPr>
        <p:grpSpPr bwMode="auto">
          <a:xfrm>
            <a:off x="5248399" y="468292"/>
            <a:ext cx="717550" cy="4105275"/>
            <a:chOff x="5295900" y="765175"/>
            <a:chExt cx="717550" cy="4105275"/>
          </a:xfrm>
        </p:grpSpPr>
        <p:sp>
          <p:nvSpPr>
            <p:cNvPr id="132165" name="Oval 137"/>
            <p:cNvSpPr>
              <a:spLocks noChangeArrowheads="1"/>
            </p:cNvSpPr>
            <p:nvPr/>
          </p:nvSpPr>
          <p:spPr bwMode="auto">
            <a:xfrm>
              <a:off x="5295900" y="765175"/>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6" name="Rectangle 135"/>
            <p:cNvSpPr>
              <a:spLocks noChangeArrowheads="1"/>
            </p:cNvSpPr>
            <p:nvPr/>
          </p:nvSpPr>
          <p:spPr bwMode="auto">
            <a:xfrm>
              <a:off x="5312569" y="981075"/>
              <a:ext cx="685799"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7" name="Freeform 263"/>
            <p:cNvSpPr>
              <a:spLocks/>
            </p:cNvSpPr>
            <p:nvPr/>
          </p:nvSpPr>
          <p:spPr bwMode="auto">
            <a:xfrm>
              <a:off x="5310188" y="942975"/>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2101" name="Freeform 3"/>
          <p:cNvSpPr>
            <a:spLocks/>
          </p:cNvSpPr>
          <p:nvPr/>
        </p:nvSpPr>
        <p:spPr bwMode="auto">
          <a:xfrm>
            <a:off x="1644774" y="3205142"/>
            <a:ext cx="5759450" cy="2016125"/>
          </a:xfrm>
          <a:custGeom>
            <a:avLst/>
            <a:gdLst>
              <a:gd name="T0" fmla="*/ 0 w 3628"/>
              <a:gd name="T1" fmla="*/ 0 h 1542"/>
              <a:gd name="T2" fmla="*/ 0 w 3628"/>
              <a:gd name="T3" fmla="*/ 2147483647 h 1542"/>
              <a:gd name="T4" fmla="*/ 2147483647 w 3628"/>
              <a:gd name="T5" fmla="*/ 2147483647 h 1542"/>
              <a:gd name="T6" fmla="*/ 2147483647 w 3628"/>
              <a:gd name="T7" fmla="*/ 0 h 1542"/>
              <a:gd name="T8" fmla="*/ 0 60000 65536"/>
              <a:gd name="T9" fmla="*/ 0 60000 65536"/>
              <a:gd name="T10" fmla="*/ 0 60000 65536"/>
              <a:gd name="T11" fmla="*/ 0 60000 65536"/>
              <a:gd name="T12" fmla="*/ 0 w 3628"/>
              <a:gd name="T13" fmla="*/ 0 h 1542"/>
              <a:gd name="T14" fmla="*/ 3628 w 3628"/>
              <a:gd name="T15" fmla="*/ 1542 h 1542"/>
            </a:gdLst>
            <a:ahLst/>
            <a:cxnLst>
              <a:cxn ang="T8">
                <a:pos x="T0" y="T1"/>
              </a:cxn>
              <a:cxn ang="T9">
                <a:pos x="T2" y="T3"/>
              </a:cxn>
              <a:cxn ang="T10">
                <a:pos x="T4" y="T5"/>
              </a:cxn>
              <a:cxn ang="T11">
                <a:pos x="T6" y="T7"/>
              </a:cxn>
            </a:cxnLst>
            <a:rect l="T12" t="T13" r="T14" b="T15"/>
            <a:pathLst>
              <a:path w="3628" h="1542">
                <a:moveTo>
                  <a:pt x="0" y="0"/>
                </a:moveTo>
                <a:lnTo>
                  <a:pt x="0" y="1542"/>
                </a:lnTo>
                <a:lnTo>
                  <a:pt x="3628" y="1542"/>
                </a:lnTo>
                <a:lnTo>
                  <a:pt x="3628" y="0"/>
                </a:lnTo>
              </a:path>
            </a:pathLst>
          </a:cu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 name="93 Grupo"/>
          <p:cNvGrpSpPr/>
          <p:nvPr/>
        </p:nvGrpSpPr>
        <p:grpSpPr>
          <a:xfrm>
            <a:off x="3217225" y="5517964"/>
            <a:ext cx="1222375" cy="1024638"/>
            <a:chOff x="3229099" y="5149830"/>
            <a:chExt cx="1222375" cy="1024638"/>
          </a:xfrm>
        </p:grpSpPr>
        <p:grpSp>
          <p:nvGrpSpPr>
            <p:cNvPr id="4" name="Group 5"/>
            <p:cNvGrpSpPr>
              <a:grpSpLocks/>
            </p:cNvGrpSpPr>
            <p:nvPr/>
          </p:nvGrpSpPr>
          <p:grpSpPr bwMode="auto">
            <a:xfrm>
              <a:off x="3745037" y="5453743"/>
              <a:ext cx="93662" cy="720725"/>
              <a:chOff x="1066" y="799"/>
              <a:chExt cx="59" cy="454"/>
            </a:xfrm>
          </p:grpSpPr>
          <p:sp>
            <p:nvSpPr>
              <p:cNvPr id="132163" name="Line 6"/>
              <p:cNvSpPr>
                <a:spLocks noChangeShapeType="1"/>
              </p:cNvSpPr>
              <p:nvPr/>
            </p:nvSpPr>
            <p:spPr bwMode="auto">
              <a:xfrm>
                <a:off x="1066" y="799"/>
                <a:ext cx="0" cy="45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64" name="Line 7"/>
              <p:cNvSpPr>
                <a:spLocks noChangeShapeType="1"/>
              </p:cNvSpPr>
              <p:nvPr/>
            </p:nvSpPr>
            <p:spPr bwMode="auto">
              <a:xfrm>
                <a:off x="1125" y="935"/>
                <a:ext cx="0" cy="181"/>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2104" name="Text Box 16"/>
            <p:cNvSpPr txBox="1">
              <a:spLocks noChangeArrowheads="1"/>
            </p:cNvSpPr>
            <p:nvPr/>
          </p:nvSpPr>
          <p:spPr bwMode="auto">
            <a:xfrm>
              <a:off x="3229099" y="5292705"/>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a:solidFill>
                    <a:srgbClr val="000000"/>
                  </a:solidFill>
                </a:rPr>
                <a:t>+</a:t>
              </a:r>
            </a:p>
          </p:txBody>
        </p:sp>
        <p:sp>
          <p:nvSpPr>
            <p:cNvPr id="132105" name="Text Box 17"/>
            <p:cNvSpPr txBox="1">
              <a:spLocks noChangeArrowheads="1"/>
            </p:cNvSpPr>
            <p:nvPr/>
          </p:nvSpPr>
          <p:spPr bwMode="auto">
            <a:xfrm>
              <a:off x="3876799" y="5149830"/>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grpSp>
      <p:sp>
        <p:nvSpPr>
          <p:cNvPr id="132106" name="Text Box 18"/>
          <p:cNvSpPr txBox="1">
            <a:spLocks noChangeArrowheads="1"/>
          </p:cNvSpPr>
          <p:nvPr/>
        </p:nvSpPr>
        <p:spPr bwMode="auto">
          <a:xfrm>
            <a:off x="4214937" y="4645005"/>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277769" name="Litebulb"/>
          <p:cNvSpPr>
            <a:spLocks noEditPoints="1" noChangeArrowheads="1"/>
          </p:cNvSpPr>
          <p:nvPr/>
        </p:nvSpPr>
        <p:spPr bwMode="auto">
          <a:xfrm>
            <a:off x="1355849" y="2052617"/>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32108" name="Freeform 259"/>
          <p:cNvSpPr>
            <a:spLocks/>
          </p:cNvSpPr>
          <p:nvPr/>
        </p:nvSpPr>
        <p:spPr bwMode="auto">
          <a:xfrm>
            <a:off x="3084637" y="684192"/>
            <a:ext cx="719137"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5" name="312 Grupo"/>
          <p:cNvGrpSpPr>
            <a:grpSpLocks/>
          </p:cNvGrpSpPr>
          <p:nvPr/>
        </p:nvGrpSpPr>
        <p:grpSpPr bwMode="auto">
          <a:xfrm>
            <a:off x="3086224" y="468292"/>
            <a:ext cx="717550" cy="4105275"/>
            <a:chOff x="3133725" y="765175"/>
            <a:chExt cx="717550" cy="4105275"/>
          </a:xfrm>
        </p:grpSpPr>
        <p:grpSp>
          <p:nvGrpSpPr>
            <p:cNvPr id="6" name="310 Grupo"/>
            <p:cNvGrpSpPr>
              <a:grpSpLocks/>
            </p:cNvGrpSpPr>
            <p:nvPr/>
          </p:nvGrpSpPr>
          <p:grpSpPr bwMode="auto">
            <a:xfrm>
              <a:off x="3133725" y="765175"/>
              <a:ext cx="717550" cy="4105275"/>
              <a:chOff x="3133725" y="765175"/>
              <a:chExt cx="717550" cy="4105275"/>
            </a:xfrm>
          </p:grpSpPr>
          <p:sp>
            <p:nvSpPr>
              <p:cNvPr id="132161" name="Oval 16"/>
              <p:cNvSpPr>
                <a:spLocks noChangeArrowheads="1"/>
              </p:cNvSpPr>
              <p:nvPr/>
            </p:nvSpPr>
            <p:spPr bwMode="auto">
              <a:xfrm>
                <a:off x="3133725" y="765175"/>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2" name="Rectangle 4"/>
              <p:cNvSpPr>
                <a:spLocks noChangeArrowheads="1"/>
              </p:cNvSpPr>
              <p:nvPr/>
            </p:nvSpPr>
            <p:spPr bwMode="auto">
              <a:xfrm>
                <a:off x="3150394" y="981075"/>
                <a:ext cx="685800"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32160" name="Freeform 136"/>
            <p:cNvSpPr>
              <a:spLocks/>
            </p:cNvSpPr>
            <p:nvPr/>
          </p:nvSpPr>
          <p:spPr bwMode="auto">
            <a:xfrm>
              <a:off x="3148013" y="942975"/>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9"/>
          <p:cNvGrpSpPr>
            <a:grpSpLocks/>
          </p:cNvGrpSpPr>
          <p:nvPr/>
        </p:nvGrpSpPr>
        <p:grpSpPr bwMode="auto">
          <a:xfrm>
            <a:off x="852612" y="2844780"/>
            <a:ext cx="2879725" cy="3366016"/>
            <a:chOff x="567" y="1979"/>
            <a:chExt cx="1814" cy="1860"/>
          </a:xfrm>
        </p:grpSpPr>
        <p:sp>
          <p:nvSpPr>
            <p:cNvPr id="132157" name="Freeform 10"/>
            <p:cNvSpPr>
              <a:spLocks/>
            </p:cNvSpPr>
            <p:nvPr/>
          </p:nvSpPr>
          <p:spPr bwMode="auto">
            <a:xfrm>
              <a:off x="567" y="1979"/>
              <a:ext cx="1814" cy="1860"/>
            </a:xfrm>
            <a:custGeom>
              <a:avLst/>
              <a:gdLst>
                <a:gd name="T0" fmla="*/ 1633 w 1814"/>
                <a:gd name="T1" fmla="*/ 1179 h 1860"/>
                <a:gd name="T2" fmla="*/ 998 w 1814"/>
                <a:gd name="T3" fmla="*/ 1179 h 1860"/>
                <a:gd name="T4" fmla="*/ 998 w 1814"/>
                <a:gd name="T5" fmla="*/ 0 h 1860"/>
                <a:gd name="T6" fmla="*/ 0 w 1814"/>
                <a:gd name="T7" fmla="*/ 0 h 1860"/>
                <a:gd name="T8" fmla="*/ 0 w 1814"/>
                <a:gd name="T9" fmla="*/ 1860 h 1860"/>
                <a:gd name="T10" fmla="*/ 1814 w 1814"/>
                <a:gd name="T11" fmla="*/ 1860 h 1860"/>
                <a:gd name="T12" fmla="*/ 0 60000 65536"/>
                <a:gd name="T13" fmla="*/ 0 60000 65536"/>
                <a:gd name="T14" fmla="*/ 0 60000 65536"/>
                <a:gd name="T15" fmla="*/ 0 60000 65536"/>
                <a:gd name="T16" fmla="*/ 0 60000 65536"/>
                <a:gd name="T17" fmla="*/ 0 60000 65536"/>
                <a:gd name="T18" fmla="*/ 0 w 1814"/>
                <a:gd name="T19" fmla="*/ 0 h 1860"/>
                <a:gd name="T20" fmla="*/ 1814 w 1814"/>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1814" h="1860">
                  <a:moveTo>
                    <a:pt x="1633" y="1179"/>
                  </a:moveTo>
                  <a:lnTo>
                    <a:pt x="998" y="1179"/>
                  </a:lnTo>
                  <a:lnTo>
                    <a:pt x="998" y="0"/>
                  </a:lnTo>
                  <a:lnTo>
                    <a:pt x="0" y="0"/>
                  </a:lnTo>
                  <a:lnTo>
                    <a:pt x="0" y="1860"/>
                  </a:lnTo>
                  <a:lnTo>
                    <a:pt x="1814" y="186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58" name="Line 11"/>
            <p:cNvSpPr>
              <a:spLocks noChangeShapeType="1"/>
            </p:cNvSpPr>
            <p:nvPr/>
          </p:nvSpPr>
          <p:spPr bwMode="auto">
            <a:xfrm>
              <a:off x="220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36"/>
          <p:cNvGrpSpPr>
            <a:grpSpLocks/>
          </p:cNvGrpSpPr>
          <p:nvPr/>
        </p:nvGrpSpPr>
        <p:grpSpPr bwMode="auto">
          <a:xfrm>
            <a:off x="3805362" y="2844779"/>
            <a:ext cx="4391025" cy="3377891"/>
            <a:chOff x="2427" y="1979"/>
            <a:chExt cx="2766" cy="1860"/>
          </a:xfrm>
        </p:grpSpPr>
        <p:sp>
          <p:nvSpPr>
            <p:cNvPr id="132156" name="Line 138"/>
            <p:cNvSpPr>
              <a:spLocks noChangeShapeType="1"/>
            </p:cNvSpPr>
            <p:nvPr/>
          </p:nvSpPr>
          <p:spPr bwMode="auto">
            <a:xfrm>
              <a:off x="356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55" name="Freeform 137"/>
            <p:cNvSpPr>
              <a:spLocks/>
            </p:cNvSpPr>
            <p:nvPr/>
          </p:nvSpPr>
          <p:spPr bwMode="auto">
            <a:xfrm>
              <a:off x="2427" y="1979"/>
              <a:ext cx="2766" cy="1860"/>
            </a:xfrm>
            <a:custGeom>
              <a:avLst/>
              <a:gdLst>
                <a:gd name="T0" fmla="*/ 1133 w 2766"/>
                <a:gd name="T1" fmla="*/ 1179 h 1860"/>
                <a:gd name="T2" fmla="*/ 1768 w 2766"/>
                <a:gd name="T3" fmla="*/ 1179 h 1860"/>
                <a:gd name="T4" fmla="*/ 1768 w 2766"/>
                <a:gd name="T5" fmla="*/ 0 h 1860"/>
                <a:gd name="T6" fmla="*/ 2766 w 2766"/>
                <a:gd name="T7" fmla="*/ 0 h 1860"/>
                <a:gd name="T8" fmla="*/ 2766 w 2766"/>
                <a:gd name="T9" fmla="*/ 1860 h 1860"/>
                <a:gd name="T10" fmla="*/ 0 w 2766"/>
                <a:gd name="T11" fmla="*/ 1858 h 1860"/>
                <a:gd name="T12" fmla="*/ 0 60000 65536"/>
                <a:gd name="T13" fmla="*/ 0 60000 65536"/>
                <a:gd name="T14" fmla="*/ 0 60000 65536"/>
                <a:gd name="T15" fmla="*/ 0 60000 65536"/>
                <a:gd name="T16" fmla="*/ 0 60000 65536"/>
                <a:gd name="T17" fmla="*/ 0 60000 65536"/>
                <a:gd name="T18" fmla="*/ 0 w 2766"/>
                <a:gd name="T19" fmla="*/ 0 h 1860"/>
                <a:gd name="T20" fmla="*/ 2766 w 2766"/>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2766" h="1860">
                  <a:moveTo>
                    <a:pt x="1133" y="1179"/>
                  </a:moveTo>
                  <a:lnTo>
                    <a:pt x="1768" y="1179"/>
                  </a:lnTo>
                  <a:lnTo>
                    <a:pt x="1768" y="0"/>
                  </a:lnTo>
                  <a:lnTo>
                    <a:pt x="2766" y="0"/>
                  </a:lnTo>
                  <a:lnTo>
                    <a:pt x="2766" y="1860"/>
                  </a:lnTo>
                  <a:lnTo>
                    <a:pt x="0" y="1858"/>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99"/>
          <p:cNvGrpSpPr>
            <a:grpSpLocks/>
          </p:cNvGrpSpPr>
          <p:nvPr/>
        </p:nvGrpSpPr>
        <p:grpSpPr bwMode="auto">
          <a:xfrm>
            <a:off x="3530724" y="2354242"/>
            <a:ext cx="2012950" cy="874713"/>
            <a:chOff x="2254" y="1670"/>
            <a:chExt cx="1268" cy="551"/>
          </a:xfrm>
        </p:grpSpPr>
        <p:sp>
          <p:nvSpPr>
            <p:cNvPr id="132129" name="Text Box 296"/>
            <p:cNvSpPr txBox="1">
              <a:spLocks noChangeArrowheads="1"/>
            </p:cNvSpPr>
            <p:nvPr/>
          </p:nvSpPr>
          <p:spPr bwMode="auto">
            <a:xfrm>
              <a:off x="2539" y="1670"/>
              <a:ext cx="735" cy="366"/>
            </a:xfrm>
            <a:prstGeom prst="rect">
              <a:avLst/>
            </a:prstGeom>
            <a:noFill/>
            <a:ln w="9525">
              <a:noFill/>
              <a:miter lim="800000"/>
              <a:headEnd/>
              <a:tailEnd/>
            </a:ln>
          </p:spPr>
          <p:txBody>
            <a:bodyPr>
              <a:spAutoFit/>
            </a:bodyPr>
            <a:lstStyle/>
            <a:p>
              <a:pPr algn="ctr" fontAlgn="base">
                <a:spcBef>
                  <a:spcPct val="50000"/>
                </a:spcBef>
                <a:spcAft>
                  <a:spcPct val="0"/>
                </a:spcAft>
              </a:pPr>
              <a:r>
                <a:rPr lang="es-ES" sz="1600">
                  <a:solidFill>
                    <a:srgbClr val="000000"/>
                  </a:solidFill>
                </a:rPr>
                <a:t>Electrodos de Platino</a:t>
              </a:r>
            </a:p>
          </p:txBody>
        </p:sp>
        <p:sp>
          <p:nvSpPr>
            <p:cNvPr id="132130" name="Line 297"/>
            <p:cNvSpPr>
              <a:spLocks noChangeShapeType="1"/>
            </p:cNvSpPr>
            <p:nvPr/>
          </p:nvSpPr>
          <p:spPr bwMode="auto">
            <a:xfrm flipH="1">
              <a:off x="2254"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32131" name="Line 298"/>
            <p:cNvSpPr>
              <a:spLocks noChangeShapeType="1"/>
            </p:cNvSpPr>
            <p:nvPr/>
          </p:nvSpPr>
          <p:spPr bwMode="auto">
            <a:xfrm>
              <a:off x="3205"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0" name="53 Grupo"/>
          <p:cNvGrpSpPr>
            <a:grpSpLocks/>
          </p:cNvGrpSpPr>
          <p:nvPr/>
        </p:nvGrpSpPr>
        <p:grpSpPr bwMode="auto">
          <a:xfrm rot="8983033">
            <a:off x="8087747" y="1752037"/>
            <a:ext cx="428625" cy="874712"/>
            <a:chOff x="3737929" y="55503"/>
            <a:chExt cx="684212" cy="1397000"/>
          </a:xfrm>
        </p:grpSpPr>
        <p:sp>
          <p:nvSpPr>
            <p:cNvPr id="65" name="64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1" name="Group 2"/>
            <p:cNvGrpSpPr>
              <a:grpSpLocks/>
            </p:cNvGrpSpPr>
            <p:nvPr/>
          </p:nvGrpSpPr>
          <p:grpSpPr bwMode="auto">
            <a:xfrm rot="713450">
              <a:off x="3737929" y="55503"/>
              <a:ext cx="684212" cy="1397000"/>
              <a:chOff x="1588" y="1253"/>
              <a:chExt cx="734" cy="1499"/>
            </a:xfrm>
          </p:grpSpPr>
          <p:sp>
            <p:nvSpPr>
              <p:cNvPr id="132124"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25"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2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212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2128"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73" name="72 CuadroTexto"/>
          <p:cNvSpPr txBox="1"/>
          <p:nvPr/>
        </p:nvSpPr>
        <p:spPr>
          <a:xfrm>
            <a:off x="6315209" y="1235718"/>
            <a:ext cx="2196935" cy="369332"/>
          </a:xfrm>
          <a:prstGeom prst="rect">
            <a:avLst/>
          </a:prstGeom>
          <a:solidFill>
            <a:srgbClr val="FFFF00"/>
          </a:solidFill>
          <a:ln>
            <a:solidFill>
              <a:srgbClr val="000000"/>
            </a:solidFill>
          </a:ln>
        </p:spPr>
        <p:txBody>
          <a:bodyPr wrap="square" rtlCol="0">
            <a:spAutoFit/>
          </a:bodyPr>
          <a:lstStyle/>
          <a:p>
            <a:r>
              <a:rPr lang="es-ES_tradnl" kern="0" dirty="0">
                <a:solidFill>
                  <a:sysClr val="windowText" lastClr="000000"/>
                </a:solidFill>
              </a:rPr>
              <a:t>¡¡No hay corriente!!</a:t>
            </a:r>
          </a:p>
        </p:txBody>
      </p:sp>
      <p:cxnSp>
        <p:nvCxnSpPr>
          <p:cNvPr id="93" name="92 Conector recto"/>
          <p:cNvCxnSpPr/>
          <p:nvPr/>
        </p:nvCxnSpPr>
        <p:spPr>
          <a:xfrm>
            <a:off x="5058888" y="6056414"/>
            <a:ext cx="4868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 name="103 Grupo"/>
          <p:cNvGrpSpPr/>
          <p:nvPr/>
        </p:nvGrpSpPr>
        <p:grpSpPr>
          <a:xfrm>
            <a:off x="3961855" y="5511615"/>
            <a:ext cx="1308607" cy="421095"/>
            <a:chOff x="4009357" y="5511615"/>
            <a:chExt cx="1308607" cy="421095"/>
          </a:xfrm>
        </p:grpSpPr>
        <p:sp>
          <p:nvSpPr>
            <p:cNvPr id="76" name="75 CuadroTexto"/>
            <p:cNvSpPr txBox="1"/>
            <p:nvPr/>
          </p:nvSpPr>
          <p:spPr>
            <a:xfrm>
              <a:off x="4009357" y="5511615"/>
              <a:ext cx="926431" cy="369332"/>
            </a:xfrm>
            <a:prstGeom prst="rect">
              <a:avLst/>
            </a:prstGeom>
            <a:noFill/>
          </p:spPr>
          <p:txBody>
            <a:bodyPr wrap="square" rtlCol="0">
              <a:spAutoFit/>
            </a:bodyPr>
            <a:lstStyle/>
            <a:p>
              <a:r>
                <a:rPr lang="es-ES_tradnl" dirty="0">
                  <a:solidFill>
                    <a:srgbClr val="000000"/>
                  </a:solidFill>
                </a:rPr>
                <a:t>Pulsar</a:t>
              </a:r>
            </a:p>
          </p:txBody>
        </p:sp>
        <p:pic>
          <p:nvPicPr>
            <p:cNvPr id="75" name="Picture 2" descr="C:\Users\jvsb\AppData\Local\Microsoft\Windows\INetCache\IE\03G5V97Z\Mano[1].jpg"/>
            <p:cNvPicPr>
              <a:picLocks noChangeAspect="1" noChangeArrowheads="1"/>
            </p:cNvPicPr>
            <p:nvPr/>
          </p:nvPicPr>
          <p:blipFill>
            <a:blip r:embed="rId4" cstate="print"/>
            <a:srcRect/>
            <a:stretch>
              <a:fillRect/>
            </a:stretch>
          </p:blipFill>
          <p:spPr bwMode="auto">
            <a:xfrm rot="16200000" flipV="1">
              <a:off x="4862582" y="5477328"/>
              <a:ext cx="381508" cy="529256"/>
            </a:xfrm>
            <a:prstGeom prst="rect">
              <a:avLst/>
            </a:prstGeom>
            <a:noFill/>
          </p:spPr>
        </p:pic>
      </p:grpSp>
      <p:cxnSp>
        <p:nvCxnSpPr>
          <p:cNvPr id="96" name="95 Conector recto"/>
          <p:cNvCxnSpPr/>
          <p:nvPr/>
        </p:nvCxnSpPr>
        <p:spPr>
          <a:xfrm>
            <a:off x="5076719" y="6217877"/>
            <a:ext cx="4868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106 Grupo"/>
          <p:cNvGrpSpPr/>
          <p:nvPr/>
        </p:nvGrpSpPr>
        <p:grpSpPr>
          <a:xfrm>
            <a:off x="3122407" y="1308038"/>
            <a:ext cx="2820884" cy="366712"/>
            <a:chOff x="3122407" y="1308038"/>
            <a:chExt cx="2820884" cy="366712"/>
          </a:xfrm>
        </p:grpSpPr>
        <p:sp>
          <p:nvSpPr>
            <p:cNvPr id="105" name="Text Box 18"/>
            <p:cNvSpPr txBox="1">
              <a:spLocks noChangeArrowheads="1"/>
            </p:cNvSpPr>
            <p:nvPr/>
          </p:nvSpPr>
          <p:spPr bwMode="auto">
            <a:xfrm>
              <a:off x="3122407"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106" name="Text Box 18"/>
            <p:cNvSpPr txBox="1">
              <a:spLocks noChangeArrowheads="1"/>
            </p:cNvSpPr>
            <p:nvPr/>
          </p:nvSpPr>
          <p:spPr bwMode="auto">
            <a:xfrm>
              <a:off x="5295591"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grpSp>
      <p:grpSp>
        <p:nvGrpSpPr>
          <p:cNvPr id="14" name="53 Grupo"/>
          <p:cNvGrpSpPr>
            <a:grpSpLocks/>
          </p:cNvGrpSpPr>
          <p:nvPr/>
        </p:nvGrpSpPr>
        <p:grpSpPr bwMode="auto">
          <a:xfrm rot="12616967" flipH="1">
            <a:off x="796298" y="1752038"/>
            <a:ext cx="428625" cy="874712"/>
            <a:chOff x="3737929" y="55503"/>
            <a:chExt cx="684212" cy="1397000"/>
          </a:xfrm>
        </p:grpSpPr>
        <p:sp>
          <p:nvSpPr>
            <p:cNvPr id="109" name="108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5" name="Group 2"/>
            <p:cNvGrpSpPr>
              <a:grpSpLocks/>
            </p:cNvGrpSpPr>
            <p:nvPr/>
          </p:nvGrpSpPr>
          <p:grpSpPr bwMode="auto">
            <a:xfrm rot="713450">
              <a:off x="3737929" y="55503"/>
              <a:ext cx="684212" cy="1397000"/>
              <a:chOff x="1588" y="1253"/>
              <a:chExt cx="734" cy="1499"/>
            </a:xfrm>
          </p:grpSpPr>
          <p:sp>
            <p:nvSpPr>
              <p:cNvPr id="111"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4"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5"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6" name="56 Grupo"/>
          <p:cNvGrpSpPr/>
          <p:nvPr/>
        </p:nvGrpSpPr>
        <p:grpSpPr>
          <a:xfrm>
            <a:off x="5091013" y="5975124"/>
            <a:ext cx="522287" cy="363538"/>
            <a:chOff x="3262313" y="1657350"/>
            <a:chExt cx="522287" cy="363538"/>
          </a:xfrm>
          <a:solidFill>
            <a:srgbClr val="FFFFFF"/>
          </a:solidFill>
        </p:grpSpPr>
        <p:sp>
          <p:nvSpPr>
            <p:cNvPr id="146" name="145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7" name="Group 31"/>
            <p:cNvGrpSpPr>
              <a:grpSpLocks/>
            </p:cNvGrpSpPr>
            <p:nvPr/>
          </p:nvGrpSpPr>
          <p:grpSpPr bwMode="auto">
            <a:xfrm rot="1501438">
              <a:off x="3306763" y="1663700"/>
              <a:ext cx="477837" cy="357188"/>
              <a:chOff x="2140" y="1888"/>
              <a:chExt cx="182" cy="136"/>
            </a:xfrm>
            <a:grpFill/>
          </p:grpSpPr>
          <p:sp>
            <p:nvSpPr>
              <p:cNvPr id="148"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8" name="Group 33"/>
              <p:cNvGrpSpPr>
                <a:grpSpLocks/>
              </p:cNvGrpSpPr>
              <p:nvPr/>
            </p:nvGrpSpPr>
            <p:grpSpPr bwMode="auto">
              <a:xfrm rot="-1508480">
                <a:off x="2200" y="1888"/>
                <a:ext cx="91" cy="91"/>
                <a:chOff x="2381" y="2296"/>
                <a:chExt cx="91" cy="91"/>
              </a:xfrm>
              <a:grpFill/>
            </p:grpSpPr>
            <p:sp>
              <p:nvSpPr>
                <p:cNvPr id="150"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151"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9" name="54 Grupo"/>
          <p:cNvGrpSpPr/>
          <p:nvPr/>
        </p:nvGrpSpPr>
        <p:grpSpPr>
          <a:xfrm>
            <a:off x="5011928" y="5855728"/>
            <a:ext cx="552828" cy="357188"/>
            <a:chOff x="2269079" y="1233404"/>
            <a:chExt cx="552828" cy="357188"/>
          </a:xfrm>
          <a:solidFill>
            <a:srgbClr val="FFFFFF"/>
          </a:solidFill>
        </p:grpSpPr>
        <p:sp>
          <p:nvSpPr>
            <p:cNvPr id="139" name="138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0" name="Group 26"/>
            <p:cNvGrpSpPr>
              <a:grpSpLocks/>
            </p:cNvGrpSpPr>
            <p:nvPr/>
          </p:nvGrpSpPr>
          <p:grpSpPr bwMode="auto">
            <a:xfrm>
              <a:off x="2344070" y="1233404"/>
              <a:ext cx="477837" cy="357188"/>
              <a:chOff x="2140" y="1888"/>
              <a:chExt cx="182" cy="136"/>
            </a:xfrm>
            <a:grpFill/>
          </p:grpSpPr>
          <p:sp>
            <p:nvSpPr>
              <p:cNvPr id="141"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1" name="Group 28"/>
              <p:cNvGrpSpPr>
                <a:grpSpLocks/>
              </p:cNvGrpSpPr>
              <p:nvPr/>
            </p:nvGrpSpPr>
            <p:grpSpPr bwMode="auto">
              <a:xfrm rot="-1508480">
                <a:off x="2200" y="1888"/>
                <a:ext cx="91" cy="91"/>
                <a:chOff x="2381" y="2296"/>
                <a:chExt cx="91" cy="91"/>
              </a:xfrm>
              <a:grpFill/>
            </p:grpSpPr>
            <p:sp>
              <p:nvSpPr>
                <p:cNvPr id="143"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144"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152" name="151 Rectángulo"/>
          <p:cNvSpPr/>
          <p:nvPr/>
        </p:nvSpPr>
        <p:spPr>
          <a:xfrm>
            <a:off x="7262484" y="2579306"/>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2" name="152 Grupo"/>
          <p:cNvGrpSpPr/>
          <p:nvPr/>
        </p:nvGrpSpPr>
        <p:grpSpPr>
          <a:xfrm>
            <a:off x="6838846" y="1756610"/>
            <a:ext cx="1173162" cy="1287295"/>
            <a:chOff x="1529926" y="2014631"/>
            <a:chExt cx="1173162" cy="1287295"/>
          </a:xfrm>
        </p:grpSpPr>
        <p:grpSp>
          <p:nvGrpSpPr>
            <p:cNvPr id="23" name="201 Grupo"/>
            <p:cNvGrpSpPr/>
            <p:nvPr/>
          </p:nvGrpSpPr>
          <p:grpSpPr>
            <a:xfrm>
              <a:off x="1529926" y="2014631"/>
              <a:ext cx="1173162" cy="1287295"/>
              <a:chOff x="6563777" y="2336800"/>
              <a:chExt cx="1173162" cy="1287295"/>
            </a:xfrm>
          </p:grpSpPr>
          <p:sp>
            <p:nvSpPr>
              <p:cNvPr id="162" name="161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3"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4" name="202 Grupo"/>
            <p:cNvGrpSpPr/>
            <p:nvPr/>
          </p:nvGrpSpPr>
          <p:grpSpPr>
            <a:xfrm>
              <a:off x="1770203" y="2091635"/>
              <a:ext cx="700088" cy="685623"/>
              <a:chOff x="6804054" y="2413804"/>
              <a:chExt cx="700088" cy="685623"/>
            </a:xfrm>
          </p:grpSpPr>
          <p:sp>
            <p:nvSpPr>
              <p:cNvPr id="156"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5" name="204 Grupo"/>
              <p:cNvGrpSpPr/>
              <p:nvPr/>
            </p:nvGrpSpPr>
            <p:grpSpPr>
              <a:xfrm>
                <a:off x="6804054" y="2413804"/>
                <a:ext cx="700088" cy="427056"/>
                <a:chOff x="6804054" y="2413804"/>
                <a:chExt cx="700088" cy="427056"/>
              </a:xfrm>
            </p:grpSpPr>
            <p:sp>
              <p:nvSpPr>
                <p:cNvPr id="158"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59"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60"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61"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6" name="163 Grupo"/>
          <p:cNvGrpSpPr/>
          <p:nvPr/>
        </p:nvGrpSpPr>
        <p:grpSpPr>
          <a:xfrm rot="2700000">
            <a:off x="7172216" y="2274177"/>
            <a:ext cx="387181" cy="530317"/>
            <a:chOff x="4428697" y="2862197"/>
            <a:chExt cx="387181" cy="530317"/>
          </a:xfrm>
        </p:grpSpPr>
        <p:cxnSp>
          <p:nvCxnSpPr>
            <p:cNvPr id="165" name="164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 name="213 Grupo"/>
            <p:cNvGrpSpPr/>
            <p:nvPr/>
          </p:nvGrpSpPr>
          <p:grpSpPr>
            <a:xfrm>
              <a:off x="4428697" y="2862197"/>
              <a:ext cx="172228" cy="315364"/>
              <a:chOff x="4428697" y="2862197"/>
              <a:chExt cx="172228" cy="315364"/>
            </a:xfrm>
          </p:grpSpPr>
          <p:cxnSp>
            <p:nvCxnSpPr>
              <p:cNvPr id="167" name="166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167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70" name="169 Rectángulo"/>
          <p:cNvSpPr/>
          <p:nvPr/>
        </p:nvSpPr>
        <p:spPr>
          <a:xfrm>
            <a:off x="7196907" y="2614010"/>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71" name="170 Rectángulo"/>
          <p:cNvSpPr/>
          <p:nvPr/>
        </p:nvSpPr>
        <p:spPr>
          <a:xfrm>
            <a:off x="7158853" y="2669255"/>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72" name="171 Conector recto"/>
          <p:cNvCxnSpPr/>
          <p:nvPr/>
        </p:nvCxnSpPr>
        <p:spPr>
          <a:xfrm>
            <a:off x="6930921" y="2669256"/>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187 Conector recto"/>
          <p:cNvCxnSpPr/>
          <p:nvPr/>
        </p:nvCxnSpPr>
        <p:spPr>
          <a:xfrm>
            <a:off x="7739063" y="2847975"/>
            <a:ext cx="2809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188 Conector recto"/>
          <p:cNvCxnSpPr/>
          <p:nvPr/>
        </p:nvCxnSpPr>
        <p:spPr>
          <a:xfrm>
            <a:off x="6824663" y="2847975"/>
            <a:ext cx="2809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172 Grupo"/>
          <p:cNvGrpSpPr/>
          <p:nvPr/>
        </p:nvGrpSpPr>
        <p:grpSpPr>
          <a:xfrm>
            <a:off x="7030192" y="2701005"/>
            <a:ext cx="751739" cy="274638"/>
            <a:chOff x="1748927" y="2968551"/>
            <a:chExt cx="751739" cy="274638"/>
          </a:xfrm>
        </p:grpSpPr>
        <p:sp>
          <p:nvSpPr>
            <p:cNvPr id="174"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5"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6"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77" name="176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8" name="177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9"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80"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169" name="168 Elipse"/>
          <p:cNvSpPr/>
          <p:nvPr/>
        </p:nvSpPr>
        <p:spPr>
          <a:xfrm>
            <a:off x="7398211" y="25632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9" name="103 Grupo"/>
          <p:cNvGrpSpPr/>
          <p:nvPr/>
        </p:nvGrpSpPr>
        <p:grpSpPr>
          <a:xfrm>
            <a:off x="738439" y="574250"/>
            <a:ext cx="1497295" cy="577608"/>
            <a:chOff x="7800941" y="5453350"/>
            <a:chExt cx="1497295" cy="577608"/>
          </a:xfrm>
          <a:solidFill>
            <a:srgbClr val="FFFF00"/>
          </a:solidFill>
        </p:grpSpPr>
        <p:sp>
          <p:nvSpPr>
            <p:cNvPr id="107" name="106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8" name="107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110" name="109 Triángulo isósceles">
            <a:hlinkClick r:id="" action="ppaction://hlinkshowjump?jump=nextslide"/>
          </p:cNvPr>
          <p:cNvSpPr/>
          <p:nvPr/>
        </p:nvSpPr>
        <p:spPr>
          <a:xfrm rot="5400000">
            <a:off x="1763572" y="70383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5" presetClass="emph" presetSubtype="0" repeatCount="indefinite" fill="hold" nodeType="withEffect">
                                  <p:stCondLst>
                                    <p:cond delay="0"/>
                                  </p:stCondLst>
                                  <p:childTnLst>
                                    <p:anim calcmode="discrete" valueType="str">
                                      <p:cBhvr>
                                        <p:cTn id="10" dur="500" fill="hold"/>
                                        <p:tgtEl>
                                          <p:spTgt spid="1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769"/>
                                        </p:tgtEl>
                                        <p:attrNameLst>
                                          <p:attrName>style.visibility</p:attrName>
                                        </p:attrNameLst>
                                      </p:cBhvr>
                                      <p:to>
                                        <p:strVal val="visible"/>
                                      </p:to>
                                    </p:set>
                                  </p:childTnLst>
                                </p:cTn>
                              </p:par>
                              <p:par>
                                <p:cTn id="19" presetID="35" presetClass="emph" presetSubtype="0" repeatCount="indefinite" fill="hold" nodeType="withEffect">
                                  <p:stCondLst>
                                    <p:cond delay="0"/>
                                  </p:stCondLst>
                                  <p:childTnLst>
                                    <p:anim calcmode="discrete" valueType="str">
                                      <p:cBhvr>
                                        <p:cTn id="20"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par>
                          <p:cTn id="33" fill="hold">
                            <p:stCondLst>
                              <p:cond delay="0"/>
                            </p:stCondLst>
                            <p:childTnLst>
                              <p:par>
                                <p:cTn id="34" presetID="35" presetClass="emph" presetSubtype="0" repeatCount="indefinite" fill="hold" grpId="1" nodeType="afterEffect">
                                  <p:stCondLst>
                                    <p:cond delay="0"/>
                                  </p:stCondLst>
                                  <p:childTnLst>
                                    <p:anim calcmode="discrete" valueType="str">
                                      <p:cBhvr>
                                        <p:cTn id="35" dur="500" fill="hold"/>
                                        <p:tgtEl>
                                          <p:spTgt spid="73"/>
                                        </p:tgtEl>
                                        <p:attrNameLst>
                                          <p:attrName>style.visibility</p:attrName>
                                        </p:attrNameLst>
                                      </p:cBhvr>
                                      <p:tavLst>
                                        <p:tav tm="0">
                                          <p:val>
                                            <p:strVal val="hidden"/>
                                          </p:val>
                                        </p:tav>
                                        <p:tav tm="50000">
                                          <p:val>
                                            <p:strVal val="visible"/>
                                          </p:val>
                                        </p:tav>
                                      </p:tavLst>
                                    </p:anim>
                                  </p:childTnLst>
                                </p:cTn>
                              </p:par>
                              <p:par>
                                <p:cTn id="36" presetID="1" presetClass="exit" presetSubtype="0" fill="hold"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35" presetClass="emph" presetSubtype="0" repeatCount="indefinite" fill="hold" nodeType="withEffect">
                                  <p:stCondLst>
                                    <p:cond delay="0"/>
                                  </p:stCondLst>
                                  <p:childTnLst>
                                    <p:anim calcmode="discrete" valueType="str">
                                      <p:cBhvr>
                                        <p:cTn id="46" dur="5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9"/>
                  </p:tgtEl>
                </p:cond>
              </p:nextCondLst>
            </p:seq>
          </p:childTnLst>
        </p:cTn>
      </p:par>
    </p:tnLst>
    <p:bldLst>
      <p:bldP spid="277769" grpId="0" animBg="1"/>
      <p:bldP spid="73" grpId="0" animBg="1"/>
      <p:bldP spid="73" grpId="1" animBg="1"/>
      <p:bldP spid="1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24" name="323 Rectángulo"/>
          <p:cNvSpPr/>
          <p:nvPr/>
        </p:nvSpPr>
        <p:spPr>
          <a:xfrm>
            <a:off x="579863" y="223024"/>
            <a:ext cx="8207298" cy="63896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33122" name="Rectangle 2"/>
          <p:cNvSpPr>
            <a:spLocks noChangeArrowheads="1"/>
          </p:cNvSpPr>
          <p:nvPr/>
        </p:nvSpPr>
        <p:spPr bwMode="auto">
          <a:xfrm>
            <a:off x="1692275" y="3608114"/>
            <a:ext cx="5759450" cy="1655762"/>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23" name="Freeform 3"/>
          <p:cNvSpPr>
            <a:spLocks/>
          </p:cNvSpPr>
          <p:nvPr/>
        </p:nvSpPr>
        <p:spPr bwMode="auto">
          <a:xfrm>
            <a:off x="1692275" y="3247751"/>
            <a:ext cx="5759450" cy="2016125"/>
          </a:xfrm>
          <a:custGeom>
            <a:avLst/>
            <a:gdLst>
              <a:gd name="T0" fmla="*/ 0 w 3628"/>
              <a:gd name="T1" fmla="*/ 0 h 1542"/>
              <a:gd name="T2" fmla="*/ 0 w 3628"/>
              <a:gd name="T3" fmla="*/ 2147483647 h 1542"/>
              <a:gd name="T4" fmla="*/ 2147483647 w 3628"/>
              <a:gd name="T5" fmla="*/ 2147483647 h 1542"/>
              <a:gd name="T6" fmla="*/ 2147483647 w 3628"/>
              <a:gd name="T7" fmla="*/ 0 h 1542"/>
              <a:gd name="T8" fmla="*/ 0 60000 65536"/>
              <a:gd name="T9" fmla="*/ 0 60000 65536"/>
              <a:gd name="T10" fmla="*/ 0 60000 65536"/>
              <a:gd name="T11" fmla="*/ 0 60000 65536"/>
              <a:gd name="T12" fmla="*/ 0 w 3628"/>
              <a:gd name="T13" fmla="*/ 0 h 1542"/>
              <a:gd name="T14" fmla="*/ 3628 w 3628"/>
              <a:gd name="T15" fmla="*/ 1542 h 1542"/>
            </a:gdLst>
            <a:ahLst/>
            <a:cxnLst>
              <a:cxn ang="T8">
                <a:pos x="T0" y="T1"/>
              </a:cxn>
              <a:cxn ang="T9">
                <a:pos x="T2" y="T3"/>
              </a:cxn>
              <a:cxn ang="T10">
                <a:pos x="T4" y="T5"/>
              </a:cxn>
              <a:cxn ang="T11">
                <a:pos x="T6" y="T7"/>
              </a:cxn>
            </a:cxnLst>
            <a:rect l="T12" t="T13" r="T14" b="T15"/>
            <a:pathLst>
              <a:path w="3628" h="1542">
                <a:moveTo>
                  <a:pt x="0" y="0"/>
                </a:moveTo>
                <a:lnTo>
                  <a:pt x="0" y="1542"/>
                </a:lnTo>
                <a:lnTo>
                  <a:pt x="3628" y="1542"/>
                </a:lnTo>
                <a:lnTo>
                  <a:pt x="3628" y="0"/>
                </a:lnTo>
              </a:path>
            </a:pathLst>
          </a:cu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5"/>
          <p:cNvGrpSpPr>
            <a:grpSpLocks/>
          </p:cNvGrpSpPr>
          <p:nvPr/>
        </p:nvGrpSpPr>
        <p:grpSpPr bwMode="auto">
          <a:xfrm>
            <a:off x="3792538" y="5788103"/>
            <a:ext cx="93662" cy="720725"/>
            <a:chOff x="1066" y="799"/>
            <a:chExt cx="59" cy="454"/>
          </a:xfrm>
        </p:grpSpPr>
        <p:sp>
          <p:nvSpPr>
            <p:cNvPr id="133441" name="Line 6"/>
            <p:cNvSpPr>
              <a:spLocks noChangeShapeType="1"/>
            </p:cNvSpPr>
            <p:nvPr/>
          </p:nvSpPr>
          <p:spPr bwMode="auto">
            <a:xfrm>
              <a:off x="1066" y="799"/>
              <a:ext cx="0" cy="45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442" name="Line 7"/>
            <p:cNvSpPr>
              <a:spLocks noChangeShapeType="1"/>
            </p:cNvSpPr>
            <p:nvPr/>
          </p:nvSpPr>
          <p:spPr bwMode="auto">
            <a:xfrm>
              <a:off x="1125" y="935"/>
              <a:ext cx="0" cy="181"/>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77516" name="Text Box 12"/>
          <p:cNvSpPr txBox="1">
            <a:spLocks noChangeArrowheads="1"/>
          </p:cNvSpPr>
          <p:nvPr/>
        </p:nvSpPr>
        <p:spPr bwMode="auto">
          <a:xfrm>
            <a:off x="4140200" y="1950764"/>
            <a:ext cx="93503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0000"/>
                </a:solidFill>
              </a:rPr>
              <a:t>H</a:t>
            </a:r>
            <a:r>
              <a:rPr lang="es-ES" b="1" baseline="-25000">
                <a:solidFill>
                  <a:srgbClr val="FF0000"/>
                </a:solidFill>
              </a:rPr>
              <a:t>2</a:t>
            </a:r>
            <a:r>
              <a:rPr lang="es-ES" b="1">
                <a:solidFill>
                  <a:srgbClr val="FF0000"/>
                </a:solidFill>
              </a:rPr>
              <a:t>SO</a:t>
            </a:r>
            <a:r>
              <a:rPr lang="es-ES" b="1" baseline="-25000">
                <a:solidFill>
                  <a:srgbClr val="FF0000"/>
                </a:solidFill>
              </a:rPr>
              <a:t>4</a:t>
            </a:r>
            <a:endParaRPr lang="es-ES" b="1">
              <a:solidFill>
                <a:srgbClr val="FF0000"/>
              </a:solidFill>
            </a:endParaRPr>
          </a:p>
        </p:txBody>
      </p:sp>
      <p:grpSp>
        <p:nvGrpSpPr>
          <p:cNvPr id="3" name="Group 13"/>
          <p:cNvGrpSpPr>
            <a:grpSpLocks/>
          </p:cNvGrpSpPr>
          <p:nvPr/>
        </p:nvGrpSpPr>
        <p:grpSpPr bwMode="auto">
          <a:xfrm>
            <a:off x="4140200" y="3824014"/>
            <a:ext cx="1079500" cy="798512"/>
            <a:chOff x="2608" y="2750"/>
            <a:chExt cx="680" cy="503"/>
          </a:xfrm>
        </p:grpSpPr>
        <p:sp>
          <p:nvSpPr>
            <p:cNvPr id="133439" name="Text Box 14"/>
            <p:cNvSpPr txBox="1">
              <a:spLocks noChangeArrowheads="1"/>
            </p:cNvSpPr>
            <p:nvPr/>
          </p:nvSpPr>
          <p:spPr bwMode="auto">
            <a:xfrm>
              <a:off x="2699" y="3022"/>
              <a:ext cx="589" cy="231"/>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FF0000"/>
                  </a:solidFill>
                </a:rPr>
                <a:t>2H</a:t>
              </a:r>
              <a:r>
                <a:rPr lang="es-ES" b="1" baseline="30000" dirty="0">
                  <a:solidFill>
                    <a:srgbClr val="FF0000"/>
                  </a:solidFill>
                </a:rPr>
                <a:t>+</a:t>
              </a:r>
              <a:endParaRPr lang="es-ES" b="1" dirty="0">
                <a:solidFill>
                  <a:srgbClr val="FF0000"/>
                </a:solidFill>
              </a:endParaRPr>
            </a:p>
          </p:txBody>
        </p:sp>
        <p:sp>
          <p:nvSpPr>
            <p:cNvPr id="133440" name="Text Box 15"/>
            <p:cNvSpPr txBox="1">
              <a:spLocks noChangeArrowheads="1"/>
            </p:cNvSpPr>
            <p:nvPr/>
          </p:nvSpPr>
          <p:spPr bwMode="auto">
            <a:xfrm>
              <a:off x="2608" y="2750"/>
              <a:ext cx="589" cy="231"/>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FF0000"/>
                  </a:solidFill>
                </a:rPr>
                <a:t>(SO</a:t>
              </a:r>
              <a:r>
                <a:rPr lang="es-ES" b="1" baseline="-25000" dirty="0">
                  <a:solidFill>
                    <a:srgbClr val="FF0000"/>
                  </a:solidFill>
                </a:rPr>
                <a:t>4</a:t>
              </a:r>
              <a:r>
                <a:rPr lang="es-ES" b="1" dirty="0">
                  <a:solidFill>
                    <a:srgbClr val="FF0000"/>
                  </a:solidFill>
                </a:rPr>
                <a:t>)</a:t>
              </a:r>
              <a:r>
                <a:rPr lang="es-ES" b="1" baseline="30000" dirty="0">
                  <a:solidFill>
                    <a:srgbClr val="FF0000"/>
                  </a:solidFill>
                </a:rPr>
                <a:t>2-</a:t>
              </a:r>
              <a:endParaRPr lang="es-ES" b="1" dirty="0">
                <a:solidFill>
                  <a:srgbClr val="FF0000"/>
                </a:solidFill>
              </a:endParaRPr>
            </a:p>
          </p:txBody>
        </p:sp>
      </p:grpSp>
      <p:sp>
        <p:nvSpPr>
          <p:cNvPr id="133128" name="Text Box 16"/>
          <p:cNvSpPr txBox="1">
            <a:spLocks noChangeArrowheads="1"/>
          </p:cNvSpPr>
          <p:nvPr/>
        </p:nvSpPr>
        <p:spPr bwMode="auto">
          <a:xfrm>
            <a:off x="3276600" y="5662691"/>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sp>
        <p:nvSpPr>
          <p:cNvPr id="133129" name="Text Box 17"/>
          <p:cNvSpPr txBox="1">
            <a:spLocks noChangeArrowheads="1"/>
          </p:cNvSpPr>
          <p:nvPr/>
        </p:nvSpPr>
        <p:spPr bwMode="auto">
          <a:xfrm>
            <a:off x="3924300" y="5519816"/>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sp>
        <p:nvSpPr>
          <p:cNvPr id="133130" name="Text Box 18"/>
          <p:cNvSpPr txBox="1">
            <a:spLocks noChangeArrowheads="1"/>
          </p:cNvSpPr>
          <p:nvPr/>
        </p:nvSpPr>
        <p:spPr bwMode="auto">
          <a:xfrm>
            <a:off x="4262438" y="4687614"/>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H</a:t>
            </a:r>
            <a:r>
              <a:rPr lang="es-ES" b="1" baseline="-25000">
                <a:solidFill>
                  <a:srgbClr val="000000"/>
                </a:solidFill>
              </a:rPr>
              <a:t>2</a:t>
            </a:r>
            <a:r>
              <a:rPr lang="es-ES" b="1">
                <a:solidFill>
                  <a:srgbClr val="000000"/>
                </a:solidFill>
              </a:rPr>
              <a:t>O</a:t>
            </a:r>
          </a:p>
        </p:txBody>
      </p:sp>
      <p:sp>
        <p:nvSpPr>
          <p:cNvPr id="277769" name="Litebulb"/>
          <p:cNvSpPr>
            <a:spLocks noEditPoints="1" noChangeArrowheads="1"/>
          </p:cNvSpPr>
          <p:nvPr/>
        </p:nvSpPr>
        <p:spPr bwMode="auto">
          <a:xfrm>
            <a:off x="1403350" y="2095226"/>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83664" name="Oval 16"/>
          <p:cNvSpPr>
            <a:spLocks noChangeArrowheads="1"/>
          </p:cNvSpPr>
          <p:nvPr/>
        </p:nvSpPr>
        <p:spPr bwMode="auto">
          <a:xfrm>
            <a:off x="3133725" y="510901"/>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508" name="Rectangle 4"/>
          <p:cNvSpPr>
            <a:spLocks noChangeArrowheads="1"/>
          </p:cNvSpPr>
          <p:nvPr/>
        </p:nvSpPr>
        <p:spPr bwMode="auto">
          <a:xfrm>
            <a:off x="3132138" y="726801"/>
            <a:ext cx="719137"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762" name="Rectangle 258"/>
          <p:cNvSpPr>
            <a:spLocks noChangeArrowheads="1"/>
          </p:cNvSpPr>
          <p:nvPr/>
        </p:nvSpPr>
        <p:spPr bwMode="auto">
          <a:xfrm>
            <a:off x="3132138" y="726801"/>
            <a:ext cx="719137" cy="10080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35" name="Freeform 259"/>
          <p:cNvSpPr>
            <a:spLocks/>
          </p:cNvSpPr>
          <p:nvPr/>
        </p:nvSpPr>
        <p:spPr bwMode="auto">
          <a:xfrm>
            <a:off x="3132138" y="726801"/>
            <a:ext cx="719137"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9"/>
          <p:cNvGrpSpPr>
            <a:grpSpLocks/>
          </p:cNvGrpSpPr>
          <p:nvPr/>
        </p:nvGrpSpPr>
        <p:grpSpPr bwMode="auto">
          <a:xfrm>
            <a:off x="3240088" y="2887389"/>
            <a:ext cx="433387" cy="1262062"/>
            <a:chOff x="2041" y="1979"/>
            <a:chExt cx="273" cy="795"/>
          </a:xfrm>
        </p:grpSpPr>
        <p:grpSp>
          <p:nvGrpSpPr>
            <p:cNvPr id="5" name="Group 20"/>
            <p:cNvGrpSpPr>
              <a:grpSpLocks/>
            </p:cNvGrpSpPr>
            <p:nvPr/>
          </p:nvGrpSpPr>
          <p:grpSpPr bwMode="auto">
            <a:xfrm>
              <a:off x="2041" y="2001"/>
              <a:ext cx="69" cy="387"/>
              <a:chOff x="2041" y="2001"/>
              <a:chExt cx="69" cy="387"/>
            </a:xfrm>
          </p:grpSpPr>
          <p:sp>
            <p:nvSpPr>
              <p:cNvPr id="133433" name="Oval 2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4" name="Oval 2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5" name="Oval 2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6" name="Oval 2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7" name="Oval 2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8" name="Oval 2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27"/>
            <p:cNvGrpSpPr>
              <a:grpSpLocks/>
            </p:cNvGrpSpPr>
            <p:nvPr/>
          </p:nvGrpSpPr>
          <p:grpSpPr bwMode="auto">
            <a:xfrm>
              <a:off x="2245" y="1979"/>
              <a:ext cx="69" cy="387"/>
              <a:chOff x="2041" y="2001"/>
              <a:chExt cx="69" cy="387"/>
            </a:xfrm>
          </p:grpSpPr>
          <p:sp>
            <p:nvSpPr>
              <p:cNvPr id="133427" name="Oval 2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8" name="Oval 2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9" name="Oval 3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0" name="Oval 3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1" name="Oval 3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2" name="Oval 3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34"/>
            <p:cNvGrpSpPr>
              <a:grpSpLocks/>
            </p:cNvGrpSpPr>
            <p:nvPr/>
          </p:nvGrpSpPr>
          <p:grpSpPr bwMode="auto">
            <a:xfrm>
              <a:off x="2245" y="2387"/>
              <a:ext cx="69" cy="387"/>
              <a:chOff x="2041" y="2001"/>
              <a:chExt cx="69" cy="387"/>
            </a:xfrm>
          </p:grpSpPr>
          <p:sp>
            <p:nvSpPr>
              <p:cNvPr id="133421" name="Oval 3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2" name="Oval 3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3" name="Oval 3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4" name="Oval 3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5" name="Oval 3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6" name="Oval 4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41"/>
            <p:cNvGrpSpPr>
              <a:grpSpLocks/>
            </p:cNvGrpSpPr>
            <p:nvPr/>
          </p:nvGrpSpPr>
          <p:grpSpPr bwMode="auto">
            <a:xfrm flipH="1">
              <a:off x="2064" y="2387"/>
              <a:ext cx="69" cy="387"/>
              <a:chOff x="2041" y="2001"/>
              <a:chExt cx="69" cy="387"/>
            </a:xfrm>
          </p:grpSpPr>
          <p:sp>
            <p:nvSpPr>
              <p:cNvPr id="133415" name="Oval 4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6" name="Oval 4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7" name="Oval 4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8" name="Oval 4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9" name="Oval 4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0" name="Oval 4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9" name="Group 48"/>
          <p:cNvGrpSpPr>
            <a:grpSpLocks/>
          </p:cNvGrpSpPr>
          <p:nvPr/>
        </p:nvGrpSpPr>
        <p:grpSpPr bwMode="auto">
          <a:xfrm>
            <a:off x="3233738" y="2884214"/>
            <a:ext cx="433387" cy="1262062"/>
            <a:chOff x="2041" y="1979"/>
            <a:chExt cx="273" cy="795"/>
          </a:xfrm>
        </p:grpSpPr>
        <p:grpSp>
          <p:nvGrpSpPr>
            <p:cNvPr id="10" name="Group 49"/>
            <p:cNvGrpSpPr>
              <a:grpSpLocks/>
            </p:cNvGrpSpPr>
            <p:nvPr/>
          </p:nvGrpSpPr>
          <p:grpSpPr bwMode="auto">
            <a:xfrm>
              <a:off x="2041" y="2001"/>
              <a:ext cx="69" cy="387"/>
              <a:chOff x="2041" y="2001"/>
              <a:chExt cx="69" cy="387"/>
            </a:xfrm>
          </p:grpSpPr>
          <p:sp>
            <p:nvSpPr>
              <p:cNvPr id="133405" name="Oval 5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6" name="Oval 5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7" name="Oval 5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8" name="Oval 5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9" name="Oval 5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0" name="Oval 5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1" name="Group 56"/>
            <p:cNvGrpSpPr>
              <a:grpSpLocks/>
            </p:cNvGrpSpPr>
            <p:nvPr/>
          </p:nvGrpSpPr>
          <p:grpSpPr bwMode="auto">
            <a:xfrm>
              <a:off x="2245" y="1979"/>
              <a:ext cx="69" cy="387"/>
              <a:chOff x="2041" y="2001"/>
              <a:chExt cx="69" cy="387"/>
            </a:xfrm>
          </p:grpSpPr>
          <p:sp>
            <p:nvSpPr>
              <p:cNvPr id="133399" name="Oval 57"/>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0" name="Oval 58"/>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1" name="Oval 59"/>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2" name="Oval 60"/>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3" name="Oval 61"/>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4" name="Oval 62"/>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2" name="Group 63"/>
            <p:cNvGrpSpPr>
              <a:grpSpLocks/>
            </p:cNvGrpSpPr>
            <p:nvPr/>
          </p:nvGrpSpPr>
          <p:grpSpPr bwMode="auto">
            <a:xfrm>
              <a:off x="2245" y="2387"/>
              <a:ext cx="69" cy="387"/>
              <a:chOff x="2041" y="2001"/>
              <a:chExt cx="69" cy="387"/>
            </a:xfrm>
          </p:grpSpPr>
          <p:sp>
            <p:nvSpPr>
              <p:cNvPr id="133393" name="Oval 6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4" name="Oval 6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5" name="Oval 6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6" name="Oval 6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7" name="Oval 6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8" name="Oval 6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 name="Group 70"/>
            <p:cNvGrpSpPr>
              <a:grpSpLocks/>
            </p:cNvGrpSpPr>
            <p:nvPr/>
          </p:nvGrpSpPr>
          <p:grpSpPr bwMode="auto">
            <a:xfrm flipH="1">
              <a:off x="2064" y="2387"/>
              <a:ext cx="69" cy="387"/>
              <a:chOff x="2041" y="2001"/>
              <a:chExt cx="69" cy="387"/>
            </a:xfrm>
          </p:grpSpPr>
          <p:sp>
            <p:nvSpPr>
              <p:cNvPr id="133387" name="Oval 7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8" name="Oval 7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9" name="Oval 7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0" name="Oval 7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1" name="Oval 7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2" name="Oval 7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14" name="Group 77"/>
          <p:cNvGrpSpPr>
            <a:grpSpLocks/>
          </p:cNvGrpSpPr>
          <p:nvPr/>
        </p:nvGrpSpPr>
        <p:grpSpPr bwMode="auto">
          <a:xfrm>
            <a:off x="3233738" y="2887389"/>
            <a:ext cx="433387" cy="1262062"/>
            <a:chOff x="2041" y="1979"/>
            <a:chExt cx="273" cy="795"/>
          </a:xfrm>
        </p:grpSpPr>
        <p:grpSp>
          <p:nvGrpSpPr>
            <p:cNvPr id="15" name="Group 78"/>
            <p:cNvGrpSpPr>
              <a:grpSpLocks/>
            </p:cNvGrpSpPr>
            <p:nvPr/>
          </p:nvGrpSpPr>
          <p:grpSpPr bwMode="auto">
            <a:xfrm>
              <a:off x="2041" y="2001"/>
              <a:ext cx="69" cy="387"/>
              <a:chOff x="2041" y="2001"/>
              <a:chExt cx="69" cy="387"/>
            </a:xfrm>
          </p:grpSpPr>
          <p:sp>
            <p:nvSpPr>
              <p:cNvPr id="133377" name="Oval 7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8" name="Oval 8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9" name="Oval 8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0" name="Oval 8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1" name="Oval 8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2" name="Oval 8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6" name="Group 85"/>
            <p:cNvGrpSpPr>
              <a:grpSpLocks/>
            </p:cNvGrpSpPr>
            <p:nvPr/>
          </p:nvGrpSpPr>
          <p:grpSpPr bwMode="auto">
            <a:xfrm>
              <a:off x="2245" y="1979"/>
              <a:ext cx="69" cy="387"/>
              <a:chOff x="2041" y="2001"/>
              <a:chExt cx="69" cy="387"/>
            </a:xfrm>
          </p:grpSpPr>
          <p:sp>
            <p:nvSpPr>
              <p:cNvPr id="133371" name="Oval 86"/>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2" name="Oval 87"/>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3" name="Oval 88"/>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4" name="Oval 89"/>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5" name="Oval 90"/>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6" name="Oval 91"/>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7" name="Group 92"/>
            <p:cNvGrpSpPr>
              <a:grpSpLocks/>
            </p:cNvGrpSpPr>
            <p:nvPr/>
          </p:nvGrpSpPr>
          <p:grpSpPr bwMode="auto">
            <a:xfrm>
              <a:off x="2245" y="2387"/>
              <a:ext cx="69" cy="387"/>
              <a:chOff x="2041" y="2001"/>
              <a:chExt cx="69" cy="387"/>
            </a:xfrm>
          </p:grpSpPr>
          <p:sp>
            <p:nvSpPr>
              <p:cNvPr id="133365" name="Oval 9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6" name="Oval 9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7" name="Oval 9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8" name="Oval 9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9" name="Oval 9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0" name="Oval 9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8" name="Group 99"/>
            <p:cNvGrpSpPr>
              <a:grpSpLocks/>
            </p:cNvGrpSpPr>
            <p:nvPr/>
          </p:nvGrpSpPr>
          <p:grpSpPr bwMode="auto">
            <a:xfrm flipH="1">
              <a:off x="2064" y="2387"/>
              <a:ext cx="69" cy="387"/>
              <a:chOff x="2041" y="2001"/>
              <a:chExt cx="69" cy="387"/>
            </a:xfrm>
          </p:grpSpPr>
          <p:sp>
            <p:nvSpPr>
              <p:cNvPr id="133359" name="Oval 10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0" name="Oval 10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1" name="Oval 10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2" name="Oval 10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3" name="Oval 10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4" name="Oval 10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19" name="Group 106"/>
          <p:cNvGrpSpPr>
            <a:grpSpLocks/>
          </p:cNvGrpSpPr>
          <p:nvPr/>
        </p:nvGrpSpPr>
        <p:grpSpPr bwMode="auto">
          <a:xfrm>
            <a:off x="3236913" y="2884214"/>
            <a:ext cx="433387" cy="1262062"/>
            <a:chOff x="2041" y="1979"/>
            <a:chExt cx="273" cy="795"/>
          </a:xfrm>
        </p:grpSpPr>
        <p:grpSp>
          <p:nvGrpSpPr>
            <p:cNvPr id="20" name="Group 107"/>
            <p:cNvGrpSpPr>
              <a:grpSpLocks/>
            </p:cNvGrpSpPr>
            <p:nvPr/>
          </p:nvGrpSpPr>
          <p:grpSpPr bwMode="auto">
            <a:xfrm>
              <a:off x="2041" y="2001"/>
              <a:ext cx="69" cy="387"/>
              <a:chOff x="2041" y="2001"/>
              <a:chExt cx="69" cy="387"/>
            </a:xfrm>
          </p:grpSpPr>
          <p:sp>
            <p:nvSpPr>
              <p:cNvPr id="133349" name="Oval 10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0" name="Oval 10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1" name="Oval 11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2" name="Oval 11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3" name="Oval 11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4" name="Oval 11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1" name="Group 114"/>
            <p:cNvGrpSpPr>
              <a:grpSpLocks/>
            </p:cNvGrpSpPr>
            <p:nvPr/>
          </p:nvGrpSpPr>
          <p:grpSpPr bwMode="auto">
            <a:xfrm>
              <a:off x="2245" y="1979"/>
              <a:ext cx="69" cy="387"/>
              <a:chOff x="2041" y="2001"/>
              <a:chExt cx="69" cy="387"/>
            </a:xfrm>
          </p:grpSpPr>
          <p:sp>
            <p:nvSpPr>
              <p:cNvPr id="133343" name="Oval 11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4" name="Oval 11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5" name="Oval 11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6" name="Oval 11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7" name="Oval 11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8" name="Oval 12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2" name="Group 121"/>
            <p:cNvGrpSpPr>
              <a:grpSpLocks/>
            </p:cNvGrpSpPr>
            <p:nvPr/>
          </p:nvGrpSpPr>
          <p:grpSpPr bwMode="auto">
            <a:xfrm>
              <a:off x="2245" y="2387"/>
              <a:ext cx="69" cy="387"/>
              <a:chOff x="2041" y="2001"/>
              <a:chExt cx="69" cy="387"/>
            </a:xfrm>
          </p:grpSpPr>
          <p:sp>
            <p:nvSpPr>
              <p:cNvPr id="133337" name="Oval 12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8" name="Oval 12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9" name="Oval 12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0" name="Oval 12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1" name="Oval 12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2" name="Oval 12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3" name="Group 128"/>
            <p:cNvGrpSpPr>
              <a:grpSpLocks/>
            </p:cNvGrpSpPr>
            <p:nvPr/>
          </p:nvGrpSpPr>
          <p:grpSpPr bwMode="auto">
            <a:xfrm flipH="1">
              <a:off x="2064" y="2387"/>
              <a:ext cx="69" cy="387"/>
              <a:chOff x="2041" y="2001"/>
              <a:chExt cx="69" cy="387"/>
            </a:xfrm>
          </p:grpSpPr>
          <p:sp>
            <p:nvSpPr>
              <p:cNvPr id="133331" name="Oval 12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2" name="Oval 13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3" name="Oval 13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4" name="Oval 13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5" name="Oval 13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6" name="Oval 13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283784" name="Freeform 136"/>
          <p:cNvSpPr>
            <a:spLocks/>
          </p:cNvSpPr>
          <p:nvPr/>
        </p:nvSpPr>
        <p:spPr bwMode="auto">
          <a:xfrm>
            <a:off x="3148013" y="688701"/>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83785" name="Oval 137"/>
          <p:cNvSpPr>
            <a:spLocks noChangeArrowheads="1"/>
          </p:cNvSpPr>
          <p:nvPr/>
        </p:nvSpPr>
        <p:spPr bwMode="auto">
          <a:xfrm>
            <a:off x="5295900" y="510901"/>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639" name="Rectangle 135"/>
          <p:cNvSpPr>
            <a:spLocks noChangeArrowheads="1"/>
          </p:cNvSpPr>
          <p:nvPr/>
        </p:nvSpPr>
        <p:spPr bwMode="auto">
          <a:xfrm>
            <a:off x="5292725" y="726801"/>
            <a:ext cx="719138"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4" name="Group 9"/>
          <p:cNvGrpSpPr>
            <a:grpSpLocks/>
          </p:cNvGrpSpPr>
          <p:nvPr/>
        </p:nvGrpSpPr>
        <p:grpSpPr bwMode="auto">
          <a:xfrm>
            <a:off x="900113" y="2887388"/>
            <a:ext cx="2879725" cy="3276345"/>
            <a:chOff x="567" y="1979"/>
            <a:chExt cx="1814" cy="1860"/>
          </a:xfrm>
        </p:grpSpPr>
        <p:sp>
          <p:nvSpPr>
            <p:cNvPr id="133325" name="Freeform 10"/>
            <p:cNvSpPr>
              <a:spLocks/>
            </p:cNvSpPr>
            <p:nvPr/>
          </p:nvSpPr>
          <p:spPr bwMode="auto">
            <a:xfrm>
              <a:off x="567" y="1979"/>
              <a:ext cx="1814" cy="1860"/>
            </a:xfrm>
            <a:custGeom>
              <a:avLst/>
              <a:gdLst>
                <a:gd name="T0" fmla="*/ 1633 w 1814"/>
                <a:gd name="T1" fmla="*/ 1179 h 1860"/>
                <a:gd name="T2" fmla="*/ 998 w 1814"/>
                <a:gd name="T3" fmla="*/ 1179 h 1860"/>
                <a:gd name="T4" fmla="*/ 998 w 1814"/>
                <a:gd name="T5" fmla="*/ 0 h 1860"/>
                <a:gd name="T6" fmla="*/ 0 w 1814"/>
                <a:gd name="T7" fmla="*/ 0 h 1860"/>
                <a:gd name="T8" fmla="*/ 0 w 1814"/>
                <a:gd name="T9" fmla="*/ 1860 h 1860"/>
                <a:gd name="T10" fmla="*/ 1814 w 1814"/>
                <a:gd name="T11" fmla="*/ 1860 h 1860"/>
                <a:gd name="T12" fmla="*/ 0 60000 65536"/>
                <a:gd name="T13" fmla="*/ 0 60000 65536"/>
                <a:gd name="T14" fmla="*/ 0 60000 65536"/>
                <a:gd name="T15" fmla="*/ 0 60000 65536"/>
                <a:gd name="T16" fmla="*/ 0 60000 65536"/>
                <a:gd name="T17" fmla="*/ 0 60000 65536"/>
                <a:gd name="T18" fmla="*/ 0 w 1814"/>
                <a:gd name="T19" fmla="*/ 0 h 1860"/>
                <a:gd name="T20" fmla="*/ 1814 w 1814"/>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1814" h="1860">
                  <a:moveTo>
                    <a:pt x="1633" y="1179"/>
                  </a:moveTo>
                  <a:lnTo>
                    <a:pt x="998" y="1179"/>
                  </a:lnTo>
                  <a:lnTo>
                    <a:pt x="998" y="0"/>
                  </a:lnTo>
                  <a:lnTo>
                    <a:pt x="0" y="0"/>
                  </a:lnTo>
                  <a:lnTo>
                    <a:pt x="0" y="1860"/>
                  </a:lnTo>
                  <a:lnTo>
                    <a:pt x="1814" y="186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326" name="Line 11"/>
            <p:cNvSpPr>
              <a:spLocks noChangeShapeType="1"/>
            </p:cNvSpPr>
            <p:nvPr/>
          </p:nvSpPr>
          <p:spPr bwMode="auto">
            <a:xfrm>
              <a:off x="220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136"/>
          <p:cNvGrpSpPr>
            <a:grpSpLocks/>
          </p:cNvGrpSpPr>
          <p:nvPr/>
        </p:nvGrpSpPr>
        <p:grpSpPr bwMode="auto">
          <a:xfrm>
            <a:off x="3852863" y="2887388"/>
            <a:ext cx="4391025" cy="3276345"/>
            <a:chOff x="2427" y="1979"/>
            <a:chExt cx="2766" cy="1860"/>
          </a:xfrm>
        </p:grpSpPr>
        <p:sp>
          <p:nvSpPr>
            <p:cNvPr id="133323" name="Freeform 137"/>
            <p:cNvSpPr>
              <a:spLocks/>
            </p:cNvSpPr>
            <p:nvPr/>
          </p:nvSpPr>
          <p:spPr bwMode="auto">
            <a:xfrm>
              <a:off x="2427" y="1979"/>
              <a:ext cx="2766" cy="1860"/>
            </a:xfrm>
            <a:custGeom>
              <a:avLst/>
              <a:gdLst>
                <a:gd name="T0" fmla="*/ 1133 w 2766"/>
                <a:gd name="T1" fmla="*/ 1179 h 1860"/>
                <a:gd name="T2" fmla="*/ 1768 w 2766"/>
                <a:gd name="T3" fmla="*/ 1179 h 1860"/>
                <a:gd name="T4" fmla="*/ 1768 w 2766"/>
                <a:gd name="T5" fmla="*/ 0 h 1860"/>
                <a:gd name="T6" fmla="*/ 2766 w 2766"/>
                <a:gd name="T7" fmla="*/ 0 h 1860"/>
                <a:gd name="T8" fmla="*/ 2766 w 2766"/>
                <a:gd name="T9" fmla="*/ 1860 h 1860"/>
                <a:gd name="T10" fmla="*/ 0 w 2766"/>
                <a:gd name="T11" fmla="*/ 1858 h 1860"/>
                <a:gd name="T12" fmla="*/ 0 60000 65536"/>
                <a:gd name="T13" fmla="*/ 0 60000 65536"/>
                <a:gd name="T14" fmla="*/ 0 60000 65536"/>
                <a:gd name="T15" fmla="*/ 0 60000 65536"/>
                <a:gd name="T16" fmla="*/ 0 60000 65536"/>
                <a:gd name="T17" fmla="*/ 0 60000 65536"/>
                <a:gd name="T18" fmla="*/ 0 w 2766"/>
                <a:gd name="T19" fmla="*/ 0 h 1860"/>
                <a:gd name="T20" fmla="*/ 2766 w 2766"/>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2766" h="1860">
                  <a:moveTo>
                    <a:pt x="1133" y="1179"/>
                  </a:moveTo>
                  <a:lnTo>
                    <a:pt x="1768" y="1179"/>
                  </a:lnTo>
                  <a:lnTo>
                    <a:pt x="1768" y="0"/>
                  </a:lnTo>
                  <a:lnTo>
                    <a:pt x="2766" y="0"/>
                  </a:lnTo>
                  <a:lnTo>
                    <a:pt x="2766" y="1860"/>
                  </a:lnTo>
                  <a:lnTo>
                    <a:pt x="0" y="1858"/>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324" name="Line 138"/>
            <p:cNvSpPr>
              <a:spLocks noChangeShapeType="1"/>
            </p:cNvSpPr>
            <p:nvPr/>
          </p:nvSpPr>
          <p:spPr bwMode="auto">
            <a:xfrm>
              <a:off x="356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142"/>
          <p:cNvGrpSpPr>
            <a:grpSpLocks/>
          </p:cNvGrpSpPr>
          <p:nvPr/>
        </p:nvGrpSpPr>
        <p:grpSpPr bwMode="auto">
          <a:xfrm>
            <a:off x="5465763" y="2887389"/>
            <a:ext cx="433387" cy="1262062"/>
            <a:chOff x="2041" y="1979"/>
            <a:chExt cx="273" cy="795"/>
          </a:xfrm>
        </p:grpSpPr>
        <p:grpSp>
          <p:nvGrpSpPr>
            <p:cNvPr id="27" name="Group 143"/>
            <p:cNvGrpSpPr>
              <a:grpSpLocks/>
            </p:cNvGrpSpPr>
            <p:nvPr/>
          </p:nvGrpSpPr>
          <p:grpSpPr bwMode="auto">
            <a:xfrm>
              <a:off x="2041" y="2001"/>
              <a:ext cx="69" cy="387"/>
              <a:chOff x="2041" y="2001"/>
              <a:chExt cx="69" cy="387"/>
            </a:xfrm>
          </p:grpSpPr>
          <p:sp>
            <p:nvSpPr>
              <p:cNvPr id="133317" name="Oval 14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8" name="Oval 14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9" name="Oval 14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0" name="Oval 14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1" name="Oval 14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2" name="Oval 14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8" name="Group 150"/>
            <p:cNvGrpSpPr>
              <a:grpSpLocks/>
            </p:cNvGrpSpPr>
            <p:nvPr/>
          </p:nvGrpSpPr>
          <p:grpSpPr bwMode="auto">
            <a:xfrm>
              <a:off x="2245" y="1979"/>
              <a:ext cx="69" cy="387"/>
              <a:chOff x="2041" y="2001"/>
              <a:chExt cx="69" cy="387"/>
            </a:xfrm>
          </p:grpSpPr>
          <p:sp>
            <p:nvSpPr>
              <p:cNvPr id="133311" name="Oval 15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2" name="Oval 15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3" name="Oval 15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4" name="Oval 15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5" name="Oval 15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6" name="Oval 15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9" name="Group 157"/>
            <p:cNvGrpSpPr>
              <a:grpSpLocks/>
            </p:cNvGrpSpPr>
            <p:nvPr/>
          </p:nvGrpSpPr>
          <p:grpSpPr bwMode="auto">
            <a:xfrm>
              <a:off x="2245" y="2387"/>
              <a:ext cx="69" cy="387"/>
              <a:chOff x="2041" y="2001"/>
              <a:chExt cx="69" cy="387"/>
            </a:xfrm>
          </p:grpSpPr>
          <p:sp>
            <p:nvSpPr>
              <p:cNvPr id="133305" name="Oval 15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6" name="Oval 15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7" name="Oval 16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8" name="Oval 16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9" name="Oval 16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0" name="Oval 16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0" name="Group 164"/>
            <p:cNvGrpSpPr>
              <a:grpSpLocks/>
            </p:cNvGrpSpPr>
            <p:nvPr/>
          </p:nvGrpSpPr>
          <p:grpSpPr bwMode="auto">
            <a:xfrm flipH="1">
              <a:off x="2064" y="2387"/>
              <a:ext cx="69" cy="387"/>
              <a:chOff x="2041" y="2001"/>
              <a:chExt cx="69" cy="387"/>
            </a:xfrm>
          </p:grpSpPr>
          <p:sp>
            <p:nvSpPr>
              <p:cNvPr id="133299" name="Oval 16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0" name="Oval 16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1" name="Oval 16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2" name="Oval 16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3" name="Oval 16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4" name="Oval 17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31" name="Group 171"/>
          <p:cNvGrpSpPr>
            <a:grpSpLocks/>
          </p:cNvGrpSpPr>
          <p:nvPr/>
        </p:nvGrpSpPr>
        <p:grpSpPr bwMode="auto">
          <a:xfrm>
            <a:off x="5465763" y="2887389"/>
            <a:ext cx="433387" cy="1262062"/>
            <a:chOff x="2041" y="1979"/>
            <a:chExt cx="273" cy="795"/>
          </a:xfrm>
        </p:grpSpPr>
        <p:grpSp>
          <p:nvGrpSpPr>
            <p:cNvPr id="133239" name="Group 172"/>
            <p:cNvGrpSpPr>
              <a:grpSpLocks/>
            </p:cNvGrpSpPr>
            <p:nvPr/>
          </p:nvGrpSpPr>
          <p:grpSpPr bwMode="auto">
            <a:xfrm>
              <a:off x="2041" y="2001"/>
              <a:ext cx="69" cy="387"/>
              <a:chOff x="2041" y="2001"/>
              <a:chExt cx="69" cy="387"/>
            </a:xfrm>
          </p:grpSpPr>
          <p:sp>
            <p:nvSpPr>
              <p:cNvPr id="133289" name="Oval 17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0" name="Oval 17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1" name="Oval 17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2" name="Oval 17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3" name="Oval 17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4" name="Oval 17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0" name="Group 179"/>
            <p:cNvGrpSpPr>
              <a:grpSpLocks/>
            </p:cNvGrpSpPr>
            <p:nvPr/>
          </p:nvGrpSpPr>
          <p:grpSpPr bwMode="auto">
            <a:xfrm>
              <a:off x="2245" y="1979"/>
              <a:ext cx="69" cy="387"/>
              <a:chOff x="2041" y="2001"/>
              <a:chExt cx="69" cy="387"/>
            </a:xfrm>
          </p:grpSpPr>
          <p:sp>
            <p:nvSpPr>
              <p:cNvPr id="133283" name="Oval 18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4" name="Oval 18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5" name="Oval 18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6" name="Oval 18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7" name="Oval 18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8" name="Oval 18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1" name="Group 186"/>
            <p:cNvGrpSpPr>
              <a:grpSpLocks/>
            </p:cNvGrpSpPr>
            <p:nvPr/>
          </p:nvGrpSpPr>
          <p:grpSpPr bwMode="auto">
            <a:xfrm>
              <a:off x="2245" y="2387"/>
              <a:ext cx="69" cy="387"/>
              <a:chOff x="2041" y="2001"/>
              <a:chExt cx="69" cy="387"/>
            </a:xfrm>
          </p:grpSpPr>
          <p:sp>
            <p:nvSpPr>
              <p:cNvPr id="133277" name="Oval 187"/>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8" name="Oval 188"/>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9" name="Oval 189"/>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0" name="Oval 190"/>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1" name="Oval 191"/>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2" name="Oval 192"/>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2" name="Group 193"/>
            <p:cNvGrpSpPr>
              <a:grpSpLocks/>
            </p:cNvGrpSpPr>
            <p:nvPr/>
          </p:nvGrpSpPr>
          <p:grpSpPr bwMode="auto">
            <a:xfrm flipH="1">
              <a:off x="2064" y="2387"/>
              <a:ext cx="69" cy="387"/>
              <a:chOff x="2041" y="2001"/>
              <a:chExt cx="69" cy="387"/>
            </a:xfrm>
          </p:grpSpPr>
          <p:sp>
            <p:nvSpPr>
              <p:cNvPr id="133271" name="Oval 19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2" name="Oval 19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3" name="Oval 19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4" name="Oval 19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5" name="Oval 19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6" name="Oval 19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7504" name="Group 200"/>
          <p:cNvGrpSpPr>
            <a:grpSpLocks/>
          </p:cNvGrpSpPr>
          <p:nvPr/>
        </p:nvGrpSpPr>
        <p:grpSpPr bwMode="auto">
          <a:xfrm>
            <a:off x="5465763" y="2890564"/>
            <a:ext cx="433387" cy="1262062"/>
            <a:chOff x="2041" y="1979"/>
            <a:chExt cx="273" cy="795"/>
          </a:xfrm>
        </p:grpSpPr>
        <p:grpSp>
          <p:nvGrpSpPr>
            <p:cNvPr id="277505" name="Group 201"/>
            <p:cNvGrpSpPr>
              <a:grpSpLocks/>
            </p:cNvGrpSpPr>
            <p:nvPr/>
          </p:nvGrpSpPr>
          <p:grpSpPr bwMode="auto">
            <a:xfrm>
              <a:off x="2041" y="2001"/>
              <a:ext cx="69" cy="387"/>
              <a:chOff x="2041" y="2001"/>
              <a:chExt cx="69" cy="387"/>
            </a:xfrm>
          </p:grpSpPr>
          <p:sp>
            <p:nvSpPr>
              <p:cNvPr id="133261" name="Oval 20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2" name="Oval 20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3" name="Oval 20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4" name="Oval 20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5" name="Oval 20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6" name="Oval 20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6" name="Group 208"/>
            <p:cNvGrpSpPr>
              <a:grpSpLocks/>
            </p:cNvGrpSpPr>
            <p:nvPr/>
          </p:nvGrpSpPr>
          <p:grpSpPr bwMode="auto">
            <a:xfrm>
              <a:off x="2245" y="1979"/>
              <a:ext cx="69" cy="387"/>
              <a:chOff x="2041" y="2001"/>
              <a:chExt cx="69" cy="387"/>
            </a:xfrm>
          </p:grpSpPr>
          <p:sp>
            <p:nvSpPr>
              <p:cNvPr id="133255" name="Oval 20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6" name="Oval 21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7" name="Oval 21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8" name="Oval 21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9" name="Oval 21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0" name="Oval 21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7" name="Group 215"/>
            <p:cNvGrpSpPr>
              <a:grpSpLocks/>
            </p:cNvGrpSpPr>
            <p:nvPr/>
          </p:nvGrpSpPr>
          <p:grpSpPr bwMode="auto">
            <a:xfrm>
              <a:off x="2245" y="2387"/>
              <a:ext cx="69" cy="387"/>
              <a:chOff x="2041" y="2001"/>
              <a:chExt cx="69" cy="387"/>
            </a:xfrm>
          </p:grpSpPr>
          <p:sp>
            <p:nvSpPr>
              <p:cNvPr id="133249" name="Oval 216"/>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0" name="Oval 217"/>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1" name="Oval 218"/>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2" name="Oval 219"/>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3" name="Oval 220"/>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4" name="Oval 221"/>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9" name="Group 222"/>
            <p:cNvGrpSpPr>
              <a:grpSpLocks/>
            </p:cNvGrpSpPr>
            <p:nvPr/>
          </p:nvGrpSpPr>
          <p:grpSpPr bwMode="auto">
            <a:xfrm flipH="1">
              <a:off x="2064" y="2387"/>
              <a:ext cx="69" cy="387"/>
              <a:chOff x="2041" y="2001"/>
              <a:chExt cx="69" cy="387"/>
            </a:xfrm>
          </p:grpSpPr>
          <p:sp>
            <p:nvSpPr>
              <p:cNvPr id="133243" name="Oval 22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4" name="Oval 22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5" name="Oval 22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6" name="Oval 22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7" name="Oval 22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8" name="Oval 22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7510" name="Group 229"/>
          <p:cNvGrpSpPr>
            <a:grpSpLocks/>
          </p:cNvGrpSpPr>
          <p:nvPr/>
        </p:nvGrpSpPr>
        <p:grpSpPr bwMode="auto">
          <a:xfrm>
            <a:off x="5468938" y="2887389"/>
            <a:ext cx="433387" cy="1262062"/>
            <a:chOff x="2041" y="1979"/>
            <a:chExt cx="273" cy="795"/>
          </a:xfrm>
        </p:grpSpPr>
        <p:grpSp>
          <p:nvGrpSpPr>
            <p:cNvPr id="277511" name="Group 230"/>
            <p:cNvGrpSpPr>
              <a:grpSpLocks/>
            </p:cNvGrpSpPr>
            <p:nvPr/>
          </p:nvGrpSpPr>
          <p:grpSpPr bwMode="auto">
            <a:xfrm>
              <a:off x="2041" y="2001"/>
              <a:ext cx="69" cy="387"/>
              <a:chOff x="2041" y="2001"/>
              <a:chExt cx="69" cy="387"/>
            </a:xfrm>
          </p:grpSpPr>
          <p:sp>
            <p:nvSpPr>
              <p:cNvPr id="133233" name="Oval 23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4" name="Oval 23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5" name="Oval 23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6" name="Oval 23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7" name="Oval 23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8" name="Oval 23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2" name="Group 237"/>
            <p:cNvGrpSpPr>
              <a:grpSpLocks/>
            </p:cNvGrpSpPr>
            <p:nvPr/>
          </p:nvGrpSpPr>
          <p:grpSpPr bwMode="auto">
            <a:xfrm>
              <a:off x="2245" y="1979"/>
              <a:ext cx="69" cy="387"/>
              <a:chOff x="2041" y="2001"/>
              <a:chExt cx="69" cy="387"/>
            </a:xfrm>
          </p:grpSpPr>
          <p:sp>
            <p:nvSpPr>
              <p:cNvPr id="133227" name="Oval 23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8" name="Oval 23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9" name="Oval 24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0" name="Oval 24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1" name="Oval 24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2" name="Oval 24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3" name="Group 244"/>
            <p:cNvGrpSpPr>
              <a:grpSpLocks/>
            </p:cNvGrpSpPr>
            <p:nvPr/>
          </p:nvGrpSpPr>
          <p:grpSpPr bwMode="auto">
            <a:xfrm>
              <a:off x="2245" y="2387"/>
              <a:ext cx="69" cy="387"/>
              <a:chOff x="2041" y="2001"/>
              <a:chExt cx="69" cy="387"/>
            </a:xfrm>
          </p:grpSpPr>
          <p:sp>
            <p:nvSpPr>
              <p:cNvPr id="133221" name="Oval 24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2" name="Oval 24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3" name="Oval 24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4" name="Oval 24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5" name="Oval 24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6" name="Oval 25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4" name="Group 251"/>
            <p:cNvGrpSpPr>
              <a:grpSpLocks/>
            </p:cNvGrpSpPr>
            <p:nvPr/>
          </p:nvGrpSpPr>
          <p:grpSpPr bwMode="auto">
            <a:xfrm flipH="1">
              <a:off x="2064" y="2387"/>
              <a:ext cx="69" cy="387"/>
              <a:chOff x="2041" y="2001"/>
              <a:chExt cx="69" cy="387"/>
            </a:xfrm>
          </p:grpSpPr>
          <p:sp>
            <p:nvSpPr>
              <p:cNvPr id="133215" name="Oval 25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6" name="Oval 25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7" name="Oval 25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8" name="Oval 25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9" name="Oval 25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0" name="Oval 25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277764" name="Rectangle 260"/>
          <p:cNvSpPr>
            <a:spLocks noChangeArrowheads="1"/>
          </p:cNvSpPr>
          <p:nvPr/>
        </p:nvSpPr>
        <p:spPr bwMode="auto">
          <a:xfrm>
            <a:off x="5292725" y="726801"/>
            <a:ext cx="719138" cy="20161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50" name="Freeform 261"/>
          <p:cNvSpPr>
            <a:spLocks/>
          </p:cNvSpPr>
          <p:nvPr/>
        </p:nvSpPr>
        <p:spPr bwMode="auto">
          <a:xfrm>
            <a:off x="5292725" y="726801"/>
            <a:ext cx="719138"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283911" name="Freeform 263"/>
          <p:cNvSpPr>
            <a:spLocks/>
          </p:cNvSpPr>
          <p:nvPr/>
        </p:nvSpPr>
        <p:spPr bwMode="auto">
          <a:xfrm>
            <a:off x="5310188" y="688701"/>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7515" name="Group 262"/>
          <p:cNvGrpSpPr>
            <a:grpSpLocks/>
          </p:cNvGrpSpPr>
          <p:nvPr/>
        </p:nvGrpSpPr>
        <p:grpSpPr bwMode="auto">
          <a:xfrm>
            <a:off x="3276600" y="783951"/>
            <a:ext cx="2806700" cy="366713"/>
            <a:chOff x="2064" y="346"/>
            <a:chExt cx="1768" cy="231"/>
          </a:xfrm>
        </p:grpSpPr>
        <p:sp>
          <p:nvSpPr>
            <p:cNvPr id="133209" name="Text Box 263"/>
            <p:cNvSpPr txBox="1">
              <a:spLocks noChangeArrowheads="1"/>
            </p:cNvSpPr>
            <p:nvPr/>
          </p:nvSpPr>
          <p:spPr bwMode="auto">
            <a:xfrm>
              <a:off x="2064" y="346"/>
              <a:ext cx="40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O</a:t>
              </a:r>
              <a:r>
                <a:rPr lang="es-ES" b="1" baseline="-25000">
                  <a:solidFill>
                    <a:srgbClr val="000000"/>
                  </a:solidFill>
                </a:rPr>
                <a:t>2</a:t>
              </a:r>
              <a:endParaRPr lang="es-ES" b="1">
                <a:solidFill>
                  <a:srgbClr val="000000"/>
                </a:solidFill>
              </a:endParaRPr>
            </a:p>
          </p:txBody>
        </p:sp>
        <p:sp>
          <p:nvSpPr>
            <p:cNvPr id="133210" name="Text Box 264"/>
            <p:cNvSpPr txBox="1">
              <a:spLocks noChangeArrowheads="1"/>
            </p:cNvSpPr>
            <p:nvPr/>
          </p:nvSpPr>
          <p:spPr bwMode="auto">
            <a:xfrm>
              <a:off x="3424" y="346"/>
              <a:ext cx="40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H</a:t>
              </a:r>
              <a:r>
                <a:rPr lang="es-ES" b="1" baseline="-25000">
                  <a:solidFill>
                    <a:srgbClr val="000000"/>
                  </a:solidFill>
                </a:rPr>
                <a:t>2</a:t>
              </a:r>
              <a:endParaRPr lang="es-ES" b="1">
                <a:solidFill>
                  <a:srgbClr val="000000"/>
                </a:solidFill>
              </a:endParaRPr>
            </a:p>
          </p:txBody>
        </p:sp>
      </p:grpSp>
      <p:sp>
        <p:nvSpPr>
          <p:cNvPr id="133207" name="Rectangle 140"/>
          <p:cNvSpPr>
            <a:spLocks noChangeArrowheads="1"/>
          </p:cNvSpPr>
          <p:nvPr/>
        </p:nvSpPr>
        <p:spPr bwMode="auto">
          <a:xfrm>
            <a:off x="5664860" y="6106051"/>
            <a:ext cx="457200" cy="156854"/>
          </a:xfrm>
          <a:prstGeom prst="rect">
            <a:avLst/>
          </a:prstGeom>
          <a:solidFill>
            <a:schemeClr val="accent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77517" name="Group 299"/>
          <p:cNvGrpSpPr>
            <a:grpSpLocks/>
          </p:cNvGrpSpPr>
          <p:nvPr/>
        </p:nvGrpSpPr>
        <p:grpSpPr bwMode="auto">
          <a:xfrm>
            <a:off x="3578225" y="2396851"/>
            <a:ext cx="2012950" cy="874713"/>
            <a:chOff x="2254" y="1670"/>
            <a:chExt cx="1268" cy="551"/>
          </a:xfrm>
        </p:grpSpPr>
        <p:sp>
          <p:nvSpPr>
            <p:cNvPr id="133183" name="Text Box 296"/>
            <p:cNvSpPr txBox="1">
              <a:spLocks noChangeArrowheads="1"/>
            </p:cNvSpPr>
            <p:nvPr/>
          </p:nvSpPr>
          <p:spPr bwMode="auto">
            <a:xfrm>
              <a:off x="2539" y="1670"/>
              <a:ext cx="735" cy="366"/>
            </a:xfrm>
            <a:prstGeom prst="rect">
              <a:avLst/>
            </a:prstGeom>
            <a:noFill/>
            <a:ln w="9525">
              <a:noFill/>
              <a:miter lim="800000"/>
              <a:headEnd/>
              <a:tailEnd/>
            </a:ln>
          </p:spPr>
          <p:txBody>
            <a:bodyPr>
              <a:spAutoFit/>
            </a:bodyPr>
            <a:lstStyle/>
            <a:p>
              <a:pPr algn="ctr" fontAlgn="base">
                <a:spcBef>
                  <a:spcPct val="50000"/>
                </a:spcBef>
                <a:spcAft>
                  <a:spcPct val="0"/>
                </a:spcAft>
              </a:pPr>
              <a:r>
                <a:rPr lang="es-ES" sz="1600">
                  <a:solidFill>
                    <a:srgbClr val="000000"/>
                  </a:solidFill>
                </a:rPr>
                <a:t>Electrodos de Platino</a:t>
              </a:r>
            </a:p>
          </p:txBody>
        </p:sp>
        <p:sp>
          <p:nvSpPr>
            <p:cNvPr id="133184" name="Line 297"/>
            <p:cNvSpPr>
              <a:spLocks noChangeShapeType="1"/>
            </p:cNvSpPr>
            <p:nvPr/>
          </p:nvSpPr>
          <p:spPr bwMode="auto">
            <a:xfrm flipH="1">
              <a:off x="2254"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33185" name="Line 298"/>
            <p:cNvSpPr>
              <a:spLocks noChangeShapeType="1"/>
            </p:cNvSpPr>
            <p:nvPr/>
          </p:nvSpPr>
          <p:spPr bwMode="auto">
            <a:xfrm>
              <a:off x="3205"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77518" name="314 Grupo"/>
          <p:cNvGrpSpPr>
            <a:grpSpLocks/>
          </p:cNvGrpSpPr>
          <p:nvPr/>
        </p:nvGrpSpPr>
        <p:grpSpPr bwMode="auto">
          <a:xfrm>
            <a:off x="3073400" y="2442889"/>
            <a:ext cx="3136900" cy="823912"/>
            <a:chOff x="3074036" y="2697163"/>
            <a:chExt cx="3136265" cy="823912"/>
          </a:xfrm>
        </p:grpSpPr>
        <p:sp>
          <p:nvSpPr>
            <p:cNvPr id="133181" name="Text Box 16"/>
            <p:cNvSpPr txBox="1">
              <a:spLocks noChangeArrowheads="1"/>
            </p:cNvSpPr>
            <p:nvPr/>
          </p:nvSpPr>
          <p:spPr bwMode="auto">
            <a:xfrm>
              <a:off x="3074036" y="2867977"/>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sp>
          <p:nvSpPr>
            <p:cNvPr id="133182" name="Text Box 17"/>
            <p:cNvSpPr txBox="1">
              <a:spLocks noChangeArrowheads="1"/>
            </p:cNvSpPr>
            <p:nvPr/>
          </p:nvSpPr>
          <p:spPr bwMode="auto">
            <a:xfrm>
              <a:off x="5635626" y="2697163"/>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grpSp>
      <p:grpSp>
        <p:nvGrpSpPr>
          <p:cNvPr id="277519" name="53 Grupo"/>
          <p:cNvGrpSpPr>
            <a:grpSpLocks/>
          </p:cNvGrpSpPr>
          <p:nvPr/>
        </p:nvGrpSpPr>
        <p:grpSpPr bwMode="auto">
          <a:xfrm rot="8030265">
            <a:off x="8063706" y="1224483"/>
            <a:ext cx="428625" cy="874712"/>
            <a:chOff x="3737929" y="55503"/>
            <a:chExt cx="684212" cy="1397000"/>
          </a:xfrm>
        </p:grpSpPr>
        <p:sp>
          <p:nvSpPr>
            <p:cNvPr id="307" name="306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77520" name="Group 2"/>
            <p:cNvGrpSpPr>
              <a:grpSpLocks/>
            </p:cNvGrpSpPr>
            <p:nvPr/>
          </p:nvGrpSpPr>
          <p:grpSpPr bwMode="auto">
            <a:xfrm rot="713450">
              <a:off x="3737929" y="55503"/>
              <a:ext cx="684212" cy="1397000"/>
              <a:chOff x="1588" y="1253"/>
              <a:chExt cx="734" cy="1499"/>
            </a:xfrm>
          </p:grpSpPr>
          <p:sp>
            <p:nvSpPr>
              <p:cNvPr id="133176"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177"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78"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3179"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3180"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77521" name="326 Grupo"/>
          <p:cNvGrpSpPr>
            <a:grpSpLocks/>
          </p:cNvGrpSpPr>
          <p:nvPr/>
        </p:nvGrpSpPr>
        <p:grpSpPr bwMode="auto">
          <a:xfrm>
            <a:off x="2297113" y="529951"/>
            <a:ext cx="620712" cy="1208088"/>
            <a:chOff x="2296884" y="783771"/>
            <a:chExt cx="620486" cy="1208315"/>
          </a:xfrm>
        </p:grpSpPr>
        <p:cxnSp>
          <p:nvCxnSpPr>
            <p:cNvPr id="314" name="313 Conector recto"/>
            <p:cNvCxnSpPr/>
            <p:nvPr/>
          </p:nvCxnSpPr>
          <p:spPr>
            <a:xfrm>
              <a:off x="2319101" y="783771"/>
              <a:ext cx="5760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5" name="314 Conector recto"/>
            <p:cNvCxnSpPr/>
            <p:nvPr/>
          </p:nvCxnSpPr>
          <p:spPr>
            <a:xfrm>
              <a:off x="2319101" y="1992086"/>
              <a:ext cx="5760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7" name="316 Conector recto de flecha"/>
            <p:cNvCxnSpPr/>
            <p:nvPr/>
          </p:nvCxnSpPr>
          <p:spPr>
            <a:xfrm>
              <a:off x="2646007" y="783771"/>
              <a:ext cx="0" cy="120831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173" name="324 CuadroTexto"/>
            <p:cNvSpPr txBox="1">
              <a:spLocks noChangeArrowheads="1"/>
            </p:cNvSpPr>
            <p:nvPr/>
          </p:nvSpPr>
          <p:spPr bwMode="auto">
            <a:xfrm>
              <a:off x="2296884" y="1186543"/>
              <a:ext cx="620486"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Times New Roman" pitchFamily="18" charset="0"/>
                  <a:cs typeface="Times New Roman" pitchFamily="18" charset="0"/>
                </a:rPr>
                <a:t>V</a:t>
              </a:r>
            </a:p>
          </p:txBody>
        </p:sp>
      </p:grpSp>
      <p:grpSp>
        <p:nvGrpSpPr>
          <p:cNvPr id="277522" name="327 Grupo"/>
          <p:cNvGrpSpPr>
            <a:grpSpLocks/>
          </p:cNvGrpSpPr>
          <p:nvPr/>
        </p:nvGrpSpPr>
        <p:grpSpPr bwMode="auto">
          <a:xfrm>
            <a:off x="4484688" y="529951"/>
            <a:ext cx="719137" cy="2209800"/>
            <a:chOff x="4484915" y="783771"/>
            <a:chExt cx="718457" cy="2209800"/>
          </a:xfrm>
        </p:grpSpPr>
        <p:cxnSp>
          <p:nvCxnSpPr>
            <p:cNvPr id="321" name="320 Conector recto"/>
            <p:cNvCxnSpPr/>
            <p:nvPr/>
          </p:nvCxnSpPr>
          <p:spPr>
            <a:xfrm>
              <a:off x="4626068" y="783771"/>
              <a:ext cx="5773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2" name="321 Conector recto"/>
            <p:cNvCxnSpPr/>
            <p:nvPr/>
          </p:nvCxnSpPr>
          <p:spPr>
            <a:xfrm>
              <a:off x="4626068" y="2982459"/>
              <a:ext cx="5773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3" name="322 Conector recto de flecha"/>
            <p:cNvCxnSpPr/>
            <p:nvPr/>
          </p:nvCxnSpPr>
          <p:spPr>
            <a:xfrm>
              <a:off x="4952784" y="783771"/>
              <a:ext cx="0" cy="22098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169" name="325 CuadroTexto"/>
            <p:cNvSpPr txBox="1">
              <a:spLocks noChangeArrowheads="1"/>
            </p:cNvSpPr>
            <p:nvPr/>
          </p:nvSpPr>
          <p:spPr bwMode="auto">
            <a:xfrm>
              <a:off x="4484915" y="1600200"/>
              <a:ext cx="620486"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Times New Roman" pitchFamily="18" charset="0"/>
                  <a:cs typeface="Times New Roman" pitchFamily="18" charset="0"/>
                </a:rPr>
                <a:t>2V</a:t>
              </a:r>
            </a:p>
          </p:txBody>
        </p:sp>
      </p:grpSp>
      <p:grpSp>
        <p:nvGrpSpPr>
          <p:cNvPr id="277523" name="96 Grupo"/>
          <p:cNvGrpSpPr/>
          <p:nvPr/>
        </p:nvGrpSpPr>
        <p:grpSpPr>
          <a:xfrm>
            <a:off x="4477670" y="5600841"/>
            <a:ext cx="1280309" cy="381508"/>
            <a:chOff x="3529785" y="1417241"/>
            <a:chExt cx="1280309" cy="381508"/>
          </a:xfrm>
        </p:grpSpPr>
        <p:pic>
          <p:nvPicPr>
            <p:cNvPr id="326" name="Picture 2" descr="C:\Users\jvsb\AppData\Local\Microsoft\Windows\INetCache\IE\03G5V97Z\Mano[1].jpg"/>
            <p:cNvPicPr>
              <a:picLocks noChangeAspect="1" noChangeArrowheads="1"/>
            </p:cNvPicPr>
            <p:nvPr/>
          </p:nvPicPr>
          <p:blipFill>
            <a:blip r:embed="rId3" cstate="print"/>
            <a:srcRect/>
            <a:stretch>
              <a:fillRect/>
            </a:stretch>
          </p:blipFill>
          <p:spPr bwMode="auto">
            <a:xfrm rot="14739347" flipV="1">
              <a:off x="4354712" y="1343367"/>
              <a:ext cx="381508" cy="529256"/>
            </a:xfrm>
            <a:prstGeom prst="rect">
              <a:avLst/>
            </a:prstGeom>
            <a:noFill/>
          </p:spPr>
        </p:pic>
        <p:sp>
          <p:nvSpPr>
            <p:cNvPr id="327" name="326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277524" name="56 Grupo"/>
          <p:cNvGrpSpPr/>
          <p:nvPr/>
        </p:nvGrpSpPr>
        <p:grpSpPr>
          <a:xfrm>
            <a:off x="5602052" y="5922167"/>
            <a:ext cx="522287" cy="363538"/>
            <a:chOff x="3262313" y="1657350"/>
            <a:chExt cx="522287" cy="363538"/>
          </a:xfrm>
          <a:solidFill>
            <a:schemeClr val="accent3"/>
          </a:solidFill>
        </p:grpSpPr>
        <p:sp>
          <p:nvSpPr>
            <p:cNvPr id="336" name="335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25" name="Group 31"/>
            <p:cNvGrpSpPr>
              <a:grpSpLocks/>
            </p:cNvGrpSpPr>
            <p:nvPr/>
          </p:nvGrpSpPr>
          <p:grpSpPr bwMode="auto">
            <a:xfrm rot="1501438">
              <a:off x="3306763" y="1663700"/>
              <a:ext cx="477837" cy="357188"/>
              <a:chOff x="2140" y="1888"/>
              <a:chExt cx="182" cy="136"/>
            </a:xfrm>
            <a:grpFill/>
          </p:grpSpPr>
          <p:sp>
            <p:nvSpPr>
              <p:cNvPr id="338"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77526" name="Group 33"/>
              <p:cNvGrpSpPr>
                <a:grpSpLocks/>
              </p:cNvGrpSpPr>
              <p:nvPr/>
            </p:nvGrpSpPr>
            <p:grpSpPr bwMode="auto">
              <a:xfrm rot="-1508480">
                <a:off x="2200" y="1888"/>
                <a:ext cx="91" cy="91"/>
                <a:chOff x="2381" y="2296"/>
                <a:chExt cx="91" cy="91"/>
              </a:xfrm>
              <a:grpFill/>
            </p:grpSpPr>
            <p:sp>
              <p:nvSpPr>
                <p:cNvPr id="340"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341"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346" name="345 Rectángulo"/>
          <p:cNvSpPr/>
          <p:nvPr/>
        </p:nvSpPr>
        <p:spPr>
          <a:xfrm>
            <a:off x="7262484" y="2605550"/>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27" name="346 Grupo"/>
          <p:cNvGrpSpPr/>
          <p:nvPr/>
        </p:nvGrpSpPr>
        <p:grpSpPr>
          <a:xfrm>
            <a:off x="6838846" y="1782854"/>
            <a:ext cx="1173162" cy="1287295"/>
            <a:chOff x="1529926" y="2014631"/>
            <a:chExt cx="1173162" cy="1287295"/>
          </a:xfrm>
        </p:grpSpPr>
        <p:grpSp>
          <p:nvGrpSpPr>
            <p:cNvPr id="277528" name="201 Grupo"/>
            <p:cNvGrpSpPr/>
            <p:nvPr/>
          </p:nvGrpSpPr>
          <p:grpSpPr>
            <a:xfrm>
              <a:off x="1529926" y="2014631"/>
              <a:ext cx="1173162" cy="1287295"/>
              <a:chOff x="6563777" y="2336800"/>
              <a:chExt cx="1173162" cy="1287295"/>
            </a:xfrm>
          </p:grpSpPr>
          <p:sp>
            <p:nvSpPr>
              <p:cNvPr id="356" name="355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57"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77529" name="202 Grupo"/>
            <p:cNvGrpSpPr/>
            <p:nvPr/>
          </p:nvGrpSpPr>
          <p:grpSpPr>
            <a:xfrm>
              <a:off x="1770203" y="2091635"/>
              <a:ext cx="700088" cy="685623"/>
              <a:chOff x="6804054" y="2413804"/>
              <a:chExt cx="700088" cy="685623"/>
            </a:xfrm>
          </p:grpSpPr>
          <p:sp>
            <p:nvSpPr>
              <p:cNvPr id="350"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77530" name="204 Grupo"/>
              <p:cNvGrpSpPr/>
              <p:nvPr/>
            </p:nvGrpSpPr>
            <p:grpSpPr>
              <a:xfrm>
                <a:off x="6804054" y="2413804"/>
                <a:ext cx="700088" cy="427056"/>
                <a:chOff x="6804054" y="2413804"/>
                <a:chExt cx="700088" cy="427056"/>
              </a:xfrm>
            </p:grpSpPr>
            <p:sp>
              <p:nvSpPr>
                <p:cNvPr id="352"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353"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354"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355"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77531" name="357 Grupo"/>
          <p:cNvGrpSpPr/>
          <p:nvPr/>
        </p:nvGrpSpPr>
        <p:grpSpPr>
          <a:xfrm rot="2700000">
            <a:off x="7172216" y="2300421"/>
            <a:ext cx="387181" cy="530317"/>
            <a:chOff x="4428697" y="2862197"/>
            <a:chExt cx="387181" cy="530317"/>
          </a:xfrm>
        </p:grpSpPr>
        <p:cxnSp>
          <p:nvCxnSpPr>
            <p:cNvPr id="359" name="358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7532" name="213 Grupo"/>
            <p:cNvGrpSpPr/>
            <p:nvPr/>
          </p:nvGrpSpPr>
          <p:grpSpPr>
            <a:xfrm>
              <a:off x="4428697" y="2862197"/>
              <a:ext cx="172228" cy="315364"/>
              <a:chOff x="4428697" y="2862197"/>
              <a:chExt cx="172228" cy="315364"/>
            </a:xfrm>
          </p:grpSpPr>
          <p:cxnSp>
            <p:nvCxnSpPr>
              <p:cNvPr id="361" name="360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2" name="361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364" name="363 Rectángulo"/>
          <p:cNvSpPr/>
          <p:nvPr/>
        </p:nvSpPr>
        <p:spPr>
          <a:xfrm>
            <a:off x="7196907" y="2640254"/>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5" name="364 Rectángulo"/>
          <p:cNvSpPr/>
          <p:nvPr/>
        </p:nvSpPr>
        <p:spPr>
          <a:xfrm>
            <a:off x="7158853" y="2695499"/>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366" name="365 Conector recto"/>
          <p:cNvCxnSpPr/>
          <p:nvPr/>
        </p:nvCxnSpPr>
        <p:spPr>
          <a:xfrm>
            <a:off x="6930921" y="26955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157" name="Line 294"/>
          <p:cNvSpPr>
            <a:spLocks noChangeShapeType="1"/>
          </p:cNvSpPr>
          <p:nvPr/>
        </p:nvSpPr>
        <p:spPr bwMode="auto">
          <a:xfrm>
            <a:off x="6653213" y="2884214"/>
            <a:ext cx="49053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158" name="Line 295"/>
          <p:cNvSpPr>
            <a:spLocks noChangeShapeType="1"/>
          </p:cNvSpPr>
          <p:nvPr/>
        </p:nvSpPr>
        <p:spPr bwMode="auto">
          <a:xfrm>
            <a:off x="7691438" y="2884214"/>
            <a:ext cx="555625"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7533" name="366 Grupo"/>
          <p:cNvGrpSpPr/>
          <p:nvPr/>
        </p:nvGrpSpPr>
        <p:grpSpPr>
          <a:xfrm>
            <a:off x="7030192" y="2736774"/>
            <a:ext cx="751739" cy="274638"/>
            <a:chOff x="1748927" y="2968551"/>
            <a:chExt cx="751739" cy="274638"/>
          </a:xfrm>
        </p:grpSpPr>
        <p:sp>
          <p:nvSpPr>
            <p:cNvPr id="368"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369"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370"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371" name="370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72" name="371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73"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374"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375" name="374 CuadroTexto"/>
          <p:cNvSpPr txBox="1"/>
          <p:nvPr/>
        </p:nvSpPr>
        <p:spPr>
          <a:xfrm>
            <a:off x="3978411" y="1314741"/>
            <a:ext cx="1214480" cy="369332"/>
          </a:xfrm>
          <a:prstGeom prst="rect">
            <a:avLst/>
          </a:prstGeom>
          <a:solidFill>
            <a:srgbClr val="FFFF00"/>
          </a:solidFill>
          <a:ln>
            <a:solidFill>
              <a:srgbClr val="000000"/>
            </a:solidFill>
          </a:ln>
        </p:spPr>
        <p:txBody>
          <a:bodyPr wrap="square" rtlCol="0">
            <a:spAutoFit/>
          </a:bodyPr>
          <a:lstStyle/>
          <a:p>
            <a:r>
              <a:rPr lang="es-ES_tradnl" kern="0" dirty="0" err="1">
                <a:solidFill>
                  <a:sysClr val="windowText" lastClr="000000"/>
                </a:solidFill>
              </a:rPr>
              <a:t>Click</a:t>
            </a:r>
            <a:r>
              <a:rPr lang="es-ES_tradnl" kern="0" dirty="0">
                <a:solidFill>
                  <a:sysClr val="windowText" lastClr="000000"/>
                </a:solidFill>
              </a:rPr>
              <a:t> aquí</a:t>
            </a:r>
          </a:p>
        </p:txBody>
      </p:sp>
      <p:grpSp>
        <p:nvGrpSpPr>
          <p:cNvPr id="277534" name="376 Grupo"/>
          <p:cNvGrpSpPr/>
          <p:nvPr/>
        </p:nvGrpSpPr>
        <p:grpSpPr>
          <a:xfrm>
            <a:off x="3156273" y="1308038"/>
            <a:ext cx="2820884" cy="366712"/>
            <a:chOff x="3122407" y="1308038"/>
            <a:chExt cx="2820884" cy="366712"/>
          </a:xfrm>
        </p:grpSpPr>
        <p:sp>
          <p:nvSpPr>
            <p:cNvPr id="378" name="Text Box 18"/>
            <p:cNvSpPr txBox="1">
              <a:spLocks noChangeArrowheads="1"/>
            </p:cNvSpPr>
            <p:nvPr/>
          </p:nvSpPr>
          <p:spPr bwMode="auto">
            <a:xfrm>
              <a:off x="3122407"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379" name="Text Box 18"/>
            <p:cNvSpPr txBox="1">
              <a:spLocks noChangeArrowheads="1"/>
            </p:cNvSpPr>
            <p:nvPr/>
          </p:nvSpPr>
          <p:spPr bwMode="auto">
            <a:xfrm>
              <a:off x="5295591"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grpSp>
      <p:sp>
        <p:nvSpPr>
          <p:cNvPr id="380" name="379 Forma libre"/>
          <p:cNvSpPr/>
          <p:nvPr/>
        </p:nvSpPr>
        <p:spPr>
          <a:xfrm>
            <a:off x="7243763" y="2583656"/>
            <a:ext cx="157162" cy="107157"/>
          </a:xfrm>
          <a:custGeom>
            <a:avLst/>
            <a:gdLst>
              <a:gd name="connsiteX0" fmla="*/ 157162 w 157162"/>
              <a:gd name="connsiteY0" fmla="*/ 54769 h 107157"/>
              <a:gd name="connsiteX1" fmla="*/ 142875 w 157162"/>
              <a:gd name="connsiteY1" fmla="*/ 4763 h 107157"/>
              <a:gd name="connsiteX2" fmla="*/ 114300 w 157162"/>
              <a:gd name="connsiteY2" fmla="*/ 0 h 107157"/>
              <a:gd name="connsiteX3" fmla="*/ 76200 w 157162"/>
              <a:gd name="connsiteY3" fmla="*/ 16669 h 107157"/>
              <a:gd name="connsiteX4" fmla="*/ 0 w 157162"/>
              <a:gd name="connsiteY4" fmla="*/ 107157 h 107157"/>
              <a:gd name="connsiteX5" fmla="*/ 157162 w 157162"/>
              <a:gd name="connsiteY5" fmla="*/ 107157 h 107157"/>
              <a:gd name="connsiteX6" fmla="*/ 157162 w 157162"/>
              <a:gd name="connsiteY6" fmla="*/ 54769 h 1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 h="107157">
                <a:moveTo>
                  <a:pt x="157162" y="54769"/>
                </a:moveTo>
                <a:lnTo>
                  <a:pt x="142875" y="4763"/>
                </a:lnTo>
                <a:lnTo>
                  <a:pt x="114300" y="0"/>
                </a:lnTo>
                <a:lnTo>
                  <a:pt x="76200" y="16669"/>
                </a:lnTo>
                <a:lnTo>
                  <a:pt x="0" y="107157"/>
                </a:lnTo>
                <a:lnTo>
                  <a:pt x="157162" y="107157"/>
                </a:lnTo>
                <a:lnTo>
                  <a:pt x="157162" y="547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3" name="362 Elipse"/>
          <p:cNvSpPr/>
          <p:nvPr/>
        </p:nvSpPr>
        <p:spPr>
          <a:xfrm>
            <a:off x="7398211" y="25847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35" name="54 Grupo"/>
          <p:cNvGrpSpPr/>
          <p:nvPr/>
        </p:nvGrpSpPr>
        <p:grpSpPr>
          <a:xfrm>
            <a:off x="5541320" y="5822350"/>
            <a:ext cx="552828" cy="357188"/>
            <a:chOff x="2269079" y="1233404"/>
            <a:chExt cx="552828" cy="357188"/>
          </a:xfrm>
          <a:solidFill>
            <a:schemeClr val="accent3"/>
          </a:solidFill>
        </p:grpSpPr>
        <p:sp>
          <p:nvSpPr>
            <p:cNvPr id="329" name="328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33267" name="Group 26"/>
            <p:cNvGrpSpPr>
              <a:grpSpLocks/>
            </p:cNvGrpSpPr>
            <p:nvPr/>
          </p:nvGrpSpPr>
          <p:grpSpPr bwMode="auto">
            <a:xfrm>
              <a:off x="2344070" y="1233404"/>
              <a:ext cx="477837" cy="357188"/>
              <a:chOff x="2140" y="1888"/>
              <a:chExt cx="182" cy="136"/>
            </a:xfrm>
            <a:grpFill/>
          </p:grpSpPr>
          <p:sp>
            <p:nvSpPr>
              <p:cNvPr id="331"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33268" name="Group 28"/>
              <p:cNvGrpSpPr>
                <a:grpSpLocks/>
              </p:cNvGrpSpPr>
              <p:nvPr/>
            </p:nvGrpSpPr>
            <p:grpSpPr bwMode="auto">
              <a:xfrm rot="-1508480">
                <a:off x="2200" y="1888"/>
                <a:ext cx="91" cy="91"/>
                <a:chOff x="2381" y="2296"/>
                <a:chExt cx="91" cy="91"/>
              </a:xfrm>
              <a:grpFill/>
            </p:grpSpPr>
            <p:sp>
              <p:nvSpPr>
                <p:cNvPr id="333"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334"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33269" name="357 Grupo"/>
          <p:cNvGrpSpPr/>
          <p:nvPr/>
        </p:nvGrpSpPr>
        <p:grpSpPr>
          <a:xfrm>
            <a:off x="738439" y="574250"/>
            <a:ext cx="1497295" cy="577608"/>
            <a:chOff x="7800941" y="5453350"/>
            <a:chExt cx="1497295" cy="577608"/>
          </a:xfrm>
          <a:solidFill>
            <a:srgbClr val="FFFF00"/>
          </a:solidFill>
        </p:grpSpPr>
        <p:sp>
          <p:nvSpPr>
            <p:cNvPr id="360" name="359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7" name="366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376" name="375 Triángulo isósceles">
            <a:hlinkClick r:id="" action="ppaction://hlinkshowjump?jump=nextslide"/>
          </p:cNvPr>
          <p:cNvSpPr/>
          <p:nvPr/>
        </p:nvSpPr>
        <p:spPr>
          <a:xfrm rot="5400000">
            <a:off x="1763572" y="70383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75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5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5"/>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375"/>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2775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6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7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277516"/>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277517"/>
                                        </p:tgtEl>
                                      </p:cBhvr>
                                    </p:animEffect>
                                    <p:set>
                                      <p:cBhvr>
                                        <p:cTn id="27" dur="1" fill="hold">
                                          <p:stCondLst>
                                            <p:cond delay="1999"/>
                                          </p:stCondLst>
                                        </p:cTn>
                                        <p:tgtEl>
                                          <p:spTgt spid="2775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fill="hold" grpId="0" nodeType="clickEffect">
                                  <p:stCondLst>
                                    <p:cond delay="0"/>
                                  </p:stCondLst>
                                  <p:childTnLst>
                                    <p:animMotion origin="layout" path="M -5.55556E-7 -1.11111E-6 L -5.55556E-7 0.28356 " pathEditMode="relative" ptsTypes="AA">
                                      <p:cBhvr>
                                        <p:cTn id="31" dur="3000" fill="hold"/>
                                        <p:tgtEl>
                                          <p:spTgt spid="277516"/>
                                        </p:tgtEl>
                                        <p:attrNameLst>
                                          <p:attrName>ppt_x</p:attrName>
                                          <p:attrName>ppt_y</p:attrName>
                                        </p:attrNameLst>
                                      </p:cBhvr>
                                    </p:animMotion>
                                  </p:childTnLst>
                                </p:cTn>
                              </p:par>
                              <p:par>
                                <p:cTn id="32" presetID="1" presetClass="exit" presetSubtype="0" fill="hold" grpId="2" nodeType="withEffect">
                                  <p:stCondLst>
                                    <p:cond delay="0"/>
                                  </p:stCondLst>
                                  <p:childTnLst>
                                    <p:set>
                                      <p:cBhvr>
                                        <p:cTn id="33" dur="1" fill="hold">
                                          <p:stCondLst>
                                            <p:cond delay="0"/>
                                          </p:stCondLst>
                                        </p:cTn>
                                        <p:tgtEl>
                                          <p:spTgt spid="375"/>
                                        </p:tgtEl>
                                        <p:attrNameLst>
                                          <p:attrName>style.visibility</p:attrName>
                                        </p:attrNameLst>
                                      </p:cBhvr>
                                      <p:to>
                                        <p:strVal val="hidden"/>
                                      </p:to>
                                    </p:set>
                                  </p:childTnLst>
                                </p:cTn>
                              </p:par>
                            </p:childTnLst>
                          </p:cTn>
                        </p:par>
                        <p:par>
                          <p:cTn id="34" fill="hold">
                            <p:stCondLst>
                              <p:cond delay="3000"/>
                            </p:stCondLst>
                            <p:childTnLst>
                              <p:par>
                                <p:cTn id="35" presetID="10" presetClass="exit" presetSubtype="0" fill="hold" grpId="1" nodeType="afterEffect">
                                  <p:stCondLst>
                                    <p:cond delay="0"/>
                                  </p:stCondLst>
                                  <p:childTnLst>
                                    <p:animEffect transition="out" filter="fade">
                                      <p:cBhvr>
                                        <p:cTn id="36" dur="2000"/>
                                        <p:tgtEl>
                                          <p:spTgt spid="277516"/>
                                        </p:tgtEl>
                                      </p:cBhvr>
                                    </p:animEffect>
                                    <p:set>
                                      <p:cBhvr>
                                        <p:cTn id="37" dur="1" fill="hold">
                                          <p:stCondLst>
                                            <p:cond delay="1999"/>
                                          </p:stCondLst>
                                        </p:cTn>
                                        <p:tgtEl>
                                          <p:spTgt spid="277516"/>
                                        </p:tgtEl>
                                        <p:attrNameLst>
                                          <p:attrName>style.visibility</p:attrName>
                                        </p:attrNameLst>
                                      </p:cBhvr>
                                      <p:to>
                                        <p:strVal val="hidden"/>
                                      </p:to>
                                    </p:se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par>
                                <p:cTn id="42" presetID="1" presetClass="entr" presetSubtype="0" fill="hold" nodeType="withEffect">
                                  <p:stCondLst>
                                    <p:cond delay="0"/>
                                  </p:stCondLst>
                                  <p:childTnLst>
                                    <p:set>
                                      <p:cBhvr>
                                        <p:cTn id="43" dur="1" fill="hold">
                                          <p:stCondLst>
                                            <p:cond delay="0"/>
                                          </p:stCondLst>
                                        </p:cTn>
                                        <p:tgtEl>
                                          <p:spTgt spid="277523"/>
                                        </p:tgtEl>
                                        <p:attrNameLst>
                                          <p:attrName>style.visibility</p:attrName>
                                        </p:attrNameLst>
                                      </p:cBhvr>
                                      <p:to>
                                        <p:strVal val="visible"/>
                                      </p:to>
                                    </p:set>
                                  </p:childTnLst>
                                </p:cTn>
                              </p:par>
                              <p:par>
                                <p:cTn id="44" presetID="35" presetClass="emph" presetSubtype="0" repeatCount="indefinite" fill="hold" nodeType="withEffect">
                                  <p:stCondLst>
                                    <p:cond delay="0"/>
                                  </p:stCondLst>
                                  <p:childTnLst>
                                    <p:anim calcmode="discrete" valueType="str">
                                      <p:cBhvr>
                                        <p:cTn id="45" dur="500" fill="hold"/>
                                        <p:tgtEl>
                                          <p:spTgt spid="2775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77535"/>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77535"/>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ntr" presetSubtype="0" fill="hold" nodeType="withEffect">
                                  <p:stCondLst>
                                    <p:cond delay="0"/>
                                  </p:stCondLst>
                                  <p:childTnLst>
                                    <p:set>
                                      <p:cBhvr>
                                        <p:cTn id="52" dur="1" fill="hold">
                                          <p:stCondLst>
                                            <p:cond delay="0"/>
                                          </p:stCondLst>
                                        </p:cTn>
                                        <p:tgtEl>
                                          <p:spTgt spid="27752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775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7752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77519"/>
                                        </p:tgtEl>
                                        <p:attrNameLst>
                                          <p:attrName>style.visibility</p:attrName>
                                        </p:attrNameLst>
                                      </p:cBhvr>
                                      <p:to>
                                        <p:strVal val="visible"/>
                                      </p:to>
                                    </p:set>
                                  </p:childTnLst>
                                </p:cTn>
                              </p:par>
                              <p:par>
                                <p:cTn id="59" presetID="35" presetClass="emph" presetSubtype="0" repeatCount="indefinite" fill="hold" nodeType="withEffect">
                                  <p:stCondLst>
                                    <p:cond delay="0"/>
                                  </p:stCondLst>
                                  <p:childTnLst>
                                    <p:anim calcmode="discrete" valueType="str">
                                      <p:cBhvr>
                                        <p:cTn id="60" dur="500" fill="hold"/>
                                        <p:tgtEl>
                                          <p:spTgt spid="277519"/>
                                        </p:tgtEl>
                                        <p:attrNameLst>
                                          <p:attrName>style.visibility</p:attrName>
                                        </p:attrNameLst>
                                      </p:cBhvr>
                                      <p:tavLst>
                                        <p:tav tm="0">
                                          <p:val>
                                            <p:strVal val="hidden"/>
                                          </p:val>
                                        </p:tav>
                                        <p:tav tm="50000">
                                          <p:val>
                                            <p:strVal val="visible"/>
                                          </p:val>
                                        </p:tav>
                                      </p:tavLst>
                                    </p:anim>
                                  </p:childTnLst>
                                </p:cTn>
                              </p:par>
                              <p:par>
                                <p:cTn id="61" presetID="1" presetClass="entr" presetSubtype="0" fill="hold" nodeType="withEffect">
                                  <p:stCondLst>
                                    <p:cond delay="0"/>
                                  </p:stCondLst>
                                  <p:childTnLst>
                                    <p:set>
                                      <p:cBhvr>
                                        <p:cTn id="62" dur="1" fill="hold">
                                          <p:stCondLst>
                                            <p:cond delay="0"/>
                                          </p:stCondLst>
                                        </p:cTn>
                                        <p:tgtEl>
                                          <p:spTgt spid="277518"/>
                                        </p:tgtEl>
                                        <p:attrNameLst>
                                          <p:attrName>style.visibility</p:attrName>
                                        </p:attrNameLst>
                                      </p:cBhvr>
                                      <p:to>
                                        <p:strVal val="visible"/>
                                      </p:to>
                                    </p:set>
                                  </p:childTnLst>
                                </p:cTn>
                              </p:par>
                              <p:par>
                                <p:cTn id="63" presetID="1" presetClass="emph" presetSubtype="2" fill="hold" nodeType="withEffect">
                                  <p:stCondLst>
                                    <p:cond delay="0"/>
                                  </p:stCondLst>
                                  <p:childTnLst>
                                    <p:animClr clrSpc="rgb" dir="cw">
                                      <p:cBhvr>
                                        <p:cTn id="64" dur="2000" fill="hold"/>
                                        <p:tgtEl>
                                          <p:spTgt spid="277769"/>
                                        </p:tgtEl>
                                        <p:attrNameLst>
                                          <p:attrName>fillcolor</p:attrName>
                                        </p:attrNameLst>
                                      </p:cBhvr>
                                      <p:to>
                                        <a:srgbClr val="FFFF00"/>
                                      </p:to>
                                    </p:animClr>
                                    <p:set>
                                      <p:cBhvr>
                                        <p:cTn id="65" dur="2000" fill="hold"/>
                                        <p:tgtEl>
                                          <p:spTgt spid="277769"/>
                                        </p:tgtEl>
                                        <p:attrNameLst>
                                          <p:attrName>fill.type</p:attrName>
                                        </p:attrNameLst>
                                      </p:cBhvr>
                                      <p:to>
                                        <p:strVal val="solid"/>
                                      </p:to>
                                    </p:set>
                                    <p:set>
                                      <p:cBhvr>
                                        <p:cTn id="66" dur="2000" fill="hold"/>
                                        <p:tgtEl>
                                          <p:spTgt spid="277769"/>
                                        </p:tgtEl>
                                        <p:attrNameLst>
                                          <p:attrName>fill.on</p:attrName>
                                        </p:attrNameLst>
                                      </p:cBhvr>
                                      <p:to>
                                        <p:strVal val="true"/>
                                      </p:to>
                                    </p:set>
                                  </p:childTnLst>
                                </p:cTn>
                              </p:par>
                              <p:par>
                                <p:cTn id="67" presetID="8" presetClass="emph" presetSubtype="0" fill="hold" nodeType="withEffect">
                                  <p:stCondLst>
                                    <p:cond delay="0"/>
                                  </p:stCondLst>
                                  <p:childTnLst>
                                    <p:animRot by="2700000">
                                      <p:cBhvr>
                                        <p:cTn id="68" dur="3000" fill="hold"/>
                                        <p:tgtEl>
                                          <p:spTgt spid="277531"/>
                                        </p:tgtEl>
                                        <p:attrNameLst>
                                          <p:attrName>r</p:attrName>
                                        </p:attrNameLst>
                                      </p:cBhvr>
                                    </p:animRo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0"/>
                                        <p:tgtEl>
                                          <p:spTgt spid="9"/>
                                        </p:tgtEl>
                                      </p:cBhvr>
                                    </p:animEffect>
                                  </p:childTnLst>
                                </p:cTn>
                              </p:par>
                              <p:par>
                                <p:cTn id="75" presetID="10"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0"/>
                                        <p:tgtEl>
                                          <p:spTgt spid="14"/>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0"/>
                                        <p:tgtEl>
                                          <p:spTgt spid="19"/>
                                        </p:tgtEl>
                                      </p:cBhvr>
                                    </p:animEffect>
                                  </p:childTnLst>
                                </p:cTn>
                              </p:par>
                              <p:par>
                                <p:cTn id="81" presetID="10" presetClass="entr" presetSubtype="0" fill="hold" nodeType="withEffect">
                                  <p:stCondLst>
                                    <p:cond delay="0"/>
                                  </p:stCondLst>
                                  <p:childTnLst>
                                    <p:set>
                                      <p:cBhvr>
                                        <p:cTn id="82" dur="1" fill="hold">
                                          <p:stCondLst>
                                            <p:cond delay="0"/>
                                          </p:stCondLst>
                                        </p:cTn>
                                        <p:tgtEl>
                                          <p:spTgt spid="277510"/>
                                        </p:tgtEl>
                                        <p:attrNameLst>
                                          <p:attrName>style.visibility</p:attrName>
                                        </p:attrNameLst>
                                      </p:cBhvr>
                                      <p:to>
                                        <p:strVal val="visible"/>
                                      </p:to>
                                    </p:set>
                                    <p:animEffect transition="in" filter="fade">
                                      <p:cBhvr>
                                        <p:cTn id="83" dur="5000"/>
                                        <p:tgtEl>
                                          <p:spTgt spid="277510"/>
                                        </p:tgtEl>
                                      </p:cBhvr>
                                    </p:animEffect>
                                  </p:childTnLst>
                                </p:cTn>
                              </p:par>
                              <p:par>
                                <p:cTn id="84" presetID="10" presetClass="entr" presetSubtype="0" fill="hold" nodeType="withEffect">
                                  <p:stCondLst>
                                    <p:cond delay="0"/>
                                  </p:stCondLst>
                                  <p:childTnLst>
                                    <p:set>
                                      <p:cBhvr>
                                        <p:cTn id="85" dur="1" fill="hold">
                                          <p:stCondLst>
                                            <p:cond delay="0"/>
                                          </p:stCondLst>
                                        </p:cTn>
                                        <p:tgtEl>
                                          <p:spTgt spid="277504"/>
                                        </p:tgtEl>
                                        <p:attrNameLst>
                                          <p:attrName>style.visibility</p:attrName>
                                        </p:attrNameLst>
                                      </p:cBhvr>
                                      <p:to>
                                        <p:strVal val="visible"/>
                                      </p:to>
                                    </p:set>
                                    <p:animEffect transition="in" filter="fade">
                                      <p:cBhvr>
                                        <p:cTn id="86" dur="5000"/>
                                        <p:tgtEl>
                                          <p:spTgt spid="277504"/>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0"/>
                                        <p:tgtEl>
                                          <p:spTgt spid="26"/>
                                        </p:tgtEl>
                                      </p:cBhvr>
                                    </p:animEffect>
                                  </p:childTnLst>
                                </p:cTn>
                              </p:par>
                              <p:par>
                                <p:cTn id="90" presetID="10"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0"/>
                                        <p:tgtEl>
                                          <p:spTgt spid="31"/>
                                        </p:tgtEl>
                                      </p:cBhvr>
                                    </p:animEffect>
                                  </p:childTnLst>
                                </p:cTn>
                              </p:par>
                              <p:par>
                                <p:cTn id="93" presetID="0" presetClass="path" presetSubtype="0" fill="hold" nodeType="withEffect">
                                  <p:stCondLst>
                                    <p:cond delay="0"/>
                                  </p:stCondLst>
                                  <p:childTnLst>
                                    <p:animMotion origin="layout" path="M -2.77778E-7 4.07407E-6 L -2.77778E-7 -0.29815 " pathEditMode="relative" rAng="0" ptsTypes="AA">
                                      <p:cBhvr>
                                        <p:cTn id="94" dur="3000" fill="hold"/>
                                        <p:tgtEl>
                                          <p:spTgt spid="19"/>
                                        </p:tgtEl>
                                        <p:attrNameLst>
                                          <p:attrName>ppt_x</p:attrName>
                                          <p:attrName>ppt_y</p:attrName>
                                        </p:attrNameLst>
                                      </p:cBhvr>
                                      <p:rCtr x="0" y="-149"/>
                                    </p:animMotion>
                                  </p:childTnLst>
                                </p:cTn>
                              </p:par>
                              <p:par>
                                <p:cTn id="95" presetID="0" presetClass="path" presetSubtype="0" fill="hold" nodeType="withEffect">
                                  <p:stCondLst>
                                    <p:cond delay="0"/>
                                  </p:stCondLst>
                                  <p:childTnLst>
                                    <p:animMotion origin="layout" path="M -2.77778E-7 4.07407E-6 L -2.77778E-7 -0.29815 " pathEditMode="relative" rAng="0" ptsTypes="AA">
                                      <p:cBhvr>
                                        <p:cTn id="96" dur="3000" fill="hold"/>
                                        <p:tgtEl>
                                          <p:spTgt spid="31"/>
                                        </p:tgtEl>
                                        <p:attrNameLst>
                                          <p:attrName>ppt_x</p:attrName>
                                          <p:attrName>ppt_y</p:attrName>
                                        </p:attrNameLst>
                                      </p:cBhvr>
                                      <p:rCtr x="0" y="-149"/>
                                    </p:animMotion>
                                  </p:childTnLst>
                                </p:cTn>
                              </p:par>
                              <p:par>
                                <p:cTn id="97" presetID="22" presetClass="entr" presetSubtype="1" fill="hold" grpId="0" nodeType="withEffect">
                                  <p:stCondLst>
                                    <p:cond delay="3000"/>
                                  </p:stCondLst>
                                  <p:childTnLst>
                                    <p:set>
                                      <p:cBhvr>
                                        <p:cTn id="98" dur="1" fill="hold">
                                          <p:stCondLst>
                                            <p:cond delay="0"/>
                                          </p:stCondLst>
                                        </p:cTn>
                                        <p:tgtEl>
                                          <p:spTgt spid="277762"/>
                                        </p:tgtEl>
                                        <p:attrNameLst>
                                          <p:attrName>style.visibility</p:attrName>
                                        </p:attrNameLst>
                                      </p:cBhvr>
                                      <p:to>
                                        <p:strVal val="visible"/>
                                      </p:to>
                                    </p:set>
                                    <p:animEffect transition="in" filter="wipe(up)">
                                      <p:cBhvr>
                                        <p:cTn id="99" dur="5000"/>
                                        <p:tgtEl>
                                          <p:spTgt spid="277762"/>
                                        </p:tgtEl>
                                      </p:cBhvr>
                                    </p:animEffect>
                                  </p:childTnLst>
                                </p:cTn>
                              </p:par>
                              <p:par>
                                <p:cTn id="100" presetID="22" presetClass="entr" presetSubtype="1" fill="hold" grpId="0" nodeType="withEffect">
                                  <p:stCondLst>
                                    <p:cond delay="3000"/>
                                  </p:stCondLst>
                                  <p:childTnLst>
                                    <p:set>
                                      <p:cBhvr>
                                        <p:cTn id="101" dur="1" fill="hold">
                                          <p:stCondLst>
                                            <p:cond delay="0"/>
                                          </p:stCondLst>
                                        </p:cTn>
                                        <p:tgtEl>
                                          <p:spTgt spid="277764"/>
                                        </p:tgtEl>
                                        <p:attrNameLst>
                                          <p:attrName>style.visibility</p:attrName>
                                        </p:attrNameLst>
                                      </p:cBhvr>
                                      <p:to>
                                        <p:strVal val="visible"/>
                                      </p:to>
                                    </p:set>
                                    <p:animEffect transition="in" filter="wipe(up)">
                                      <p:cBhvr>
                                        <p:cTn id="102" dur="5000"/>
                                        <p:tgtEl>
                                          <p:spTgt spid="277764"/>
                                        </p:tgtEl>
                                      </p:cBhvr>
                                    </p:animEffect>
                                  </p:childTnLst>
                                </p:cTn>
                              </p:par>
                              <p:par>
                                <p:cTn id="103" presetID="0" presetClass="path" presetSubtype="0" fill="hold" nodeType="withEffect">
                                  <p:stCondLst>
                                    <p:cond delay="1500"/>
                                  </p:stCondLst>
                                  <p:childTnLst>
                                    <p:animMotion origin="layout" path="M 0.00052 0 L 0.00052 -0.25093 " pathEditMode="relative" rAng="0" ptsTypes="AA">
                                      <p:cBhvr>
                                        <p:cTn id="104" dur="5000" fill="hold"/>
                                        <p:tgtEl>
                                          <p:spTgt spid="14"/>
                                        </p:tgtEl>
                                        <p:attrNameLst>
                                          <p:attrName>ppt_x</p:attrName>
                                          <p:attrName>ppt_y</p:attrName>
                                        </p:attrNameLst>
                                      </p:cBhvr>
                                      <p:rCtr x="0" y="-125"/>
                                    </p:animMotion>
                                  </p:childTnLst>
                                </p:cTn>
                              </p:par>
                              <p:par>
                                <p:cTn id="105" presetID="0" presetClass="path" presetSubtype="0" fill="hold" nodeType="withEffect">
                                  <p:stCondLst>
                                    <p:cond delay="1500"/>
                                  </p:stCondLst>
                                  <p:childTnLst>
                                    <p:animMotion origin="layout" path="M 0.00052 0 L 0.00052 -0.25093 " pathEditMode="relative" rAng="0" ptsTypes="AA">
                                      <p:cBhvr>
                                        <p:cTn id="106" dur="5000" fill="hold"/>
                                        <p:tgtEl>
                                          <p:spTgt spid="26"/>
                                        </p:tgtEl>
                                        <p:attrNameLst>
                                          <p:attrName>ppt_x</p:attrName>
                                          <p:attrName>ppt_y</p:attrName>
                                        </p:attrNameLst>
                                      </p:cBhvr>
                                      <p:rCtr x="0" y="-125"/>
                                    </p:animMotion>
                                  </p:childTnLst>
                                </p:cTn>
                              </p:par>
                              <p:par>
                                <p:cTn id="107" presetID="0" presetClass="path" presetSubtype="0" fill="hold" nodeType="withEffect">
                                  <p:stCondLst>
                                    <p:cond delay="4000"/>
                                  </p:stCondLst>
                                  <p:childTnLst>
                                    <p:animMotion origin="layout" path="M 8.33333E-7 4.07407E-6 L 8.33333E-7 -0.2 " pathEditMode="relative" rAng="0" ptsTypes="AA">
                                      <p:cBhvr>
                                        <p:cTn id="108" dur="5000" fill="hold"/>
                                        <p:tgtEl>
                                          <p:spTgt spid="9"/>
                                        </p:tgtEl>
                                        <p:attrNameLst>
                                          <p:attrName>ppt_x</p:attrName>
                                          <p:attrName>ppt_y</p:attrName>
                                        </p:attrNameLst>
                                      </p:cBhvr>
                                      <p:rCtr x="0" y="-100"/>
                                    </p:animMotion>
                                  </p:childTnLst>
                                </p:cTn>
                              </p:par>
                              <p:par>
                                <p:cTn id="109" presetID="0" presetClass="path" presetSubtype="0" fill="hold" nodeType="withEffect">
                                  <p:stCondLst>
                                    <p:cond delay="4000"/>
                                  </p:stCondLst>
                                  <p:childTnLst>
                                    <p:animMotion origin="layout" path="M 8.33333E-7 4.07407E-6 L 8.33333E-7 -0.2 " pathEditMode="relative" rAng="0" ptsTypes="AA">
                                      <p:cBhvr>
                                        <p:cTn id="110" dur="5000" fill="hold"/>
                                        <p:tgtEl>
                                          <p:spTgt spid="277504"/>
                                        </p:tgtEl>
                                        <p:attrNameLst>
                                          <p:attrName>ppt_x</p:attrName>
                                          <p:attrName>ppt_y</p:attrName>
                                        </p:attrNameLst>
                                      </p:cBhvr>
                                      <p:rCtr x="0" y="-100"/>
                                    </p:animMotion>
                                  </p:childTnLst>
                                </p:cTn>
                              </p:par>
                              <p:par>
                                <p:cTn id="111" presetID="10" presetClass="entr" presetSubtype="0" fill="hold" nodeType="withEffect">
                                  <p:stCondLst>
                                    <p:cond delay="3000"/>
                                  </p:stCondLst>
                                  <p:childTnLst>
                                    <p:set>
                                      <p:cBhvr>
                                        <p:cTn id="112" dur="1" fill="hold">
                                          <p:stCondLst>
                                            <p:cond delay="0"/>
                                          </p:stCondLst>
                                        </p:cTn>
                                        <p:tgtEl>
                                          <p:spTgt spid="277515"/>
                                        </p:tgtEl>
                                        <p:attrNameLst>
                                          <p:attrName>style.visibility</p:attrName>
                                        </p:attrNameLst>
                                      </p:cBhvr>
                                      <p:to>
                                        <p:strVal val="visible"/>
                                      </p:to>
                                    </p:set>
                                    <p:animEffect transition="in" filter="fade">
                                      <p:cBhvr>
                                        <p:cTn id="113" dur="5000"/>
                                        <p:tgtEl>
                                          <p:spTgt spid="277515"/>
                                        </p:tgtEl>
                                      </p:cBhvr>
                                    </p:animEffect>
                                  </p:childTnLst>
                                </p:cTn>
                              </p:par>
                              <p:par>
                                <p:cTn id="114" presetID="1" presetClass="emph" presetSubtype="2" fill="hold" nodeType="withEffect">
                                  <p:stCondLst>
                                    <p:cond delay="3000"/>
                                  </p:stCondLst>
                                  <p:childTnLst>
                                    <p:animClr clrSpc="rgb" dir="cw">
                                      <p:cBhvr>
                                        <p:cTn id="115" dur="100" fill="hold"/>
                                        <p:tgtEl>
                                          <p:spTgt spid="283664"/>
                                        </p:tgtEl>
                                        <p:attrNameLst>
                                          <p:attrName>fillcolor</p:attrName>
                                        </p:attrNameLst>
                                      </p:cBhvr>
                                      <p:to>
                                        <a:schemeClr val="bg1"/>
                                      </p:to>
                                    </p:animClr>
                                    <p:set>
                                      <p:cBhvr>
                                        <p:cTn id="116" dur="100" fill="hold"/>
                                        <p:tgtEl>
                                          <p:spTgt spid="283664"/>
                                        </p:tgtEl>
                                        <p:attrNameLst>
                                          <p:attrName>fill.type</p:attrName>
                                        </p:attrNameLst>
                                      </p:cBhvr>
                                      <p:to>
                                        <p:strVal val="solid"/>
                                      </p:to>
                                    </p:set>
                                    <p:set>
                                      <p:cBhvr>
                                        <p:cTn id="117" dur="100" fill="hold"/>
                                        <p:tgtEl>
                                          <p:spTgt spid="283664"/>
                                        </p:tgtEl>
                                        <p:attrNameLst>
                                          <p:attrName>fill.on</p:attrName>
                                        </p:attrNameLst>
                                      </p:cBhvr>
                                      <p:to>
                                        <p:strVal val="true"/>
                                      </p:to>
                                    </p:set>
                                  </p:childTnLst>
                                </p:cTn>
                              </p:par>
                              <p:par>
                                <p:cTn id="118" presetID="1" presetClass="emph" presetSubtype="2" fill="hold" nodeType="withEffect">
                                  <p:stCondLst>
                                    <p:cond delay="3000"/>
                                  </p:stCondLst>
                                  <p:childTnLst>
                                    <p:animClr clrSpc="rgb" dir="cw">
                                      <p:cBhvr>
                                        <p:cTn id="119" dur="100" fill="hold"/>
                                        <p:tgtEl>
                                          <p:spTgt spid="283784"/>
                                        </p:tgtEl>
                                        <p:attrNameLst>
                                          <p:attrName>fillcolor</p:attrName>
                                        </p:attrNameLst>
                                      </p:cBhvr>
                                      <p:to>
                                        <a:schemeClr val="bg1"/>
                                      </p:to>
                                    </p:animClr>
                                    <p:set>
                                      <p:cBhvr>
                                        <p:cTn id="120" dur="100" fill="hold"/>
                                        <p:tgtEl>
                                          <p:spTgt spid="283784"/>
                                        </p:tgtEl>
                                        <p:attrNameLst>
                                          <p:attrName>fill.type</p:attrName>
                                        </p:attrNameLst>
                                      </p:cBhvr>
                                      <p:to>
                                        <p:strVal val="solid"/>
                                      </p:to>
                                    </p:set>
                                    <p:set>
                                      <p:cBhvr>
                                        <p:cTn id="121" dur="100" fill="hold"/>
                                        <p:tgtEl>
                                          <p:spTgt spid="283784"/>
                                        </p:tgtEl>
                                        <p:attrNameLst>
                                          <p:attrName>fill.on</p:attrName>
                                        </p:attrNameLst>
                                      </p:cBhvr>
                                      <p:to>
                                        <p:strVal val="true"/>
                                      </p:to>
                                    </p:set>
                                  </p:childTnLst>
                                </p:cTn>
                              </p:par>
                              <p:par>
                                <p:cTn id="122" presetID="1" presetClass="emph" presetSubtype="2" fill="hold" nodeType="withEffect">
                                  <p:stCondLst>
                                    <p:cond delay="3000"/>
                                  </p:stCondLst>
                                  <p:childTnLst>
                                    <p:animClr clrSpc="rgb" dir="cw">
                                      <p:cBhvr>
                                        <p:cTn id="123" dur="100" fill="hold"/>
                                        <p:tgtEl>
                                          <p:spTgt spid="283785"/>
                                        </p:tgtEl>
                                        <p:attrNameLst>
                                          <p:attrName>fillcolor</p:attrName>
                                        </p:attrNameLst>
                                      </p:cBhvr>
                                      <p:to>
                                        <a:schemeClr val="bg1"/>
                                      </p:to>
                                    </p:animClr>
                                    <p:set>
                                      <p:cBhvr>
                                        <p:cTn id="124" dur="100" fill="hold"/>
                                        <p:tgtEl>
                                          <p:spTgt spid="283785"/>
                                        </p:tgtEl>
                                        <p:attrNameLst>
                                          <p:attrName>fill.type</p:attrName>
                                        </p:attrNameLst>
                                      </p:cBhvr>
                                      <p:to>
                                        <p:strVal val="solid"/>
                                      </p:to>
                                    </p:set>
                                    <p:set>
                                      <p:cBhvr>
                                        <p:cTn id="125" dur="100" fill="hold"/>
                                        <p:tgtEl>
                                          <p:spTgt spid="283785"/>
                                        </p:tgtEl>
                                        <p:attrNameLst>
                                          <p:attrName>fill.on</p:attrName>
                                        </p:attrNameLst>
                                      </p:cBhvr>
                                      <p:to>
                                        <p:strVal val="true"/>
                                      </p:to>
                                    </p:set>
                                  </p:childTnLst>
                                </p:cTn>
                              </p:par>
                              <p:par>
                                <p:cTn id="126" presetID="1" presetClass="emph" presetSubtype="2" fill="hold" nodeType="withEffect">
                                  <p:stCondLst>
                                    <p:cond delay="3000"/>
                                  </p:stCondLst>
                                  <p:childTnLst>
                                    <p:animClr clrSpc="rgb" dir="cw">
                                      <p:cBhvr>
                                        <p:cTn id="127" dur="100" fill="hold"/>
                                        <p:tgtEl>
                                          <p:spTgt spid="283911"/>
                                        </p:tgtEl>
                                        <p:attrNameLst>
                                          <p:attrName>fillcolor</p:attrName>
                                        </p:attrNameLst>
                                      </p:cBhvr>
                                      <p:to>
                                        <a:schemeClr val="bg1"/>
                                      </p:to>
                                    </p:animClr>
                                    <p:set>
                                      <p:cBhvr>
                                        <p:cTn id="128" dur="100" fill="hold"/>
                                        <p:tgtEl>
                                          <p:spTgt spid="283911"/>
                                        </p:tgtEl>
                                        <p:attrNameLst>
                                          <p:attrName>fill.type</p:attrName>
                                        </p:attrNameLst>
                                      </p:cBhvr>
                                      <p:to>
                                        <p:strVal val="solid"/>
                                      </p:to>
                                    </p:set>
                                    <p:set>
                                      <p:cBhvr>
                                        <p:cTn id="129" dur="100" fill="hold"/>
                                        <p:tgtEl>
                                          <p:spTgt spid="283911"/>
                                        </p:tgtEl>
                                        <p:attrNameLst>
                                          <p:attrName>fill.on</p:attrName>
                                        </p:attrNameLst>
                                      </p:cBhvr>
                                      <p:to>
                                        <p:strVal val="true"/>
                                      </p:to>
                                    </p:set>
                                  </p:childTnLst>
                                </p:cTn>
                              </p:par>
                            </p:childTnLst>
                          </p:cTn>
                        </p:par>
                        <p:par>
                          <p:cTn id="130" fill="hold">
                            <p:stCondLst>
                              <p:cond delay="9000"/>
                            </p:stCondLst>
                            <p:childTnLst>
                              <p:par>
                                <p:cTn id="131" presetID="10" presetClass="exit" presetSubtype="0" fill="hold" nodeType="afterEffect">
                                  <p:stCondLst>
                                    <p:cond delay="0"/>
                                  </p:stCondLst>
                                  <p:childTnLst>
                                    <p:animEffect transition="out" filter="fade">
                                      <p:cBhvr>
                                        <p:cTn id="132" dur="2000"/>
                                        <p:tgtEl>
                                          <p:spTgt spid="19"/>
                                        </p:tgtEl>
                                      </p:cBhvr>
                                    </p:animEffect>
                                    <p:set>
                                      <p:cBhvr>
                                        <p:cTn id="133" dur="1" fill="hold">
                                          <p:stCondLst>
                                            <p:cond delay="1999"/>
                                          </p:stCondLst>
                                        </p:cTn>
                                        <p:tgtEl>
                                          <p:spTgt spid="1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14"/>
                                        </p:tgtEl>
                                      </p:cBhvr>
                                    </p:animEffect>
                                    <p:set>
                                      <p:cBhvr>
                                        <p:cTn id="136" dur="1" fill="hold">
                                          <p:stCondLst>
                                            <p:cond delay="1999"/>
                                          </p:stCondLst>
                                        </p:cTn>
                                        <p:tgtEl>
                                          <p:spTgt spid="1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9"/>
                                        </p:tgtEl>
                                      </p:cBhvr>
                                    </p:animEffect>
                                    <p:set>
                                      <p:cBhvr>
                                        <p:cTn id="139" dur="1" fill="hold">
                                          <p:stCondLst>
                                            <p:cond delay="1999"/>
                                          </p:stCondLst>
                                        </p:cTn>
                                        <p:tgtEl>
                                          <p:spTgt spid="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4"/>
                                        </p:tgtEl>
                                      </p:cBhvr>
                                    </p:animEffect>
                                    <p:set>
                                      <p:cBhvr>
                                        <p:cTn id="142" dur="1" fill="hold">
                                          <p:stCondLst>
                                            <p:cond delay="1999"/>
                                          </p:stCondLst>
                                        </p:cTn>
                                        <p:tgtEl>
                                          <p:spTgt spid="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31"/>
                                        </p:tgtEl>
                                      </p:cBhvr>
                                    </p:animEffect>
                                    <p:set>
                                      <p:cBhvr>
                                        <p:cTn id="145" dur="1" fill="hold">
                                          <p:stCondLst>
                                            <p:cond delay="1999"/>
                                          </p:stCondLst>
                                        </p:cTn>
                                        <p:tgtEl>
                                          <p:spTgt spid="3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26"/>
                                        </p:tgtEl>
                                      </p:cBhvr>
                                    </p:animEffect>
                                    <p:set>
                                      <p:cBhvr>
                                        <p:cTn id="148" dur="1" fill="hold">
                                          <p:stCondLst>
                                            <p:cond delay="1999"/>
                                          </p:stCondLst>
                                        </p:cTn>
                                        <p:tgtEl>
                                          <p:spTgt spid="26"/>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277504"/>
                                        </p:tgtEl>
                                      </p:cBhvr>
                                    </p:animEffect>
                                    <p:set>
                                      <p:cBhvr>
                                        <p:cTn id="151" dur="1" fill="hold">
                                          <p:stCondLst>
                                            <p:cond delay="1999"/>
                                          </p:stCondLst>
                                        </p:cTn>
                                        <p:tgtEl>
                                          <p:spTgt spid="277504"/>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277510"/>
                                        </p:tgtEl>
                                      </p:cBhvr>
                                    </p:animEffect>
                                    <p:set>
                                      <p:cBhvr>
                                        <p:cTn id="154" dur="1" fill="hold">
                                          <p:stCondLst>
                                            <p:cond delay="1999"/>
                                          </p:stCondLst>
                                        </p:cTn>
                                        <p:tgtEl>
                                          <p:spTgt spid="277510"/>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77521"/>
                                        </p:tgtEl>
                                        <p:attrNameLst>
                                          <p:attrName>style.visibility</p:attrName>
                                        </p:attrNameLst>
                                      </p:cBhvr>
                                      <p:to>
                                        <p:strVal val="visible"/>
                                      </p:to>
                                    </p:set>
                                    <p:animEffect transition="in" filter="fade">
                                      <p:cBhvr>
                                        <p:cTn id="157" dur="2000"/>
                                        <p:tgtEl>
                                          <p:spTgt spid="277521"/>
                                        </p:tgtEl>
                                      </p:cBhvr>
                                    </p:animEffect>
                                  </p:childTnLst>
                                </p:cTn>
                              </p:par>
                              <p:par>
                                <p:cTn id="158" presetID="10" presetClass="entr" presetSubtype="0" fill="hold" nodeType="withEffect">
                                  <p:stCondLst>
                                    <p:cond delay="0"/>
                                  </p:stCondLst>
                                  <p:childTnLst>
                                    <p:set>
                                      <p:cBhvr>
                                        <p:cTn id="159" dur="1" fill="hold">
                                          <p:stCondLst>
                                            <p:cond delay="0"/>
                                          </p:stCondLst>
                                        </p:cTn>
                                        <p:tgtEl>
                                          <p:spTgt spid="277522"/>
                                        </p:tgtEl>
                                        <p:attrNameLst>
                                          <p:attrName>style.visibility</p:attrName>
                                        </p:attrNameLst>
                                      </p:cBhvr>
                                      <p:to>
                                        <p:strVal val="visible"/>
                                      </p:to>
                                    </p:set>
                                    <p:animEffect transition="in" filter="fade">
                                      <p:cBhvr>
                                        <p:cTn id="160" dur="2000"/>
                                        <p:tgtEl>
                                          <p:spTgt spid="277522"/>
                                        </p:tgtEl>
                                      </p:cBhvr>
                                    </p:animEffect>
                                  </p:childTnLst>
                                </p:cTn>
                              </p:par>
                              <p:par>
                                <p:cTn id="161" presetID="1" presetClass="entr" presetSubtype="0" fill="hold" nodeType="withEffect">
                                  <p:stCondLst>
                                    <p:cond delay="0"/>
                                  </p:stCondLst>
                                  <p:childTnLst>
                                    <p:set>
                                      <p:cBhvr>
                                        <p:cTn id="162" dur="1" fill="hold">
                                          <p:stCondLst>
                                            <p:cond delay="0"/>
                                          </p:stCondLst>
                                        </p:cTn>
                                        <p:tgtEl>
                                          <p:spTgt spid="13326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35" presetClass="emph" presetSubtype="0" repeatCount="indefinite" fill="hold" nodeType="withEffect">
                                  <p:stCondLst>
                                    <p:cond delay="0"/>
                                  </p:stCondLst>
                                  <p:childTnLst>
                                    <p:anim calcmode="discrete" valueType="str">
                                      <p:cBhvr>
                                        <p:cTn id="166" dur="500" fill="hold"/>
                                        <p:tgtEl>
                                          <p:spTgt spid="13326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77535"/>
                  </p:tgtEl>
                </p:cond>
              </p:nextCondLst>
            </p:seq>
          </p:childTnLst>
        </p:cTn>
      </p:par>
    </p:tnLst>
    <p:bldLst>
      <p:bldP spid="277516" grpId="0"/>
      <p:bldP spid="277516" grpId="1"/>
      <p:bldP spid="277516" grpId="2"/>
      <p:bldP spid="277769" grpId="0" animBg="1"/>
      <p:bldP spid="277508" grpId="0" animBg="1"/>
      <p:bldP spid="277762" grpId="0" animBg="1"/>
      <p:bldP spid="277639" grpId="0" animBg="1"/>
      <p:bldP spid="277764" grpId="0" animBg="1"/>
      <p:bldP spid="375" grpId="0" animBg="1"/>
      <p:bldP spid="375" grpId="1" animBg="1"/>
      <p:bldP spid="375" grpId="2" animBg="1"/>
      <p:bldP spid="3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66" name="Rectangle 2"/>
          <p:cNvSpPr>
            <a:spLocks noChangeArrowheads="1"/>
          </p:cNvSpPr>
          <p:nvPr/>
        </p:nvSpPr>
        <p:spPr bwMode="auto">
          <a:xfrm>
            <a:off x="1135063" y="968375"/>
            <a:ext cx="6923087" cy="53990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5699" name="Rectangle 3"/>
          <p:cNvSpPr>
            <a:spLocks noChangeArrowheads="1"/>
          </p:cNvSpPr>
          <p:nvPr/>
        </p:nvSpPr>
        <p:spPr bwMode="auto">
          <a:xfrm>
            <a:off x="3040063" y="2520950"/>
            <a:ext cx="912812" cy="576263"/>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5701" name="Rectangle 5"/>
          <p:cNvSpPr>
            <a:spLocks noChangeArrowheads="1"/>
          </p:cNvSpPr>
          <p:nvPr/>
        </p:nvSpPr>
        <p:spPr bwMode="auto">
          <a:xfrm>
            <a:off x="4962525" y="3290888"/>
            <a:ext cx="627063" cy="576262"/>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aphicFrame>
        <p:nvGraphicFramePr>
          <p:cNvPr id="8194" name="Object 46"/>
          <p:cNvGraphicFramePr>
            <a:graphicFrameLocks noChangeAspect="1"/>
          </p:cNvGraphicFramePr>
          <p:nvPr/>
        </p:nvGraphicFramePr>
        <p:xfrm>
          <a:off x="2273300" y="3297238"/>
          <a:ext cx="3265488" cy="569912"/>
        </p:xfrm>
        <a:graphic>
          <a:graphicData uri="http://schemas.openxmlformats.org/presentationml/2006/ole">
            <p:oleObj spid="_x0000_s34818" name="Ecuación" r:id="rId3" imgW="1307880" imgH="228600" progId="Equation.3">
              <p:embed/>
            </p:oleObj>
          </a:graphicData>
        </a:graphic>
      </p:graphicFrame>
      <p:sp>
        <p:nvSpPr>
          <p:cNvPr id="285700" name="Rectangle 4"/>
          <p:cNvSpPr>
            <a:spLocks noChangeArrowheads="1"/>
          </p:cNvSpPr>
          <p:nvPr/>
        </p:nvSpPr>
        <p:spPr bwMode="auto">
          <a:xfrm>
            <a:off x="6022975" y="2389188"/>
            <a:ext cx="995363" cy="890587"/>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aphicFrame>
        <p:nvGraphicFramePr>
          <p:cNvPr id="8195" name="Object 45"/>
          <p:cNvGraphicFramePr>
            <a:graphicFrameLocks noChangeAspect="1"/>
          </p:cNvGraphicFramePr>
          <p:nvPr/>
        </p:nvGraphicFramePr>
        <p:xfrm>
          <a:off x="1484313" y="2314575"/>
          <a:ext cx="6434137" cy="982663"/>
        </p:xfrm>
        <a:graphic>
          <a:graphicData uri="http://schemas.openxmlformats.org/presentationml/2006/ole">
            <p:oleObj spid="_x0000_s34819" name="Ecuación" r:id="rId4" imgW="2577960" imgH="393480" progId="Equation.3">
              <p:embed/>
            </p:oleObj>
          </a:graphicData>
        </a:graphic>
      </p:graphicFrame>
      <p:graphicFrame>
        <p:nvGraphicFramePr>
          <p:cNvPr id="285702" name="Object 6"/>
          <p:cNvGraphicFramePr>
            <a:graphicFrameLocks noChangeAspect="1"/>
          </p:cNvGraphicFramePr>
          <p:nvPr/>
        </p:nvGraphicFramePr>
        <p:xfrm>
          <a:off x="2674938" y="1712913"/>
          <a:ext cx="4502150" cy="571500"/>
        </p:xfrm>
        <a:graphic>
          <a:graphicData uri="http://schemas.openxmlformats.org/presentationml/2006/ole">
            <p:oleObj spid="_x0000_s34820" name="Ecuación" r:id="rId5" imgW="1803240" imgH="228600" progId="Equation.3">
              <p:embed/>
            </p:oleObj>
          </a:graphicData>
        </a:graphic>
      </p:graphicFrame>
      <p:sp>
        <p:nvSpPr>
          <p:cNvPr id="8204" name="Line 7"/>
          <p:cNvSpPr>
            <a:spLocks noChangeShapeType="1"/>
          </p:cNvSpPr>
          <p:nvPr/>
        </p:nvSpPr>
        <p:spPr bwMode="auto">
          <a:xfrm>
            <a:off x="4032250" y="2017713"/>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sp>
        <p:nvSpPr>
          <p:cNvPr id="8205" name="Line 9"/>
          <p:cNvSpPr>
            <a:spLocks noChangeShapeType="1"/>
          </p:cNvSpPr>
          <p:nvPr/>
        </p:nvSpPr>
        <p:spPr bwMode="auto">
          <a:xfrm>
            <a:off x="4032250" y="3602038"/>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nvGrpSpPr>
          <p:cNvPr id="2" name="Group 10"/>
          <p:cNvGrpSpPr>
            <a:grpSpLocks/>
          </p:cNvGrpSpPr>
          <p:nvPr/>
        </p:nvGrpSpPr>
        <p:grpSpPr bwMode="auto">
          <a:xfrm>
            <a:off x="3240088" y="4430713"/>
            <a:ext cx="3043237" cy="855662"/>
            <a:chOff x="1791" y="2115"/>
            <a:chExt cx="1917" cy="539"/>
          </a:xfrm>
        </p:grpSpPr>
        <p:graphicFrame>
          <p:nvGraphicFramePr>
            <p:cNvPr id="8198" name="Object 11"/>
            <p:cNvGraphicFramePr>
              <a:graphicFrameLocks noChangeAspect="1"/>
            </p:cNvGraphicFramePr>
            <p:nvPr/>
          </p:nvGraphicFramePr>
          <p:xfrm>
            <a:off x="1791" y="2115"/>
            <a:ext cx="1917" cy="539"/>
          </p:xfrm>
          <a:graphic>
            <a:graphicData uri="http://schemas.openxmlformats.org/presentationml/2006/ole">
              <p:oleObj spid="_x0000_s34822" name="Ecuación" r:id="rId6" imgW="1218960" imgH="342720" progId="Equation.3">
                <p:embed/>
              </p:oleObj>
            </a:graphicData>
          </a:graphic>
        </p:graphicFrame>
        <p:sp>
          <p:nvSpPr>
            <p:cNvPr id="8258" name="Line 12"/>
            <p:cNvSpPr>
              <a:spLocks noChangeShapeType="1"/>
            </p:cNvSpPr>
            <p:nvPr/>
          </p:nvSpPr>
          <p:spPr bwMode="auto">
            <a:xfrm>
              <a:off x="2290" y="2387"/>
              <a:ext cx="454"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grpSp>
        <p:nvGrpSpPr>
          <p:cNvPr id="3" name="Group 13"/>
          <p:cNvGrpSpPr>
            <a:grpSpLocks/>
          </p:cNvGrpSpPr>
          <p:nvPr/>
        </p:nvGrpSpPr>
        <p:grpSpPr bwMode="auto">
          <a:xfrm>
            <a:off x="3024188" y="5510213"/>
            <a:ext cx="3136900" cy="476250"/>
            <a:chOff x="1655" y="2795"/>
            <a:chExt cx="1976" cy="300"/>
          </a:xfrm>
        </p:grpSpPr>
        <p:graphicFrame>
          <p:nvGraphicFramePr>
            <p:cNvPr id="8197" name="Object 14"/>
            <p:cNvGraphicFramePr>
              <a:graphicFrameLocks noChangeAspect="1"/>
            </p:cNvGraphicFramePr>
            <p:nvPr/>
          </p:nvGraphicFramePr>
          <p:xfrm>
            <a:off x="1655" y="2795"/>
            <a:ext cx="1976" cy="300"/>
          </p:xfrm>
          <a:graphic>
            <a:graphicData uri="http://schemas.openxmlformats.org/presentationml/2006/ole">
              <p:oleObj spid="_x0000_s34821" name="Ecuación" r:id="rId7" imgW="1257120" imgH="190440" progId="Equation.3">
                <p:embed/>
              </p:oleObj>
            </a:graphicData>
          </a:graphic>
        </p:graphicFrame>
        <p:sp>
          <p:nvSpPr>
            <p:cNvPr id="8257" name="Line 15"/>
            <p:cNvSpPr>
              <a:spLocks noChangeShapeType="1"/>
            </p:cNvSpPr>
            <p:nvPr/>
          </p:nvSpPr>
          <p:spPr bwMode="auto">
            <a:xfrm>
              <a:off x="2290" y="2931"/>
              <a:ext cx="454"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sp>
        <p:nvSpPr>
          <p:cNvPr id="285712" name="Line 16"/>
          <p:cNvSpPr>
            <a:spLocks noChangeShapeType="1"/>
          </p:cNvSpPr>
          <p:nvPr/>
        </p:nvSpPr>
        <p:spPr bwMode="auto">
          <a:xfrm>
            <a:off x="1309688" y="4105275"/>
            <a:ext cx="6396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7"/>
          <p:cNvGrpSpPr>
            <a:grpSpLocks/>
          </p:cNvGrpSpPr>
          <p:nvPr/>
        </p:nvGrpSpPr>
        <p:grpSpPr bwMode="auto">
          <a:xfrm>
            <a:off x="1890713" y="1728788"/>
            <a:ext cx="3698875" cy="1341437"/>
            <a:chOff x="941" y="572"/>
            <a:chExt cx="2330" cy="845"/>
          </a:xfrm>
        </p:grpSpPr>
        <p:grpSp>
          <p:nvGrpSpPr>
            <p:cNvPr id="5" name="Group 18"/>
            <p:cNvGrpSpPr>
              <a:grpSpLocks/>
            </p:cNvGrpSpPr>
            <p:nvPr/>
          </p:nvGrpSpPr>
          <p:grpSpPr bwMode="auto">
            <a:xfrm>
              <a:off x="941" y="1071"/>
              <a:ext cx="346" cy="346"/>
              <a:chOff x="508" y="3067"/>
              <a:chExt cx="454" cy="454"/>
            </a:xfrm>
          </p:grpSpPr>
          <p:sp>
            <p:nvSpPr>
              <p:cNvPr id="8255" name="Line 19"/>
              <p:cNvSpPr>
                <a:spLocks noChangeShapeType="1"/>
              </p:cNvSpPr>
              <p:nvPr/>
            </p:nvSpPr>
            <p:spPr bwMode="auto">
              <a:xfrm>
                <a:off x="508"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6" name="Line 20"/>
              <p:cNvSpPr>
                <a:spLocks noChangeShapeType="1"/>
              </p:cNvSpPr>
              <p:nvPr/>
            </p:nvSpPr>
            <p:spPr bwMode="auto">
              <a:xfrm flipV="1">
                <a:off x="508"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1"/>
            <p:cNvGrpSpPr>
              <a:grpSpLocks/>
            </p:cNvGrpSpPr>
            <p:nvPr/>
          </p:nvGrpSpPr>
          <p:grpSpPr bwMode="auto">
            <a:xfrm>
              <a:off x="2925" y="572"/>
              <a:ext cx="346" cy="346"/>
              <a:chOff x="612" y="3067"/>
              <a:chExt cx="454" cy="454"/>
            </a:xfrm>
          </p:grpSpPr>
          <p:sp>
            <p:nvSpPr>
              <p:cNvPr id="8253" name="Line 22"/>
              <p:cNvSpPr>
                <a:spLocks noChangeShapeType="1"/>
              </p:cNvSpPr>
              <p:nvPr/>
            </p:nvSpPr>
            <p:spPr bwMode="auto">
              <a:xfrm>
                <a:off x="612"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4" name="Line 23"/>
              <p:cNvSpPr>
                <a:spLocks noChangeShapeType="1"/>
              </p:cNvSpPr>
              <p:nvPr/>
            </p:nvSpPr>
            <p:spPr bwMode="auto">
              <a:xfrm flipV="1">
                <a:off x="612"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7" name="Group 24"/>
          <p:cNvGrpSpPr>
            <a:grpSpLocks/>
          </p:cNvGrpSpPr>
          <p:nvPr/>
        </p:nvGrpSpPr>
        <p:grpSpPr bwMode="auto">
          <a:xfrm>
            <a:off x="2520950" y="1728788"/>
            <a:ext cx="4292600" cy="2133600"/>
            <a:chOff x="1338" y="572"/>
            <a:chExt cx="2704" cy="1344"/>
          </a:xfrm>
        </p:grpSpPr>
        <p:grpSp>
          <p:nvGrpSpPr>
            <p:cNvPr id="8" name="Group 25"/>
            <p:cNvGrpSpPr>
              <a:grpSpLocks/>
            </p:cNvGrpSpPr>
            <p:nvPr/>
          </p:nvGrpSpPr>
          <p:grpSpPr bwMode="auto">
            <a:xfrm>
              <a:off x="3696" y="572"/>
              <a:ext cx="346" cy="346"/>
              <a:chOff x="612" y="3067"/>
              <a:chExt cx="454" cy="454"/>
            </a:xfrm>
          </p:grpSpPr>
          <p:sp>
            <p:nvSpPr>
              <p:cNvPr id="8249" name="Line 26"/>
              <p:cNvSpPr>
                <a:spLocks noChangeShapeType="1"/>
              </p:cNvSpPr>
              <p:nvPr/>
            </p:nvSpPr>
            <p:spPr bwMode="auto">
              <a:xfrm>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0" name="Line 27"/>
              <p:cNvSpPr>
                <a:spLocks noChangeShapeType="1"/>
              </p:cNvSpPr>
              <p:nvPr/>
            </p:nvSpPr>
            <p:spPr bwMode="auto">
              <a:xfrm flipV="1">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8"/>
            <p:cNvGrpSpPr>
              <a:grpSpLocks/>
            </p:cNvGrpSpPr>
            <p:nvPr/>
          </p:nvGrpSpPr>
          <p:grpSpPr bwMode="auto">
            <a:xfrm>
              <a:off x="1338" y="1570"/>
              <a:ext cx="346" cy="346"/>
              <a:chOff x="612" y="3067"/>
              <a:chExt cx="454" cy="454"/>
            </a:xfrm>
          </p:grpSpPr>
          <p:sp>
            <p:nvSpPr>
              <p:cNvPr id="8247" name="Line 29"/>
              <p:cNvSpPr>
                <a:spLocks noChangeShapeType="1"/>
              </p:cNvSpPr>
              <p:nvPr/>
            </p:nvSpPr>
            <p:spPr bwMode="auto">
              <a:xfrm>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8" name="Line 30"/>
              <p:cNvSpPr>
                <a:spLocks noChangeShapeType="1"/>
              </p:cNvSpPr>
              <p:nvPr/>
            </p:nvSpPr>
            <p:spPr bwMode="auto">
              <a:xfrm flipV="1">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grpSp>
        <p:nvGrpSpPr>
          <p:cNvPr id="10" name="Group 31"/>
          <p:cNvGrpSpPr>
            <a:grpSpLocks/>
          </p:cNvGrpSpPr>
          <p:nvPr/>
        </p:nvGrpSpPr>
        <p:grpSpPr bwMode="auto">
          <a:xfrm>
            <a:off x="3313113" y="2520950"/>
            <a:ext cx="4267200" cy="1341438"/>
            <a:chOff x="1837" y="1071"/>
            <a:chExt cx="2688" cy="845"/>
          </a:xfrm>
        </p:grpSpPr>
        <p:grpSp>
          <p:nvGrpSpPr>
            <p:cNvPr id="11" name="Group 32"/>
            <p:cNvGrpSpPr>
              <a:grpSpLocks/>
            </p:cNvGrpSpPr>
            <p:nvPr/>
          </p:nvGrpSpPr>
          <p:grpSpPr bwMode="auto">
            <a:xfrm>
              <a:off x="1837" y="1570"/>
              <a:ext cx="346" cy="346"/>
              <a:chOff x="612" y="3067"/>
              <a:chExt cx="454" cy="454"/>
            </a:xfrm>
          </p:grpSpPr>
          <p:sp>
            <p:nvSpPr>
              <p:cNvPr id="8243" name="Line 33"/>
              <p:cNvSpPr>
                <a:spLocks noChangeShapeType="1"/>
              </p:cNvSpPr>
              <p:nvPr/>
            </p:nvSpPr>
            <p:spPr bwMode="auto">
              <a:xfrm>
                <a:off x="612"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4" name="Line 34"/>
              <p:cNvSpPr>
                <a:spLocks noChangeShapeType="1"/>
              </p:cNvSpPr>
              <p:nvPr/>
            </p:nvSpPr>
            <p:spPr bwMode="auto">
              <a:xfrm flipV="1">
                <a:off x="612"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nvGrpSpPr>
            <p:cNvPr id="12" name="Group 35"/>
            <p:cNvGrpSpPr>
              <a:grpSpLocks/>
            </p:cNvGrpSpPr>
            <p:nvPr/>
          </p:nvGrpSpPr>
          <p:grpSpPr bwMode="auto">
            <a:xfrm>
              <a:off x="4179" y="1071"/>
              <a:ext cx="346" cy="346"/>
              <a:chOff x="650" y="3067"/>
              <a:chExt cx="454" cy="454"/>
            </a:xfrm>
          </p:grpSpPr>
          <p:sp>
            <p:nvSpPr>
              <p:cNvPr id="8241" name="Line 36"/>
              <p:cNvSpPr>
                <a:spLocks noChangeShapeType="1"/>
              </p:cNvSpPr>
              <p:nvPr/>
            </p:nvSpPr>
            <p:spPr bwMode="auto">
              <a:xfrm>
                <a:off x="650"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2" name="Line 37"/>
              <p:cNvSpPr>
                <a:spLocks noChangeShapeType="1"/>
              </p:cNvSpPr>
              <p:nvPr/>
            </p:nvSpPr>
            <p:spPr bwMode="auto">
              <a:xfrm flipV="1">
                <a:off x="650"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grpSp>
        <p:nvGrpSpPr>
          <p:cNvPr id="13" name="Group 38"/>
          <p:cNvGrpSpPr>
            <a:grpSpLocks/>
          </p:cNvGrpSpPr>
          <p:nvPr/>
        </p:nvGrpSpPr>
        <p:grpSpPr bwMode="auto">
          <a:xfrm>
            <a:off x="3097213" y="1728788"/>
            <a:ext cx="2420937" cy="1341437"/>
            <a:chOff x="1701" y="572"/>
            <a:chExt cx="1525" cy="845"/>
          </a:xfrm>
        </p:grpSpPr>
        <p:grpSp>
          <p:nvGrpSpPr>
            <p:cNvPr id="14" name="Group 39"/>
            <p:cNvGrpSpPr>
              <a:grpSpLocks/>
            </p:cNvGrpSpPr>
            <p:nvPr/>
          </p:nvGrpSpPr>
          <p:grpSpPr bwMode="auto">
            <a:xfrm>
              <a:off x="2880" y="1071"/>
              <a:ext cx="346" cy="346"/>
              <a:chOff x="612" y="3067"/>
              <a:chExt cx="454" cy="454"/>
            </a:xfrm>
          </p:grpSpPr>
          <p:sp>
            <p:nvSpPr>
              <p:cNvPr id="8237" name="Line 40"/>
              <p:cNvSpPr>
                <a:spLocks noChangeShapeType="1"/>
              </p:cNvSpPr>
              <p:nvPr/>
            </p:nvSpPr>
            <p:spPr bwMode="auto">
              <a:xfrm>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38" name="Line 41"/>
              <p:cNvSpPr>
                <a:spLocks noChangeShapeType="1"/>
              </p:cNvSpPr>
              <p:nvPr/>
            </p:nvSpPr>
            <p:spPr bwMode="auto">
              <a:xfrm flipV="1">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42"/>
            <p:cNvGrpSpPr>
              <a:grpSpLocks/>
            </p:cNvGrpSpPr>
            <p:nvPr/>
          </p:nvGrpSpPr>
          <p:grpSpPr bwMode="auto">
            <a:xfrm>
              <a:off x="1701" y="572"/>
              <a:ext cx="346" cy="346"/>
              <a:chOff x="612" y="3067"/>
              <a:chExt cx="454" cy="454"/>
            </a:xfrm>
          </p:grpSpPr>
          <p:sp>
            <p:nvSpPr>
              <p:cNvPr id="8235" name="Line 43"/>
              <p:cNvSpPr>
                <a:spLocks noChangeShapeType="1"/>
              </p:cNvSpPr>
              <p:nvPr/>
            </p:nvSpPr>
            <p:spPr bwMode="auto">
              <a:xfrm>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36" name="Line 44"/>
              <p:cNvSpPr>
                <a:spLocks noChangeShapeType="1"/>
              </p:cNvSpPr>
              <p:nvPr/>
            </p:nvSpPr>
            <p:spPr bwMode="auto">
              <a:xfrm flipV="1">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8215" name="Text Box 57"/>
          <p:cNvSpPr txBox="1">
            <a:spLocks noChangeArrowheads="1"/>
          </p:cNvSpPr>
          <p:nvPr/>
        </p:nvSpPr>
        <p:spPr bwMode="auto">
          <a:xfrm>
            <a:off x="1311275" y="1085850"/>
            <a:ext cx="2620963"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99"/>
                </a:solidFill>
              </a:rPr>
              <a:t>Reacciones parciales:</a:t>
            </a:r>
          </a:p>
        </p:txBody>
      </p:sp>
      <p:sp>
        <p:nvSpPr>
          <p:cNvPr id="285754" name="Text Box 58"/>
          <p:cNvSpPr txBox="1">
            <a:spLocks noChangeArrowheads="1"/>
          </p:cNvSpPr>
          <p:nvPr/>
        </p:nvSpPr>
        <p:spPr bwMode="auto">
          <a:xfrm>
            <a:off x="1311275" y="4248150"/>
            <a:ext cx="17621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99"/>
                </a:solidFill>
              </a:rPr>
              <a:t>Reacción total:</a:t>
            </a:r>
          </a:p>
        </p:txBody>
      </p:sp>
      <p:grpSp>
        <p:nvGrpSpPr>
          <p:cNvPr id="16" name="Group 59"/>
          <p:cNvGrpSpPr>
            <a:grpSpLocks/>
          </p:cNvGrpSpPr>
          <p:nvPr/>
        </p:nvGrpSpPr>
        <p:grpSpPr bwMode="auto">
          <a:xfrm>
            <a:off x="5232400" y="4483100"/>
            <a:ext cx="1047750" cy="298450"/>
            <a:chOff x="3296" y="2824"/>
            <a:chExt cx="660" cy="188"/>
          </a:xfrm>
        </p:grpSpPr>
        <p:sp>
          <p:nvSpPr>
            <p:cNvPr id="8231" name="Line 60"/>
            <p:cNvSpPr>
              <a:spLocks noChangeShapeType="1"/>
            </p:cNvSpPr>
            <p:nvPr/>
          </p:nvSpPr>
          <p:spPr bwMode="auto">
            <a:xfrm flipV="1">
              <a:off x="3296" y="2824"/>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8232" name="Line 61"/>
            <p:cNvSpPr>
              <a:spLocks noChangeShapeType="1"/>
            </p:cNvSpPr>
            <p:nvPr/>
          </p:nvSpPr>
          <p:spPr bwMode="auto">
            <a:xfrm flipV="1">
              <a:off x="3879" y="2824"/>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7" name="Group 62"/>
          <p:cNvGrpSpPr>
            <a:grpSpLocks/>
          </p:cNvGrpSpPr>
          <p:nvPr/>
        </p:nvGrpSpPr>
        <p:grpSpPr bwMode="auto">
          <a:xfrm>
            <a:off x="5343525" y="5375275"/>
            <a:ext cx="804863" cy="298450"/>
            <a:chOff x="3366" y="3386"/>
            <a:chExt cx="507" cy="188"/>
          </a:xfrm>
        </p:grpSpPr>
        <p:sp>
          <p:nvSpPr>
            <p:cNvPr id="8229" name="Line 63"/>
            <p:cNvSpPr>
              <a:spLocks noChangeShapeType="1"/>
            </p:cNvSpPr>
            <p:nvPr/>
          </p:nvSpPr>
          <p:spPr bwMode="auto">
            <a:xfrm flipV="1">
              <a:off x="3366" y="3386"/>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8230" name="Line 64"/>
            <p:cNvSpPr>
              <a:spLocks noChangeShapeType="1"/>
            </p:cNvSpPr>
            <p:nvPr/>
          </p:nvSpPr>
          <p:spPr bwMode="auto">
            <a:xfrm flipV="1">
              <a:off x="3796" y="3386"/>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8219" name="Text Box 4"/>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ELECTRÓLISIS DEL AGUA</a:t>
            </a:r>
          </a:p>
        </p:txBody>
      </p:sp>
      <p:sp>
        <p:nvSpPr>
          <p:cNvPr id="8220" name="Line 8"/>
          <p:cNvSpPr>
            <a:spLocks noChangeShapeType="1"/>
          </p:cNvSpPr>
          <p:nvPr/>
        </p:nvSpPr>
        <p:spPr bwMode="auto">
          <a:xfrm>
            <a:off x="4032250" y="2809875"/>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sp>
        <p:nvSpPr>
          <p:cNvPr id="76" name="Rectangle 48"/>
          <p:cNvSpPr>
            <a:spLocks noChangeArrowheads="1"/>
          </p:cNvSpPr>
          <p:nvPr/>
        </p:nvSpPr>
        <p:spPr bwMode="auto">
          <a:xfrm>
            <a:off x="4032250" y="1585913"/>
            <a:ext cx="1944688" cy="7207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77" name="76 Rectángulo"/>
          <p:cNvSpPr/>
          <p:nvPr/>
        </p:nvSpPr>
        <p:spPr>
          <a:xfrm>
            <a:off x="1439863" y="2435225"/>
            <a:ext cx="1292225"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8" name="77 Rectángulo"/>
          <p:cNvSpPr/>
          <p:nvPr/>
        </p:nvSpPr>
        <p:spPr>
          <a:xfrm>
            <a:off x="2743200" y="2468563"/>
            <a:ext cx="1222375" cy="69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9" name="78 Rectángulo"/>
          <p:cNvSpPr/>
          <p:nvPr/>
        </p:nvSpPr>
        <p:spPr>
          <a:xfrm>
            <a:off x="4000500" y="2435225"/>
            <a:ext cx="1978025"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79 Rectángulo"/>
          <p:cNvSpPr/>
          <p:nvPr/>
        </p:nvSpPr>
        <p:spPr>
          <a:xfrm>
            <a:off x="6000750" y="2343150"/>
            <a:ext cx="1039813"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3" name="82 Rectángulo"/>
          <p:cNvSpPr/>
          <p:nvPr/>
        </p:nvSpPr>
        <p:spPr>
          <a:xfrm>
            <a:off x="4014788" y="3257550"/>
            <a:ext cx="1654175"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5" name="Rectangle 47"/>
          <p:cNvSpPr>
            <a:spLocks noChangeArrowheads="1"/>
          </p:cNvSpPr>
          <p:nvPr/>
        </p:nvSpPr>
        <p:spPr bwMode="auto">
          <a:xfrm>
            <a:off x="5905500" y="1585913"/>
            <a:ext cx="1227138" cy="7207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6" name="85 Rectángulo"/>
          <p:cNvSpPr/>
          <p:nvPr/>
        </p:nvSpPr>
        <p:spPr>
          <a:xfrm>
            <a:off x="2274888" y="3235325"/>
            <a:ext cx="868362"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7" name="86 Rectángulo"/>
          <p:cNvSpPr/>
          <p:nvPr/>
        </p:nvSpPr>
        <p:spPr>
          <a:xfrm>
            <a:off x="3109913" y="3257550"/>
            <a:ext cx="879475" cy="70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8" name="87 Rectángulo"/>
          <p:cNvSpPr/>
          <p:nvPr/>
        </p:nvSpPr>
        <p:spPr>
          <a:xfrm>
            <a:off x="6972300" y="2479675"/>
            <a:ext cx="993775" cy="6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2000"/>
                                        <p:tgtEl>
                                          <p:spTgt spid="76"/>
                                        </p:tgtEl>
                                      </p:cBhvr>
                                    </p:animEffect>
                                    <p:set>
                                      <p:cBhvr>
                                        <p:cTn id="11" dur="1" fill="hold">
                                          <p:stCondLst>
                                            <p:cond delay="1999"/>
                                          </p:stCondLst>
                                        </p:cTn>
                                        <p:tgtEl>
                                          <p:spTgt spid="7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85"/>
                                        </p:tgtEl>
                                      </p:cBhvr>
                                    </p:animEffect>
                                    <p:set>
                                      <p:cBhvr>
                                        <p:cTn id="16" dur="1" fill="hold">
                                          <p:stCondLst>
                                            <p:cond delay="1999"/>
                                          </p:stCondLst>
                                        </p:cTn>
                                        <p:tgtEl>
                                          <p:spTgt spid="8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000"/>
                                        <p:tgtEl>
                                          <p:spTgt spid="77"/>
                                        </p:tgtEl>
                                      </p:cBhvr>
                                    </p:animEffect>
                                    <p:set>
                                      <p:cBhvr>
                                        <p:cTn id="21" dur="1" fill="hold">
                                          <p:stCondLst>
                                            <p:cond delay="1999"/>
                                          </p:stCondLst>
                                        </p:cTn>
                                        <p:tgtEl>
                                          <p:spTgt spid="7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78"/>
                                        </p:tgtEl>
                                      </p:cBhvr>
                                    </p:animEffect>
                                    <p:set>
                                      <p:cBhvr>
                                        <p:cTn id="26" dur="1" fill="hold">
                                          <p:stCondLst>
                                            <p:cond delay="1999"/>
                                          </p:stCondLst>
                                        </p:cTn>
                                        <p:tgtEl>
                                          <p:spTgt spid="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79"/>
                                        </p:tgtEl>
                                      </p:cBhvr>
                                    </p:animEffect>
                                    <p:set>
                                      <p:cBhvr>
                                        <p:cTn id="31" dur="1" fill="hold">
                                          <p:stCondLst>
                                            <p:cond delay="1999"/>
                                          </p:stCondLst>
                                        </p:cTn>
                                        <p:tgtEl>
                                          <p:spTgt spid="7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2000"/>
                                        <p:tgtEl>
                                          <p:spTgt spid="80"/>
                                        </p:tgtEl>
                                      </p:cBhvr>
                                    </p:animEffect>
                                    <p:set>
                                      <p:cBhvr>
                                        <p:cTn id="36" dur="1" fill="hold">
                                          <p:stCondLst>
                                            <p:cond delay="1999"/>
                                          </p:stCondLst>
                                        </p:cTn>
                                        <p:tgtEl>
                                          <p:spTgt spid="8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88"/>
                                        </p:tgtEl>
                                      </p:cBhvr>
                                    </p:animEffect>
                                    <p:set>
                                      <p:cBhvr>
                                        <p:cTn id="41" dur="1" fill="hold">
                                          <p:stCondLst>
                                            <p:cond delay="19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2000"/>
                                        <p:tgtEl>
                                          <p:spTgt spid="86"/>
                                        </p:tgtEl>
                                      </p:cBhvr>
                                    </p:animEffect>
                                    <p:set>
                                      <p:cBhvr>
                                        <p:cTn id="46" dur="1" fill="hold">
                                          <p:stCondLst>
                                            <p:cond delay="1999"/>
                                          </p:stCondLst>
                                        </p:cTn>
                                        <p:tgtEl>
                                          <p:spTgt spid="8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2000"/>
                                        <p:tgtEl>
                                          <p:spTgt spid="87"/>
                                        </p:tgtEl>
                                      </p:cBhvr>
                                    </p:animEffect>
                                    <p:set>
                                      <p:cBhvr>
                                        <p:cTn id="51" dur="1" fill="hold">
                                          <p:stCondLst>
                                            <p:cond delay="1999"/>
                                          </p:stCondLst>
                                        </p:cTn>
                                        <p:tgtEl>
                                          <p:spTgt spid="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2000"/>
                                        <p:tgtEl>
                                          <p:spTgt spid="83"/>
                                        </p:tgtEl>
                                      </p:cBhvr>
                                    </p:animEffect>
                                    <p:set>
                                      <p:cBhvr>
                                        <p:cTn id="56" dur="1" fill="hold">
                                          <p:stCondLst>
                                            <p:cond delay="1999"/>
                                          </p:stCondLst>
                                        </p:cTn>
                                        <p:tgtEl>
                                          <p:spTgt spid="8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5699"/>
                                        </p:tgtEl>
                                        <p:attrNameLst>
                                          <p:attrName>style.visibility</p:attrName>
                                        </p:attrNameLst>
                                      </p:cBhvr>
                                      <p:to>
                                        <p:strVal val="visible"/>
                                      </p:to>
                                    </p:set>
                                    <p:animEffect transition="in" filter="fade">
                                      <p:cBhvr>
                                        <p:cTn id="81" dur="2000"/>
                                        <p:tgtEl>
                                          <p:spTgt spid="28569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5700"/>
                                        </p:tgtEl>
                                        <p:attrNameLst>
                                          <p:attrName>style.visibility</p:attrName>
                                        </p:attrNameLst>
                                      </p:cBhvr>
                                      <p:to>
                                        <p:strVal val="visible"/>
                                      </p:to>
                                    </p:set>
                                    <p:animEffect transition="in" filter="fade">
                                      <p:cBhvr>
                                        <p:cTn id="86" dur="2000"/>
                                        <p:tgtEl>
                                          <p:spTgt spid="28570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85701"/>
                                        </p:tgtEl>
                                        <p:attrNameLst>
                                          <p:attrName>style.visibility</p:attrName>
                                        </p:attrNameLst>
                                      </p:cBhvr>
                                      <p:to>
                                        <p:strVal val="visible"/>
                                      </p:to>
                                    </p:set>
                                    <p:animEffect transition="in" filter="fade">
                                      <p:cBhvr>
                                        <p:cTn id="91" dur="2000"/>
                                        <p:tgtEl>
                                          <p:spTgt spid="285701"/>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8571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8575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fade">
                                      <p:cBhvr>
                                        <p:cTn id="102" dur="2000"/>
                                        <p:tgtEl>
                                          <p:spTgt spid="2"/>
                                        </p:tgtEl>
                                      </p:cBhvr>
                                    </p:animEffect>
                                  </p:childTnLst>
                                </p:cTn>
                              </p:par>
                              <p:par>
                                <p:cTn id="103" presetID="10"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2000"/>
                                        <p:tgtEl>
                                          <p:spTgt spid="3"/>
                                        </p:tgtEl>
                                      </p:cBhvr>
                                    </p:animEffect>
                                  </p:childTnLst>
                                </p:cTn>
                              </p:par>
                              <p:par>
                                <p:cTn id="111" presetID="10" presetClass="entr" presetSubtype="0" fill="hold"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nimBg="1"/>
      <p:bldP spid="285701" grpId="0" animBg="1"/>
      <p:bldP spid="285700" grpId="0" animBg="1"/>
      <p:bldP spid="285712" grpId="0" animBg="1"/>
      <p:bldP spid="285754" grpId="0"/>
      <p:bldP spid="76" grpId="0" animBg="1"/>
      <p:bldP spid="77" grpId="0" animBg="1"/>
      <p:bldP spid="78" grpId="0" animBg="1"/>
      <p:bldP spid="79" grpId="0" animBg="1"/>
      <p:bldP spid="80" grpId="0" animBg="1"/>
      <p:bldP spid="83" grpId="0" animBg="1"/>
      <p:bldP spid="85" grpId="0" animBg="1"/>
      <p:bldP spid="86" grpId="0" animBg="1"/>
      <p:bldP spid="87"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8" name="37 Rectángulo"/>
          <p:cNvSpPr/>
          <p:nvPr/>
        </p:nvSpPr>
        <p:spPr>
          <a:xfrm>
            <a:off x="395111" y="654757"/>
            <a:ext cx="8376356" cy="4455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2" name="23 Grupo"/>
          <p:cNvGrpSpPr>
            <a:grpSpLocks/>
          </p:cNvGrpSpPr>
          <p:nvPr/>
        </p:nvGrpSpPr>
        <p:grpSpPr bwMode="auto">
          <a:xfrm>
            <a:off x="4798482" y="2404179"/>
            <a:ext cx="2551113" cy="1049338"/>
            <a:chOff x="4323645" y="2968978"/>
            <a:chExt cx="2551288" cy="1048687"/>
          </a:xfrm>
        </p:grpSpPr>
        <p:sp>
          <p:nvSpPr>
            <p:cNvPr id="27664" name="21 CuadroTexto"/>
            <p:cNvSpPr txBox="1">
              <a:spLocks noChangeArrowheads="1"/>
            </p:cNvSpPr>
            <p:nvPr/>
          </p:nvSpPr>
          <p:spPr bwMode="auto">
            <a:xfrm>
              <a:off x="4323645" y="2968978"/>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3" name="20 CuadroTexto"/>
            <p:cNvSpPr txBox="1">
              <a:spLocks noChangeArrowheads="1"/>
            </p:cNvSpPr>
            <p:nvPr/>
          </p:nvSpPr>
          <p:spPr bwMode="auto">
            <a:xfrm>
              <a:off x="5283200" y="3262489"/>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prstClr val="black"/>
                  </a:solidFill>
                  <a:cs typeface="Arial" charset="0"/>
                </a:rPr>
                <a:t>H</a:t>
              </a:r>
              <a:r>
                <a:rPr lang="es-ES_tradnl" sz="2400" b="1" baseline="-25000">
                  <a:solidFill>
                    <a:prstClr val="black"/>
                  </a:solidFill>
                  <a:cs typeface="Arial" charset="0"/>
                </a:rPr>
                <a:t>2</a:t>
              </a:r>
              <a:endParaRPr lang="es-ES_tradnl" sz="2400" b="1">
                <a:solidFill>
                  <a:prstClr val="black"/>
                </a:solidFill>
                <a:cs typeface="Arial" charset="0"/>
              </a:endParaRPr>
            </a:p>
          </p:txBody>
        </p:sp>
        <p:sp>
          <p:nvSpPr>
            <p:cNvPr id="27665" name="22 CuadroTexto"/>
            <p:cNvSpPr txBox="1">
              <a:spLocks noChangeArrowheads="1"/>
            </p:cNvSpPr>
            <p:nvPr/>
          </p:nvSpPr>
          <p:spPr bwMode="auto">
            <a:xfrm>
              <a:off x="6242756" y="3556000"/>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grpSp>
      <p:sp>
        <p:nvSpPr>
          <p:cNvPr id="39" name="38 Rectángulo"/>
          <p:cNvSpPr/>
          <p:nvPr/>
        </p:nvSpPr>
        <p:spPr>
          <a:xfrm>
            <a:off x="1106310" y="891822"/>
            <a:ext cx="2799645" cy="2302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rot="663023">
            <a:off x="2525358" y="1787170"/>
            <a:ext cx="1744662" cy="68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3" name="17 Grupo"/>
          <p:cNvGrpSpPr>
            <a:grpSpLocks/>
          </p:cNvGrpSpPr>
          <p:nvPr/>
        </p:nvGrpSpPr>
        <p:grpSpPr bwMode="auto">
          <a:xfrm rot="1072065">
            <a:off x="3826932" y="2674054"/>
            <a:ext cx="4117975" cy="487363"/>
            <a:chOff x="3714750" y="2494139"/>
            <a:chExt cx="4117181" cy="486127"/>
          </a:xfrm>
        </p:grpSpPr>
        <p:grpSp>
          <p:nvGrpSpPr>
            <p:cNvPr id="4" name="15 Grupo"/>
            <p:cNvGrpSpPr>
              <a:grpSpLocks/>
            </p:cNvGrpSpPr>
            <p:nvPr/>
          </p:nvGrpSpPr>
          <p:grpSpPr bwMode="auto">
            <a:xfrm>
              <a:off x="3759200" y="2494139"/>
              <a:ext cx="4072731" cy="486127"/>
              <a:chOff x="1320800" y="2076451"/>
              <a:chExt cx="4072731" cy="486127"/>
            </a:xfrm>
          </p:grpSpPr>
          <p:sp>
            <p:nvSpPr>
              <p:cNvPr id="13" name="12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4" name="13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2" name="11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5" name="14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7" name="16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3" name="22 CuadroTexto"/>
          <p:cNvSpPr txBox="1"/>
          <p:nvPr/>
        </p:nvSpPr>
        <p:spPr>
          <a:xfrm>
            <a:off x="0" y="0"/>
            <a:ext cx="9144000" cy="461665"/>
          </a:xfrm>
          <a:prstGeom prst="rect">
            <a:avLst/>
          </a:prstGeom>
          <a:solidFill>
            <a:srgbClr val="000099"/>
          </a:solidFill>
        </p:spPr>
        <p:txBody>
          <a:bodyPr wrap="square" rtlCol="0">
            <a:spAutoFit/>
          </a:bodyPr>
          <a:lstStyle/>
          <a:p>
            <a:pPr algn="ctr" fontAlgn="base">
              <a:spcBef>
                <a:spcPct val="0"/>
              </a:spcBef>
              <a:spcAft>
                <a:spcPct val="0"/>
              </a:spcAft>
            </a:pPr>
            <a:r>
              <a:rPr lang="es-ES_tradnl" sz="2400" b="1" dirty="0">
                <a:solidFill>
                  <a:srgbClr val="FFFF00"/>
                </a:solidFill>
                <a:cs typeface="Calibri" pitchFamily="34" charset="0"/>
              </a:rPr>
              <a:t>Reconocimiento del hidrógeno obtenido</a:t>
            </a:r>
          </a:p>
        </p:txBody>
      </p:sp>
      <p:sp>
        <p:nvSpPr>
          <p:cNvPr id="24" name="23 CuadroTexto"/>
          <p:cNvSpPr txBox="1"/>
          <p:nvPr/>
        </p:nvSpPr>
        <p:spPr>
          <a:xfrm>
            <a:off x="395509" y="5287135"/>
            <a:ext cx="8382731" cy="1323439"/>
          </a:xfrm>
          <a:prstGeom prst="rect">
            <a:avLst/>
          </a:prstGeom>
          <a:solidFill>
            <a:schemeClr val="bg1"/>
          </a:solidFill>
          <a:ln>
            <a:solidFill>
              <a:schemeClr val="tx1"/>
            </a:solidFill>
          </a:ln>
        </p:spPr>
        <p:txBody>
          <a:bodyPr wrap="square" rtlCol="0">
            <a:spAutoFit/>
          </a:bodyPr>
          <a:lstStyle/>
          <a:p>
            <a:pPr algn="just" fontAlgn="base">
              <a:spcBef>
                <a:spcPct val="0"/>
              </a:spcBef>
              <a:spcAft>
                <a:spcPct val="0"/>
              </a:spcAft>
            </a:pPr>
            <a:r>
              <a:rPr lang="es-ES_tradnl" sz="1600" b="1" dirty="0">
                <a:solidFill>
                  <a:prstClr val="black"/>
                </a:solidFill>
                <a:cs typeface="Calibri" pitchFamily="34" charset="0"/>
              </a:rPr>
              <a:t>El hidrógeno es un gas 14 veces más ligero que el aire. En consecuencia, si se extrae el tubo de ensayo en la misma posición en la que está en la cubeta, no  podrá escapar. Invirtiendo el tubo poco a poco para permitir que salga el gas y acercando una cerilla encendida se aprecia una pequeña detonación debida a la formación de agua al combinarse con el oxígeno del aire (“mezcla detonante”)</a:t>
            </a:r>
          </a:p>
        </p:txBody>
      </p:sp>
      <p:grpSp>
        <p:nvGrpSpPr>
          <p:cNvPr id="5" name="17 Grupo"/>
          <p:cNvGrpSpPr>
            <a:grpSpLocks/>
          </p:cNvGrpSpPr>
          <p:nvPr/>
        </p:nvGrpSpPr>
        <p:grpSpPr bwMode="auto">
          <a:xfrm rot="16200000">
            <a:off x="4051874" y="2460404"/>
            <a:ext cx="3713251" cy="487363"/>
            <a:chOff x="3714750" y="2494139"/>
            <a:chExt cx="4117181" cy="486127"/>
          </a:xfrm>
        </p:grpSpPr>
        <p:grpSp>
          <p:nvGrpSpPr>
            <p:cNvPr id="6" name="15 Grupo"/>
            <p:cNvGrpSpPr>
              <a:grpSpLocks/>
            </p:cNvGrpSpPr>
            <p:nvPr/>
          </p:nvGrpSpPr>
          <p:grpSpPr bwMode="auto">
            <a:xfrm>
              <a:off x="3759200" y="2494139"/>
              <a:ext cx="4072731" cy="486127"/>
              <a:chOff x="1320800" y="2076451"/>
              <a:chExt cx="4072731" cy="486127"/>
            </a:xfrm>
          </p:grpSpPr>
          <p:sp>
            <p:nvSpPr>
              <p:cNvPr id="29" name="28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0" name="29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1" name="30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2" name="31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8" name="27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grpSp>
        <p:nvGrpSpPr>
          <p:cNvPr id="7" name="37 Grupo"/>
          <p:cNvGrpSpPr/>
          <p:nvPr/>
        </p:nvGrpSpPr>
        <p:grpSpPr>
          <a:xfrm>
            <a:off x="5678311" y="1117599"/>
            <a:ext cx="1140178" cy="3504444"/>
            <a:chOff x="5678311" y="1117599"/>
            <a:chExt cx="1140178" cy="3504444"/>
          </a:xfrm>
        </p:grpSpPr>
        <p:sp>
          <p:nvSpPr>
            <p:cNvPr id="33" name="32 CuadroTexto"/>
            <p:cNvSpPr txBox="1"/>
            <p:nvPr/>
          </p:nvSpPr>
          <p:spPr>
            <a:xfrm>
              <a:off x="5678311" y="111759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4" name="33 CuadroTexto"/>
            <p:cNvSpPr txBox="1"/>
            <p:nvPr/>
          </p:nvSpPr>
          <p:spPr>
            <a:xfrm>
              <a:off x="5678311" y="1761066"/>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5" name="34 CuadroTexto"/>
            <p:cNvSpPr txBox="1"/>
            <p:nvPr/>
          </p:nvSpPr>
          <p:spPr>
            <a:xfrm>
              <a:off x="5678311" y="2381955"/>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6" name="35 CuadroTexto"/>
            <p:cNvSpPr txBox="1"/>
            <p:nvPr/>
          </p:nvSpPr>
          <p:spPr>
            <a:xfrm>
              <a:off x="5678311" y="3228622"/>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7" name="36 CuadroTexto"/>
            <p:cNvSpPr txBox="1"/>
            <p:nvPr/>
          </p:nvSpPr>
          <p:spPr>
            <a:xfrm>
              <a:off x="5678311" y="388337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grpSp>
      <p:grpSp>
        <p:nvGrpSpPr>
          <p:cNvPr id="8" name="43 Grupo"/>
          <p:cNvGrpSpPr/>
          <p:nvPr/>
        </p:nvGrpSpPr>
        <p:grpSpPr>
          <a:xfrm>
            <a:off x="1897450" y="1959856"/>
            <a:ext cx="1728605" cy="455234"/>
            <a:chOff x="2030800" y="1783644"/>
            <a:chExt cx="1728605" cy="455234"/>
          </a:xfrm>
        </p:grpSpPr>
        <p:sp>
          <p:nvSpPr>
            <p:cNvPr id="9" name="8 Rectángulo"/>
            <p:cNvSpPr/>
            <p:nvPr/>
          </p:nvSpPr>
          <p:spPr bwMode="auto">
            <a:xfrm rot="10427996">
              <a:off x="2030800" y="2141203"/>
              <a:ext cx="1581150" cy="97675"/>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0" name="9 Elipse"/>
            <p:cNvSpPr/>
            <p:nvPr/>
          </p:nvSpPr>
          <p:spPr bwMode="auto">
            <a:xfrm rot="10427996">
              <a:off x="3432380" y="2025767"/>
              <a:ext cx="327025" cy="169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40" name="39 CuadroTexto"/>
            <p:cNvSpPr txBox="1"/>
            <p:nvPr/>
          </p:nvSpPr>
          <p:spPr>
            <a:xfrm>
              <a:off x="2190045" y="1783644"/>
              <a:ext cx="982133" cy="338554"/>
            </a:xfrm>
            <a:prstGeom prst="rect">
              <a:avLst/>
            </a:prstGeom>
            <a:noFill/>
          </p:spPr>
          <p:txBody>
            <a:bodyPr wrap="square" rtlCol="0">
              <a:spAutoFit/>
            </a:bodyPr>
            <a:lstStyle/>
            <a:p>
              <a:pPr fontAlgn="base">
                <a:spcBef>
                  <a:spcPct val="0"/>
                </a:spcBef>
                <a:spcAft>
                  <a:spcPct val="0"/>
                </a:spcAft>
              </a:pPr>
              <a:r>
                <a:rPr lang="es-ES_tradnl" sz="1600" dirty="0">
                  <a:solidFill>
                    <a:prstClr val="black"/>
                  </a:solidFill>
                  <a:cs typeface="Calibri" pitchFamily="34" charset="0"/>
                </a:rPr>
                <a:t>Cerilla</a:t>
              </a:r>
            </a:p>
          </p:txBody>
        </p:sp>
      </p:grpSp>
      <p:graphicFrame>
        <p:nvGraphicFramePr>
          <p:cNvPr id="42" name="Object 11"/>
          <p:cNvGraphicFramePr>
            <a:graphicFrameLocks noChangeAspect="1"/>
          </p:cNvGraphicFramePr>
          <p:nvPr/>
        </p:nvGraphicFramePr>
        <p:xfrm>
          <a:off x="2089855" y="3817761"/>
          <a:ext cx="1774825" cy="635000"/>
        </p:xfrm>
        <a:graphic>
          <a:graphicData uri="http://schemas.openxmlformats.org/presentationml/2006/ole">
            <p:oleObj spid="_x0000_s35842" name="Equation" r:id="rId4" imgW="711000" imgH="253800" progId="Equation.DSMT4">
              <p:embed/>
            </p:oleObj>
          </a:graphicData>
        </a:graphic>
      </p:graphicFrame>
      <p:sp>
        <p:nvSpPr>
          <p:cNvPr id="20" name="Freeform 45"/>
          <p:cNvSpPr>
            <a:spLocks/>
          </p:cNvSpPr>
          <p:nvPr/>
        </p:nvSpPr>
        <p:spPr bwMode="auto">
          <a:xfrm rot="5246245">
            <a:off x="3553088" y="1866105"/>
            <a:ext cx="285750" cy="811212"/>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pic>
        <p:nvPicPr>
          <p:cNvPr id="21" name="Picture 1" descr="C:\Users\jvsb\AppData\Local\Microsoft\Windows\INetCache\IE\C8AXKQ05\1270762888[1].png"/>
          <p:cNvPicPr>
            <a:picLocks noChangeAspect="1" noChangeArrowheads="1"/>
          </p:cNvPicPr>
          <p:nvPr/>
        </p:nvPicPr>
        <p:blipFill>
          <a:blip r:embed="rId5" cstate="print"/>
          <a:srcRect/>
          <a:stretch>
            <a:fillRect/>
          </a:stretch>
        </p:blipFill>
        <p:spPr bwMode="auto">
          <a:xfrm>
            <a:off x="2810939" y="1395001"/>
            <a:ext cx="1591734" cy="1634180"/>
          </a:xfrm>
          <a:prstGeom prst="rect">
            <a:avLst/>
          </a:prstGeom>
          <a:noFill/>
        </p:spPr>
      </p:pic>
      <p:sp>
        <p:nvSpPr>
          <p:cNvPr id="41" name="40 CuadroTexto"/>
          <p:cNvSpPr txBox="1"/>
          <p:nvPr/>
        </p:nvSpPr>
        <p:spPr>
          <a:xfrm>
            <a:off x="1865376" y="4511040"/>
            <a:ext cx="2548128" cy="369332"/>
          </a:xfrm>
          <a:prstGeom prst="rect">
            <a:avLst/>
          </a:prstGeom>
          <a:noFill/>
        </p:spPr>
        <p:txBody>
          <a:bodyPr wrap="square" rtlCol="0">
            <a:spAutoFit/>
          </a:bodyPr>
          <a:lstStyle/>
          <a:p>
            <a:r>
              <a:rPr lang="es-ES_tradnl" b="1" i="1" dirty="0" smtClean="0"/>
              <a:t>“Mezcla detonante”</a:t>
            </a:r>
            <a:endParaRPr lang="es-ES_trad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32" presetClass="emph" presetSubtype="0" repeatCount="indefinite" fill="hold" grpId="0" nodeType="withEffect">
                                  <p:stCondLst>
                                    <p:cond delay="0"/>
                                  </p:stCondLst>
                                  <p:childTnLst>
                                    <p:animClr clrSpc="rgb">
                                      <p:cBhvr override="childStyle">
                                        <p:cTn id="8" dur="100" fill="hold"/>
                                        <p:tgtEl>
                                          <p:spTgt spid="20"/>
                                        </p:tgtEl>
                                        <p:attrNameLst>
                                          <p:attrName>style.color</p:attrName>
                                        </p:attrNameLst>
                                      </p:cBhvr>
                                      <p:to>
                                        <a:srgbClr val="FFFF00"/>
                                      </p:to>
                                    </p:animClr>
                                    <p:animClr clrSpc="rgb">
                                      <p:cBhvr>
                                        <p:cTn id="9" dur="100" fill="hold"/>
                                        <p:tgtEl>
                                          <p:spTgt spid="20"/>
                                        </p:tgtEl>
                                        <p:attrNameLst>
                                          <p:attrName>fillcolor</p:attrName>
                                        </p:attrNameLst>
                                      </p:cBhvr>
                                      <p:to>
                                        <a:srgbClr val="FFFF00"/>
                                      </p:to>
                                    </p:animClr>
                                    <p:set>
                                      <p:cBhvr>
                                        <p:cTn id="10" dur="100" fill="hold"/>
                                        <p:tgtEl>
                                          <p:spTgt spid="20"/>
                                        </p:tgtEl>
                                        <p:attrNameLst>
                                          <p:attrName>fill.type</p:attrName>
                                        </p:attrNameLst>
                                      </p:cBhvr>
                                      <p:to>
                                        <p:strVal val="solid"/>
                                      </p:to>
                                    </p:set>
                                    <p:set>
                                      <p:cBhvr>
                                        <p:cTn id="11" dur="100" fill="hold"/>
                                        <p:tgtEl>
                                          <p:spTgt spid="20"/>
                                        </p:tgtEl>
                                        <p:attrNameLst>
                                          <p:attrName>fill.on</p:attrName>
                                        </p:attrNameLst>
                                      </p:cBhvr>
                                      <p:to>
                                        <p:strVal val="true"/>
                                      </p:to>
                                    </p:se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6480000">
                                      <p:cBhvr>
                                        <p:cTn id="24" dur="3000" fill="hold"/>
                                        <p:tgtEl>
                                          <p:spTgt spid="5"/>
                                        </p:tgtEl>
                                        <p:attrNameLst>
                                          <p:attrName>r</p:attrName>
                                        </p:attrNameLst>
                                      </p:cBhvr>
                                    </p:animRo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3000"/>
                            </p:stCondLst>
                            <p:childTnLst>
                              <p:par>
                                <p:cTn id="37" presetID="0" presetClass="path" presetSubtype="0" fill="hold" nodeType="afterEffect">
                                  <p:stCondLst>
                                    <p:cond delay="0"/>
                                  </p:stCondLst>
                                  <p:childTnLst>
                                    <p:animMotion origin="layout" path="M 3.61111E-6 1.84089E-6 L -0.39254 -0.17114 " pathEditMode="relative" rAng="0" ptsTypes="AA">
                                      <p:cBhvr>
                                        <p:cTn id="38" dur="2000" fill="hold"/>
                                        <p:tgtEl>
                                          <p:spTgt spid="2"/>
                                        </p:tgtEl>
                                        <p:attrNameLst>
                                          <p:attrName>ppt_x</p:attrName>
                                          <p:attrName>ppt_y</p:attrName>
                                        </p:attrNameLst>
                                      </p:cBhvr>
                                      <p:rCtr x="-196" y="-86"/>
                                    </p:animMotion>
                                  </p:childTnLst>
                                </p:cTn>
                              </p:par>
                              <p:par>
                                <p:cTn id="39" presetID="1" presetClass="entr" presetSubtype="0" fill="hold" nodeType="withEffect">
                                  <p:stCondLst>
                                    <p:cond delay="1500"/>
                                  </p:stCondLst>
                                  <p:childTnLst>
                                    <p:set>
                                      <p:cBhvr>
                                        <p:cTn id="4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par>
                          <p:cTn id="41" fill="hold">
                            <p:stCondLst>
                              <p:cond delay="5000"/>
                            </p:stCondLst>
                            <p:childTnLst>
                              <p:par>
                                <p:cTn id="42" presetID="1" presetClass="exit" presetSubtype="0" fill="hold" nodeType="after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21 Rectángulo"/>
          <p:cNvSpPr/>
          <p:nvPr/>
        </p:nvSpPr>
        <p:spPr>
          <a:xfrm>
            <a:off x="395111" y="654756"/>
            <a:ext cx="8376356" cy="4696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pic>
        <p:nvPicPr>
          <p:cNvPr id="52" name="Picture 23" descr="MCj04303450000[1]"/>
          <p:cNvPicPr>
            <a:picLocks noChangeAspect="1" noChangeArrowheads="1"/>
          </p:cNvPicPr>
          <p:nvPr/>
        </p:nvPicPr>
        <p:blipFill>
          <a:blip r:embed="rId2" cstate="print"/>
          <a:srcRect/>
          <a:stretch>
            <a:fillRect/>
          </a:stretch>
        </p:blipFill>
        <p:spPr bwMode="auto">
          <a:xfrm rot="10800000">
            <a:off x="4481690" y="3977527"/>
            <a:ext cx="1371043" cy="1330192"/>
          </a:xfrm>
          <a:prstGeom prst="rect">
            <a:avLst/>
          </a:prstGeom>
          <a:noFill/>
          <a:ln w="9525">
            <a:noFill/>
            <a:miter lim="800000"/>
            <a:headEnd/>
            <a:tailEnd/>
          </a:ln>
        </p:spPr>
      </p:pic>
      <p:grpSp>
        <p:nvGrpSpPr>
          <p:cNvPr id="2" name="17 Grupo"/>
          <p:cNvGrpSpPr>
            <a:grpSpLocks/>
          </p:cNvGrpSpPr>
          <p:nvPr/>
        </p:nvGrpSpPr>
        <p:grpSpPr bwMode="auto">
          <a:xfrm rot="1072065">
            <a:off x="3826932" y="2674054"/>
            <a:ext cx="4117975" cy="487363"/>
            <a:chOff x="3714750" y="2494139"/>
            <a:chExt cx="4117181" cy="486127"/>
          </a:xfrm>
        </p:grpSpPr>
        <p:grpSp>
          <p:nvGrpSpPr>
            <p:cNvPr id="3" name="15 Grupo"/>
            <p:cNvGrpSpPr>
              <a:grpSpLocks/>
            </p:cNvGrpSpPr>
            <p:nvPr/>
          </p:nvGrpSpPr>
          <p:grpSpPr bwMode="auto">
            <a:xfrm>
              <a:off x="3759200" y="2494139"/>
              <a:ext cx="4072731" cy="486127"/>
              <a:chOff x="1320800" y="2076451"/>
              <a:chExt cx="4072731" cy="486127"/>
            </a:xfrm>
          </p:grpSpPr>
          <p:sp>
            <p:nvSpPr>
              <p:cNvPr id="13" name="12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4" name="13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2" name="11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5" name="14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7" name="16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3" name="22 CuadroTexto"/>
          <p:cNvSpPr txBox="1"/>
          <p:nvPr/>
        </p:nvSpPr>
        <p:spPr>
          <a:xfrm>
            <a:off x="0" y="0"/>
            <a:ext cx="9144000" cy="461665"/>
          </a:xfrm>
          <a:prstGeom prst="rect">
            <a:avLst/>
          </a:prstGeom>
          <a:solidFill>
            <a:srgbClr val="000099"/>
          </a:solidFill>
        </p:spPr>
        <p:txBody>
          <a:bodyPr wrap="square" rtlCol="0">
            <a:spAutoFit/>
          </a:bodyPr>
          <a:lstStyle/>
          <a:p>
            <a:pPr algn="ctr" fontAlgn="base">
              <a:spcBef>
                <a:spcPct val="0"/>
              </a:spcBef>
              <a:spcAft>
                <a:spcPct val="0"/>
              </a:spcAft>
            </a:pPr>
            <a:r>
              <a:rPr lang="es-ES_tradnl" sz="2400" b="1" dirty="0">
                <a:solidFill>
                  <a:srgbClr val="FFFF00"/>
                </a:solidFill>
                <a:cs typeface="Calibri" pitchFamily="34" charset="0"/>
              </a:rPr>
              <a:t>Reconocimiento del oxígeno obtenido</a:t>
            </a:r>
          </a:p>
        </p:txBody>
      </p:sp>
      <p:sp>
        <p:nvSpPr>
          <p:cNvPr id="24" name="23 CuadroTexto"/>
          <p:cNvSpPr txBox="1"/>
          <p:nvPr/>
        </p:nvSpPr>
        <p:spPr>
          <a:xfrm>
            <a:off x="395111" y="5531557"/>
            <a:ext cx="8376356" cy="1077218"/>
          </a:xfrm>
          <a:prstGeom prst="rect">
            <a:avLst/>
          </a:prstGeom>
          <a:solidFill>
            <a:schemeClr val="bg1"/>
          </a:solidFill>
          <a:ln>
            <a:solidFill>
              <a:schemeClr val="tx1"/>
            </a:solidFill>
          </a:ln>
        </p:spPr>
        <p:txBody>
          <a:bodyPr wrap="square" rtlCol="0">
            <a:spAutoFit/>
          </a:bodyPr>
          <a:lstStyle/>
          <a:p>
            <a:pPr algn="just" fontAlgn="base">
              <a:spcBef>
                <a:spcPct val="0"/>
              </a:spcBef>
              <a:spcAft>
                <a:spcPct val="0"/>
              </a:spcAft>
            </a:pPr>
            <a:r>
              <a:rPr lang="es-ES_tradnl" sz="1600" b="1" dirty="0">
                <a:solidFill>
                  <a:prstClr val="black"/>
                </a:solidFill>
                <a:cs typeface="Calibri" pitchFamily="34" charset="0"/>
              </a:rPr>
              <a:t>El oxígeno es un gas más denso que el aire. En consecuencia, el tubo de ensayo se debe extraer de la cubeta tapando el extremo inferior para evitar que se escape. Invirtiendo ligeramente el tubo e introduciendo un palillo con su extremo en ignición, se aprecia que se aviva la llama debido a la acción comburente del oxígeno obtenido en la electrólisis del agua.</a:t>
            </a:r>
          </a:p>
        </p:txBody>
      </p:sp>
      <p:grpSp>
        <p:nvGrpSpPr>
          <p:cNvPr id="4" name="17 Grupo"/>
          <p:cNvGrpSpPr>
            <a:grpSpLocks/>
          </p:cNvGrpSpPr>
          <p:nvPr/>
        </p:nvGrpSpPr>
        <p:grpSpPr bwMode="auto">
          <a:xfrm rot="16200000">
            <a:off x="3849511" y="2662766"/>
            <a:ext cx="4117975" cy="487363"/>
            <a:chOff x="3714750" y="2494139"/>
            <a:chExt cx="4117181" cy="486127"/>
          </a:xfrm>
        </p:grpSpPr>
        <p:grpSp>
          <p:nvGrpSpPr>
            <p:cNvPr id="5" name="15 Grupo"/>
            <p:cNvGrpSpPr>
              <a:grpSpLocks/>
            </p:cNvGrpSpPr>
            <p:nvPr/>
          </p:nvGrpSpPr>
          <p:grpSpPr bwMode="auto">
            <a:xfrm>
              <a:off x="3759200" y="2494139"/>
              <a:ext cx="4072731" cy="486127"/>
              <a:chOff x="1320800" y="2076451"/>
              <a:chExt cx="4072731" cy="486127"/>
            </a:xfrm>
          </p:grpSpPr>
          <p:sp>
            <p:nvSpPr>
              <p:cNvPr id="29" name="28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0" name="29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1" name="30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2" name="31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8" name="27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grpSp>
        <p:nvGrpSpPr>
          <p:cNvPr id="6" name="37 Grupo"/>
          <p:cNvGrpSpPr/>
          <p:nvPr/>
        </p:nvGrpSpPr>
        <p:grpSpPr>
          <a:xfrm>
            <a:off x="5678311" y="1117599"/>
            <a:ext cx="1140178" cy="3504444"/>
            <a:chOff x="5678311" y="1117599"/>
            <a:chExt cx="1140178" cy="3504444"/>
          </a:xfrm>
        </p:grpSpPr>
        <p:sp>
          <p:nvSpPr>
            <p:cNvPr id="33" name="32 CuadroTexto"/>
            <p:cNvSpPr txBox="1"/>
            <p:nvPr/>
          </p:nvSpPr>
          <p:spPr>
            <a:xfrm>
              <a:off x="5678311" y="111759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4" name="33 CuadroTexto"/>
            <p:cNvSpPr txBox="1"/>
            <p:nvPr/>
          </p:nvSpPr>
          <p:spPr>
            <a:xfrm>
              <a:off x="5678311" y="1761066"/>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5" name="34 CuadroTexto"/>
            <p:cNvSpPr txBox="1"/>
            <p:nvPr/>
          </p:nvSpPr>
          <p:spPr>
            <a:xfrm>
              <a:off x="5678311" y="2381955"/>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6" name="35 CuadroTexto"/>
            <p:cNvSpPr txBox="1"/>
            <p:nvPr/>
          </p:nvSpPr>
          <p:spPr>
            <a:xfrm>
              <a:off x="5678311" y="3228622"/>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7" name="36 CuadroTexto"/>
            <p:cNvSpPr txBox="1"/>
            <p:nvPr/>
          </p:nvSpPr>
          <p:spPr>
            <a:xfrm>
              <a:off x="5678311" y="388337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grpSp>
      <p:grpSp>
        <p:nvGrpSpPr>
          <p:cNvPr id="7" name="23 Grupo"/>
          <p:cNvGrpSpPr>
            <a:grpSpLocks/>
          </p:cNvGrpSpPr>
          <p:nvPr/>
        </p:nvGrpSpPr>
        <p:grpSpPr bwMode="auto">
          <a:xfrm>
            <a:off x="4854926" y="2438046"/>
            <a:ext cx="2551113" cy="1049052"/>
            <a:chOff x="4323645" y="2968978"/>
            <a:chExt cx="2551288" cy="1048401"/>
          </a:xfrm>
        </p:grpSpPr>
        <p:sp>
          <p:nvSpPr>
            <p:cNvPr id="27664" name="21 CuadroTexto"/>
            <p:cNvSpPr txBox="1">
              <a:spLocks noChangeArrowheads="1"/>
            </p:cNvSpPr>
            <p:nvPr/>
          </p:nvSpPr>
          <p:spPr bwMode="auto">
            <a:xfrm>
              <a:off x="4323645" y="2968978"/>
              <a:ext cx="632177" cy="461379"/>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3" name="20 CuadroTexto"/>
            <p:cNvSpPr txBox="1">
              <a:spLocks noChangeArrowheads="1"/>
            </p:cNvSpPr>
            <p:nvPr/>
          </p:nvSpPr>
          <p:spPr bwMode="auto">
            <a:xfrm>
              <a:off x="5283200" y="3262489"/>
              <a:ext cx="632177" cy="461378"/>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5" name="22 CuadroTexto"/>
            <p:cNvSpPr txBox="1">
              <a:spLocks noChangeArrowheads="1"/>
            </p:cNvSpPr>
            <p:nvPr/>
          </p:nvSpPr>
          <p:spPr bwMode="auto">
            <a:xfrm>
              <a:off x="6242756" y="3556000"/>
              <a:ext cx="632177" cy="461379"/>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grpSp>
      <p:sp>
        <p:nvSpPr>
          <p:cNvPr id="25" name="24 Rectángulo"/>
          <p:cNvSpPr/>
          <p:nvPr/>
        </p:nvSpPr>
        <p:spPr>
          <a:xfrm rot="723023">
            <a:off x="2268643" y="1719981"/>
            <a:ext cx="1744662" cy="68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53" name="Freeform 19"/>
          <p:cNvSpPr>
            <a:spLocks/>
          </p:cNvSpPr>
          <p:nvPr/>
        </p:nvSpPr>
        <p:spPr bwMode="auto">
          <a:xfrm flipV="1">
            <a:off x="5624297" y="4585719"/>
            <a:ext cx="565455" cy="677763"/>
          </a:xfrm>
          <a:custGeom>
            <a:avLst/>
            <a:gdLst>
              <a:gd name="T0" fmla="*/ 0 w 318"/>
              <a:gd name="T1" fmla="*/ 0 h 318"/>
              <a:gd name="T2" fmla="*/ 2147483647 w 318"/>
              <a:gd name="T3" fmla="*/ 2147483647 h 318"/>
              <a:gd name="T4" fmla="*/ 2147483647 w 318"/>
              <a:gd name="T5" fmla="*/ 2147483647 h 318"/>
              <a:gd name="T6" fmla="*/ 2147483647 w 318"/>
              <a:gd name="T7" fmla="*/ 0 h 318"/>
              <a:gd name="T8" fmla="*/ 0 w 318"/>
              <a:gd name="T9" fmla="*/ 0 h 318"/>
              <a:gd name="T10" fmla="*/ 0 60000 65536"/>
              <a:gd name="T11" fmla="*/ 0 60000 65536"/>
              <a:gd name="T12" fmla="*/ 0 60000 65536"/>
              <a:gd name="T13" fmla="*/ 0 60000 65536"/>
              <a:gd name="T14" fmla="*/ 0 60000 65536"/>
              <a:gd name="T15" fmla="*/ 0 w 318"/>
              <a:gd name="T16" fmla="*/ 0 h 318"/>
              <a:gd name="T17" fmla="*/ 318 w 318"/>
              <a:gd name="T18" fmla="*/ 318 h 318"/>
            </a:gdLst>
            <a:ahLst/>
            <a:cxnLst>
              <a:cxn ang="T10">
                <a:pos x="T0" y="T1"/>
              </a:cxn>
              <a:cxn ang="T11">
                <a:pos x="T2" y="T3"/>
              </a:cxn>
              <a:cxn ang="T12">
                <a:pos x="T4" y="T5"/>
              </a:cxn>
              <a:cxn ang="T13">
                <a:pos x="T6" y="T7"/>
              </a:cxn>
              <a:cxn ang="T14">
                <a:pos x="T8" y="T9"/>
              </a:cxn>
            </a:cxnLst>
            <a:rect l="T15" t="T16" r="T17" b="T18"/>
            <a:pathLst>
              <a:path w="318" h="318">
                <a:moveTo>
                  <a:pt x="0" y="0"/>
                </a:moveTo>
                <a:lnTo>
                  <a:pt x="46" y="318"/>
                </a:lnTo>
                <a:lnTo>
                  <a:pt x="272" y="318"/>
                </a:lnTo>
                <a:lnTo>
                  <a:pt x="318" y="0"/>
                </a:lnTo>
                <a:lnTo>
                  <a:pt x="0" y="0"/>
                </a:lnTo>
                <a:close/>
              </a:path>
            </a:pathLst>
          </a:custGeom>
          <a:solidFill>
            <a:srgbClr val="996633"/>
          </a:solidFill>
          <a:ln w="9525">
            <a:no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grpSp>
        <p:nvGrpSpPr>
          <p:cNvPr id="8" name="39 Grupo"/>
          <p:cNvGrpSpPr/>
          <p:nvPr/>
        </p:nvGrpSpPr>
        <p:grpSpPr>
          <a:xfrm>
            <a:off x="717615" y="1256525"/>
            <a:ext cx="3468574" cy="1154801"/>
            <a:chOff x="717615" y="1256525"/>
            <a:chExt cx="3468574" cy="1154801"/>
          </a:xfrm>
        </p:grpSpPr>
        <p:grpSp>
          <p:nvGrpSpPr>
            <p:cNvPr id="9" name="49 Grupo"/>
            <p:cNvGrpSpPr/>
            <p:nvPr/>
          </p:nvGrpSpPr>
          <p:grpSpPr>
            <a:xfrm>
              <a:off x="717615" y="1256525"/>
              <a:ext cx="3467280" cy="1111126"/>
              <a:chOff x="717615" y="1256525"/>
              <a:chExt cx="3467280" cy="1111126"/>
            </a:xfrm>
          </p:grpSpPr>
          <p:sp>
            <p:nvSpPr>
              <p:cNvPr id="44" name="43 Triángulo isósceles"/>
              <p:cNvSpPr/>
              <p:nvPr/>
            </p:nvSpPr>
            <p:spPr>
              <a:xfrm rot="17286122">
                <a:off x="894424" y="1079716"/>
                <a:ext cx="136920" cy="490538"/>
              </a:xfrm>
              <a:prstGeom prst="triangle">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48" name="47 Triángulo isósceles"/>
              <p:cNvSpPr/>
              <p:nvPr/>
            </p:nvSpPr>
            <p:spPr>
              <a:xfrm rot="6486122" flipH="1">
                <a:off x="3862547" y="2050827"/>
                <a:ext cx="134539" cy="490538"/>
              </a:xfrm>
              <a:prstGeom prst="triangle">
                <a:avLst>
                  <a:gd name="adj" fmla="val 49999"/>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nvGrpSpPr>
              <p:cNvPr id="10" name="48 Grupo"/>
              <p:cNvGrpSpPr/>
              <p:nvPr/>
            </p:nvGrpSpPr>
            <p:grpSpPr>
              <a:xfrm>
                <a:off x="1131753" y="1743083"/>
                <a:ext cx="3053142" cy="624568"/>
                <a:chOff x="1131753" y="1743083"/>
                <a:chExt cx="3053142" cy="624568"/>
              </a:xfrm>
            </p:grpSpPr>
            <p:sp>
              <p:nvSpPr>
                <p:cNvPr id="50" name="49 Rectángulo"/>
                <p:cNvSpPr/>
                <p:nvPr/>
              </p:nvSpPr>
              <p:spPr>
                <a:xfrm rot="1086122">
                  <a:off x="1131753" y="1743083"/>
                  <a:ext cx="2630311" cy="135467"/>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1" name="50 Triángulo isósceles"/>
                <p:cNvSpPr/>
                <p:nvPr/>
              </p:nvSpPr>
              <p:spPr>
                <a:xfrm rot="6441785">
                  <a:off x="3959702" y="2142458"/>
                  <a:ext cx="94475" cy="355911"/>
                </a:xfrm>
                <a:prstGeom prst="triangle">
                  <a:avLst/>
                </a:prstGeom>
                <a:solidFill>
                  <a:srgbClr val="FF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grpSp>
        <p:sp>
          <p:nvSpPr>
            <p:cNvPr id="42" name="Freeform 45"/>
            <p:cNvSpPr>
              <a:spLocks/>
            </p:cNvSpPr>
            <p:nvPr/>
          </p:nvSpPr>
          <p:spPr bwMode="auto">
            <a:xfrm rot="7005228">
              <a:off x="3923930" y="2149067"/>
              <a:ext cx="141078" cy="383440"/>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endParaRPr lang="es-ES_tradnl">
                <a:solidFill>
                  <a:prstClr val="black"/>
                </a:solidFill>
                <a:cs typeface="Arial" charset="0"/>
              </a:endParaRPr>
            </a:p>
          </p:txBody>
        </p:sp>
      </p:grpSp>
      <p:sp>
        <p:nvSpPr>
          <p:cNvPr id="20" name="Freeform 45"/>
          <p:cNvSpPr>
            <a:spLocks/>
          </p:cNvSpPr>
          <p:nvPr/>
        </p:nvSpPr>
        <p:spPr bwMode="auto">
          <a:xfrm rot="7005228">
            <a:off x="6249980" y="2854176"/>
            <a:ext cx="152171" cy="431996"/>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grpSp>
        <p:nvGrpSpPr>
          <p:cNvPr id="11" name="40 Grupo"/>
          <p:cNvGrpSpPr/>
          <p:nvPr/>
        </p:nvGrpSpPr>
        <p:grpSpPr>
          <a:xfrm>
            <a:off x="3309762" y="1372833"/>
            <a:ext cx="1104194" cy="872960"/>
            <a:chOff x="3309762" y="1372833"/>
            <a:chExt cx="1104194" cy="872960"/>
          </a:xfrm>
        </p:grpSpPr>
        <p:sp>
          <p:nvSpPr>
            <p:cNvPr id="43" name="42 CuadroTexto"/>
            <p:cNvSpPr txBox="1"/>
            <p:nvPr/>
          </p:nvSpPr>
          <p:spPr>
            <a:xfrm>
              <a:off x="3309762" y="1372833"/>
              <a:ext cx="1104194" cy="584775"/>
            </a:xfrm>
            <a:prstGeom prst="rect">
              <a:avLst/>
            </a:prstGeom>
            <a:noFill/>
          </p:spPr>
          <p:txBody>
            <a:bodyPr wrap="square" rtlCol="0">
              <a:spAutoFit/>
            </a:bodyPr>
            <a:lstStyle/>
            <a:p>
              <a:pPr algn="ctr" fontAlgn="base">
                <a:spcBef>
                  <a:spcPct val="0"/>
                </a:spcBef>
                <a:spcAft>
                  <a:spcPct val="0"/>
                </a:spcAft>
              </a:pPr>
              <a:r>
                <a:rPr lang="es-ES_tradnl" sz="1600" dirty="0">
                  <a:solidFill>
                    <a:prstClr val="black"/>
                  </a:solidFill>
                  <a:cs typeface="Calibri" pitchFamily="34" charset="0"/>
                </a:rPr>
                <a:t>Punta en ignición</a:t>
              </a:r>
            </a:p>
          </p:txBody>
        </p:sp>
        <p:cxnSp>
          <p:nvCxnSpPr>
            <p:cNvPr id="45" name="44 Conector recto de flecha"/>
            <p:cNvCxnSpPr>
              <a:stCxn id="43" idx="2"/>
            </p:cNvCxnSpPr>
            <p:nvPr/>
          </p:nvCxnSpPr>
          <p:spPr>
            <a:xfrm>
              <a:off x="3861859" y="1957608"/>
              <a:ext cx="132224" cy="28818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45 Grupo"/>
          <p:cNvGrpSpPr/>
          <p:nvPr/>
        </p:nvGrpSpPr>
        <p:grpSpPr>
          <a:xfrm>
            <a:off x="1740606" y="853544"/>
            <a:ext cx="1104194" cy="872960"/>
            <a:chOff x="3309762" y="1372833"/>
            <a:chExt cx="1104194" cy="872960"/>
          </a:xfrm>
        </p:grpSpPr>
        <p:sp>
          <p:nvSpPr>
            <p:cNvPr id="47" name="46 CuadroTexto"/>
            <p:cNvSpPr txBox="1"/>
            <p:nvPr/>
          </p:nvSpPr>
          <p:spPr>
            <a:xfrm>
              <a:off x="3309762" y="1372833"/>
              <a:ext cx="1104194" cy="338554"/>
            </a:xfrm>
            <a:prstGeom prst="rect">
              <a:avLst/>
            </a:prstGeom>
            <a:noFill/>
          </p:spPr>
          <p:txBody>
            <a:bodyPr wrap="square" rtlCol="0">
              <a:spAutoFit/>
            </a:bodyPr>
            <a:lstStyle/>
            <a:p>
              <a:pPr algn="ctr" fontAlgn="base">
                <a:spcBef>
                  <a:spcPct val="0"/>
                </a:spcBef>
                <a:spcAft>
                  <a:spcPct val="0"/>
                </a:spcAft>
              </a:pPr>
              <a:r>
                <a:rPr lang="es-ES_tradnl" sz="1600" dirty="0">
                  <a:solidFill>
                    <a:prstClr val="black"/>
                  </a:solidFill>
                  <a:cs typeface="Calibri" pitchFamily="34" charset="0"/>
                </a:rPr>
                <a:t>Palillo</a:t>
              </a:r>
            </a:p>
          </p:txBody>
        </p:sp>
        <p:cxnSp>
          <p:nvCxnSpPr>
            <p:cNvPr id="49" name="48 Conector recto de flecha"/>
            <p:cNvCxnSpPr>
              <a:stCxn id="47" idx="2"/>
            </p:cNvCxnSpPr>
            <p:nvPr/>
          </p:nvCxnSpPr>
          <p:spPr>
            <a:xfrm>
              <a:off x="3861859" y="1711387"/>
              <a:ext cx="132224" cy="5344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6480000">
                                      <p:cBhvr>
                                        <p:cTn id="18" dur="3000" fill="hold"/>
                                        <p:tgtEl>
                                          <p:spTgt spid="4"/>
                                        </p:tgtEl>
                                        <p:attrNameLst>
                                          <p:attrName>r</p:attrName>
                                        </p:attrNameLst>
                                      </p:cBhvr>
                                    </p:animRo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3000"/>
                            </p:stCondLst>
                            <p:childTnLst>
                              <p:par>
                                <p:cTn id="30" presetID="1" presetClass="exit" presetSubtype="0" fill="hold" nodeType="afterEffect">
                                  <p:stCondLst>
                                    <p:cond delay="0"/>
                                  </p:stCondLst>
                                  <p:childTnLst>
                                    <p:set>
                                      <p:cBhvr>
                                        <p:cTn id="31" dur="1" fill="hold">
                                          <p:stCondLst>
                                            <p:cond delay="0"/>
                                          </p:stCondLst>
                                        </p:cTn>
                                        <p:tgtEl>
                                          <p:spTgt spid="4"/>
                                        </p:tgtEl>
                                        <p:attrNameLst>
                                          <p:attrName>style.visibility</p:attrName>
                                        </p:attrNameLst>
                                      </p:cBhvr>
                                      <p:to>
                                        <p:strVal val="hidden"/>
                                      </p:to>
                                    </p:set>
                                  </p:childTnLst>
                                </p:cTn>
                              </p:par>
                            </p:childTnLst>
                          </p:cTn>
                        </p:par>
                        <p:par>
                          <p:cTn id="32" fill="hold">
                            <p:stCondLst>
                              <p:cond delay="3000"/>
                            </p:stCondLst>
                            <p:childTnLst>
                              <p:par>
                                <p:cTn id="33" presetID="0" presetClass="path" presetSubtype="0" accel="50000" decel="50000" fill="hold" nodeType="afterEffect">
                                  <p:stCondLst>
                                    <p:cond delay="0"/>
                                  </p:stCondLst>
                                  <p:childTnLst>
                                    <p:animMotion origin="layout" path="M -0.00053 0.00093 L 0.25138 0.11009 " pathEditMode="relative" ptsTypes="AA">
                                      <p:cBhvr>
                                        <p:cTn id="34" dur="2000" fill="hold"/>
                                        <p:tgtEl>
                                          <p:spTgt spid="8"/>
                                        </p:tgtEl>
                                        <p:attrNameLst>
                                          <p:attrName>ppt_x</p:attrName>
                                          <p:attrName>ppt_y</p:attrName>
                                        </p:attrNameLst>
                                      </p:cBhvr>
                                    </p:animMotion>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3000"/>
                                        <p:tgtEl>
                                          <p:spTgt spid="7"/>
                                        </p:tgtEl>
                                      </p:cBhvr>
                                    </p:animEffect>
                                    <p:set>
                                      <p:cBhvr>
                                        <p:cTn id="41" dur="1" fill="hold">
                                          <p:stCondLst>
                                            <p:cond delay="2999"/>
                                          </p:stCondLst>
                                        </p:cTn>
                                        <p:tgtEl>
                                          <p:spTgt spid="7"/>
                                        </p:tgtEl>
                                        <p:attrNameLst>
                                          <p:attrName>style.visibility</p:attrName>
                                        </p:attrNameLst>
                                      </p:cBhvr>
                                      <p:to>
                                        <p:strVal val="hidden"/>
                                      </p:to>
                                    </p:set>
                                  </p:childTnLst>
                                </p:cTn>
                              </p:par>
                              <p:par>
                                <p:cTn id="42" presetID="1" presetClass="entr" presetSubtype="0" fill="hold" grpId="1" nodeType="withEffect">
                                  <p:stCondLst>
                                    <p:cond delay="2000"/>
                                  </p:stCondLst>
                                  <p:childTnLst>
                                    <p:set>
                                      <p:cBhvr>
                                        <p:cTn id="43" dur="1" fill="hold">
                                          <p:stCondLst>
                                            <p:cond delay="0"/>
                                          </p:stCondLst>
                                        </p:cTn>
                                        <p:tgtEl>
                                          <p:spTgt spid="20"/>
                                        </p:tgtEl>
                                        <p:attrNameLst>
                                          <p:attrName>style.visibility</p:attrName>
                                        </p:attrNameLst>
                                      </p:cBhvr>
                                      <p:to>
                                        <p:strVal val="visible"/>
                                      </p:to>
                                    </p:set>
                                  </p:childTnLst>
                                </p:cTn>
                              </p:par>
                              <p:par>
                                <p:cTn id="44" presetID="32" presetClass="emph" presetSubtype="0" repeatCount="indefinite" fill="hold" grpId="0" nodeType="withEffect">
                                  <p:stCondLst>
                                    <p:cond delay="2000"/>
                                  </p:stCondLst>
                                  <p:childTnLst>
                                    <p:animClr clrSpc="rgb">
                                      <p:cBhvr override="childStyle">
                                        <p:cTn id="45" dur="100" fill="hold"/>
                                        <p:tgtEl>
                                          <p:spTgt spid="20"/>
                                        </p:tgtEl>
                                        <p:attrNameLst>
                                          <p:attrName>style.color</p:attrName>
                                        </p:attrNameLst>
                                      </p:cBhvr>
                                      <p:to>
                                        <a:srgbClr val="FFFF00"/>
                                      </p:to>
                                    </p:animClr>
                                    <p:animClr clrSpc="rgb">
                                      <p:cBhvr>
                                        <p:cTn id="46" dur="100" fill="hold"/>
                                        <p:tgtEl>
                                          <p:spTgt spid="20"/>
                                        </p:tgtEl>
                                        <p:attrNameLst>
                                          <p:attrName>fillcolor</p:attrName>
                                        </p:attrNameLst>
                                      </p:cBhvr>
                                      <p:to>
                                        <a:srgbClr val="FFFF00"/>
                                      </p:to>
                                    </p:animClr>
                                    <p:set>
                                      <p:cBhvr>
                                        <p:cTn id="47" dur="100" fill="hold"/>
                                        <p:tgtEl>
                                          <p:spTgt spid="20"/>
                                        </p:tgtEl>
                                        <p:attrNameLst>
                                          <p:attrName>fill.type</p:attrName>
                                        </p:attrNameLst>
                                      </p:cBhvr>
                                      <p:to>
                                        <p:strVal val="solid"/>
                                      </p:to>
                                    </p:set>
                                    <p:set>
                                      <p:cBhvr>
                                        <p:cTn id="48" dur="100" fill="hold"/>
                                        <p:tgtEl>
                                          <p:spTgt spid="20"/>
                                        </p:tgtEl>
                                        <p:attrNameLst>
                                          <p:attrName>fill.on</p:attrName>
                                        </p:attrNameLst>
                                      </p:cBhvr>
                                      <p:to>
                                        <p:strVal val="true"/>
                                      </p:to>
                                    </p:set>
                                    <p:animRot by="120000">
                                      <p:cBhvr>
                                        <p:cTn id="49" dur="100" fill="hold">
                                          <p:stCondLst>
                                            <p:cond delay="0"/>
                                          </p:stCondLst>
                                        </p:cTn>
                                        <p:tgtEl>
                                          <p:spTgt spid="20"/>
                                        </p:tgtEl>
                                        <p:attrNameLst>
                                          <p:attrName>r</p:attrName>
                                        </p:attrNameLst>
                                      </p:cBhvr>
                                    </p:animRot>
                                    <p:animRot by="-240000">
                                      <p:cBhvr>
                                        <p:cTn id="50" dur="200" fill="hold">
                                          <p:stCondLst>
                                            <p:cond delay="200"/>
                                          </p:stCondLst>
                                        </p:cTn>
                                        <p:tgtEl>
                                          <p:spTgt spid="20"/>
                                        </p:tgtEl>
                                        <p:attrNameLst>
                                          <p:attrName>r</p:attrName>
                                        </p:attrNameLst>
                                      </p:cBhvr>
                                    </p:animRot>
                                    <p:animRot by="240000">
                                      <p:cBhvr>
                                        <p:cTn id="51" dur="200" fill="hold">
                                          <p:stCondLst>
                                            <p:cond delay="400"/>
                                          </p:stCondLst>
                                        </p:cTn>
                                        <p:tgtEl>
                                          <p:spTgt spid="20"/>
                                        </p:tgtEl>
                                        <p:attrNameLst>
                                          <p:attrName>r</p:attrName>
                                        </p:attrNameLst>
                                      </p:cBhvr>
                                    </p:animRot>
                                    <p:animRot by="-240000">
                                      <p:cBhvr>
                                        <p:cTn id="52" dur="200" fill="hold">
                                          <p:stCondLst>
                                            <p:cond delay="600"/>
                                          </p:stCondLst>
                                        </p:cTn>
                                        <p:tgtEl>
                                          <p:spTgt spid="20"/>
                                        </p:tgtEl>
                                        <p:attrNameLst>
                                          <p:attrName>r</p:attrName>
                                        </p:attrNameLst>
                                      </p:cBhvr>
                                    </p:animRot>
                                    <p:animRot by="120000">
                                      <p:cBhvr>
                                        <p:cTn id="53" dur="200" fill="hold">
                                          <p:stCondLst>
                                            <p:cond delay="800"/>
                                          </p:stCondLst>
                                        </p:cTn>
                                        <p:tgtEl>
                                          <p:spTgt spid="20"/>
                                        </p:tgtEl>
                                        <p:attrNameLst>
                                          <p:attrName>r</p:attrName>
                                        </p:attrNameLst>
                                      </p:cBhvr>
                                    </p:animRot>
                                  </p:childTnLst>
                                </p:cTn>
                              </p:par>
                              <p:par>
                                <p:cTn id="54" presetID="6" presetClass="emph" presetSubtype="0" fill="hold" grpId="2" nodeType="withEffect">
                                  <p:stCondLst>
                                    <p:cond delay="2000"/>
                                  </p:stCondLst>
                                  <p:childTnLst>
                                    <p:animScale>
                                      <p:cBhvr>
                                        <p:cTn id="55" dur="500" fill="hold"/>
                                        <p:tgtEl>
                                          <p:spTgt spid="20"/>
                                        </p:tgtEl>
                                      </p:cBhvr>
                                      <p:by x="250000" y="250000"/>
                                    </p:animScale>
                                  </p:childTnLst>
                                </p:cTn>
                              </p:par>
                              <p:par>
                                <p:cTn id="56" presetID="0" presetClass="path" presetSubtype="0" fill="hold" grpId="3" nodeType="withEffect">
                                  <p:stCondLst>
                                    <p:cond delay="2000"/>
                                  </p:stCondLst>
                                  <p:childTnLst>
                                    <p:animMotion origin="layout" path="M 2.77778E-7 2.22222E-6 L 0.00937 0.0044 " pathEditMode="relative" rAng="0" ptsTypes="AA">
                                      <p:cBhvr>
                                        <p:cTn id="57" dur="2000" fill="hold"/>
                                        <p:tgtEl>
                                          <p:spTgt spid="20"/>
                                        </p:tgtEl>
                                        <p:attrNameLst>
                                          <p:attrName>ppt_x</p:attrName>
                                          <p:attrName>ppt_y</p:attrName>
                                        </p:attrNameLst>
                                      </p:cBhvr>
                                      <p:rCtr x="5"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20" grpId="0" animBg="1"/>
      <p:bldP spid="20" grpId="1" animBg="1"/>
      <p:bldP spid="20" grpId="2" animBg="1"/>
      <p:bldP spid="20"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47"/>
            </a:gs>
            <a:gs pos="100000">
              <a:srgbClr val="000099"/>
            </a:gs>
          </a:gsLst>
          <a:path path="shape">
            <a:fillToRect l="50000" t="50000" r="50000" b="50000"/>
          </a:path>
        </a:gradFill>
        <a:effectLst/>
      </p:bgPr>
    </p:bg>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92113" y="2224088"/>
            <a:ext cx="8453437" cy="1920875"/>
          </a:xfrm>
          <a:prstGeom prst="rect">
            <a:avLst/>
          </a:prstGeom>
          <a:noFill/>
          <a:ln w="9525">
            <a:noFill/>
            <a:miter lim="800000"/>
            <a:headEnd/>
            <a:tailEnd/>
          </a:ln>
        </p:spPr>
        <p:txBody>
          <a:bodyPr>
            <a:spAutoFit/>
          </a:bodyPr>
          <a:lstStyle/>
          <a:p>
            <a:pPr algn="ctr" fontAlgn="base">
              <a:spcBef>
                <a:spcPct val="50000"/>
              </a:spcBef>
              <a:spcAft>
                <a:spcPct val="0"/>
              </a:spcAft>
            </a:pPr>
            <a:r>
              <a:rPr lang="es-ES" sz="6000" b="1">
                <a:solidFill>
                  <a:srgbClr val="FFFFFF"/>
                </a:solidFill>
                <a:latin typeface="Times New Roman" pitchFamily="18" charset="0"/>
              </a:rPr>
              <a:t>INSTALACIONES ELÉCTRICAS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4E4E6"/>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3617913" y="4792663"/>
            <a:ext cx="1368425" cy="1368425"/>
            <a:chOff x="2414" y="2238"/>
            <a:chExt cx="862" cy="862"/>
          </a:xfrm>
        </p:grpSpPr>
        <p:sp>
          <p:nvSpPr>
            <p:cNvPr id="7186" name="Rectangle 6"/>
            <p:cNvSpPr>
              <a:spLocks noChangeArrowheads="1"/>
            </p:cNvSpPr>
            <p:nvPr/>
          </p:nvSpPr>
          <p:spPr bwMode="auto">
            <a:xfrm>
              <a:off x="2414" y="2238"/>
              <a:ext cx="862" cy="862"/>
            </a:xfrm>
            <a:prstGeom prst="rect">
              <a:avLst/>
            </a:prstGeom>
            <a:solidFill>
              <a:schemeClr val="tx1"/>
            </a:solidFill>
            <a:ln w="9525" algn="ctr">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187" name="Rectangle 7"/>
            <p:cNvSpPr>
              <a:spLocks noChangeArrowheads="1"/>
            </p:cNvSpPr>
            <p:nvPr/>
          </p:nvSpPr>
          <p:spPr bwMode="auto">
            <a:xfrm>
              <a:off x="2474" y="2298"/>
              <a:ext cx="742" cy="742"/>
            </a:xfrm>
            <a:prstGeom prst="rect">
              <a:avLst/>
            </a:prstGeom>
            <a:solidFill>
              <a:schemeClr val="bg2"/>
            </a:solidFill>
            <a:ln w="9525" algn="ctr">
              <a:noFill/>
              <a:miter lim="800000"/>
              <a:headEnd/>
              <a:tailEnd/>
            </a:ln>
          </p:spPr>
          <p:txBody>
            <a:bodyPr wrap="none" anchor="ctr"/>
            <a:lstStyle/>
            <a:p>
              <a:pPr algn="ctr" rtl="1" fontAlgn="base">
                <a:spcBef>
                  <a:spcPct val="0"/>
                </a:spcBef>
                <a:spcAft>
                  <a:spcPct val="0"/>
                </a:spcAft>
              </a:pPr>
              <a:endParaRPr lang="es-ES_tradnl">
                <a:solidFill>
                  <a:srgbClr val="000000"/>
                </a:solidFill>
              </a:endParaRPr>
            </a:p>
          </p:txBody>
        </p:sp>
        <p:sp>
          <p:nvSpPr>
            <p:cNvPr id="7188" name="Oval 8"/>
            <p:cNvSpPr>
              <a:spLocks noChangeArrowheads="1"/>
            </p:cNvSpPr>
            <p:nvPr/>
          </p:nvSpPr>
          <p:spPr bwMode="auto">
            <a:xfrm>
              <a:off x="2516" y="2350"/>
              <a:ext cx="664" cy="664"/>
            </a:xfrm>
            <a:prstGeom prst="ellipse">
              <a:avLst/>
            </a:prstGeom>
            <a:solidFill>
              <a:schemeClr val="bg1"/>
            </a:solidFill>
            <a:ln w="9525" algn="ctr">
              <a:no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7174" name="Text Box 9"/>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EL INTERRUPTOR</a:t>
            </a:r>
          </a:p>
        </p:txBody>
      </p:sp>
      <p:grpSp>
        <p:nvGrpSpPr>
          <p:cNvPr id="3" name="Group 22"/>
          <p:cNvGrpSpPr>
            <a:grpSpLocks/>
          </p:cNvGrpSpPr>
          <p:nvPr/>
        </p:nvGrpSpPr>
        <p:grpSpPr bwMode="auto">
          <a:xfrm>
            <a:off x="4089400" y="2378075"/>
            <a:ext cx="420688" cy="3127375"/>
            <a:chOff x="2576" y="1498"/>
            <a:chExt cx="265" cy="1970"/>
          </a:xfrm>
        </p:grpSpPr>
        <p:grpSp>
          <p:nvGrpSpPr>
            <p:cNvPr id="4" name="Group 15"/>
            <p:cNvGrpSpPr>
              <a:grpSpLocks/>
            </p:cNvGrpSpPr>
            <p:nvPr/>
          </p:nvGrpSpPr>
          <p:grpSpPr bwMode="auto">
            <a:xfrm>
              <a:off x="2576" y="1498"/>
              <a:ext cx="152" cy="1970"/>
              <a:chOff x="2711" y="1421"/>
              <a:chExt cx="152" cy="1241"/>
            </a:xfrm>
          </p:grpSpPr>
          <p:sp>
            <p:nvSpPr>
              <p:cNvPr id="7182" name="Line 16"/>
              <p:cNvSpPr>
                <a:spLocks noChangeShapeType="1"/>
              </p:cNvSpPr>
              <p:nvPr/>
            </p:nvSpPr>
            <p:spPr bwMode="auto">
              <a:xfrm>
                <a:off x="2711" y="1423"/>
                <a:ext cx="152" cy="0"/>
              </a:xfrm>
              <a:prstGeom prst="line">
                <a:avLst/>
              </a:prstGeom>
              <a:noFill/>
              <a:ln w="38100">
                <a:solidFill>
                  <a:schemeClr val="accent2"/>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83" name="Line 17"/>
              <p:cNvSpPr>
                <a:spLocks noChangeShapeType="1"/>
              </p:cNvSpPr>
              <p:nvPr/>
            </p:nvSpPr>
            <p:spPr bwMode="auto">
              <a:xfrm flipV="1">
                <a:off x="2719" y="1421"/>
                <a:ext cx="0" cy="12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7180" name="Line 18"/>
            <p:cNvSpPr>
              <a:spLocks noChangeShapeType="1"/>
            </p:cNvSpPr>
            <p:nvPr/>
          </p:nvSpPr>
          <p:spPr bwMode="auto">
            <a:xfrm flipV="1">
              <a:off x="2841" y="1609"/>
              <a:ext cx="0" cy="564"/>
            </a:xfrm>
            <a:prstGeom prst="line">
              <a:avLst/>
            </a:prstGeom>
            <a:noFill/>
            <a:ln w="38100">
              <a:solidFill>
                <a:srgbClr val="996600"/>
              </a:solidFill>
              <a:round/>
              <a:headEnd/>
              <a:tailEnd/>
            </a:ln>
          </p:spPr>
          <p:txBody>
            <a:bodyPr/>
            <a:lstStyle/>
            <a:p>
              <a:pPr fontAlgn="base">
                <a:spcBef>
                  <a:spcPct val="0"/>
                </a:spcBef>
                <a:spcAft>
                  <a:spcPct val="0"/>
                </a:spcAft>
              </a:pPr>
              <a:endParaRPr lang="es-ES_tradnl">
                <a:solidFill>
                  <a:srgbClr val="000000"/>
                </a:solidFill>
              </a:endParaRPr>
            </a:p>
          </p:txBody>
        </p:sp>
        <p:sp>
          <p:nvSpPr>
            <p:cNvPr id="7181" name="Line 19"/>
            <p:cNvSpPr>
              <a:spLocks noChangeShapeType="1"/>
            </p:cNvSpPr>
            <p:nvPr/>
          </p:nvSpPr>
          <p:spPr bwMode="auto">
            <a:xfrm flipV="1">
              <a:off x="2841" y="2387"/>
              <a:ext cx="0" cy="1073"/>
            </a:xfrm>
            <a:prstGeom prst="line">
              <a:avLst/>
            </a:prstGeom>
            <a:noFill/>
            <a:ln w="38100">
              <a:solidFill>
                <a:srgbClr val="9966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8212" name="Litebulb"/>
          <p:cNvSpPr>
            <a:spLocks noEditPoints="1" noChangeArrowheads="1"/>
          </p:cNvSpPr>
          <p:nvPr/>
        </p:nvSpPr>
        <p:spPr bwMode="auto">
          <a:xfrm>
            <a:off x="3978275" y="1000125"/>
            <a:ext cx="1057275" cy="1589088"/>
          </a:xfrm>
          <a:custGeom>
            <a:avLst/>
            <a:gdLst>
              <a:gd name="T0" fmla="*/ 1266562911 w 21600"/>
              <a:gd name="T1" fmla="*/ 0 h 21600"/>
              <a:gd name="T2" fmla="*/ 2147483647 w 21600"/>
              <a:gd name="T3" fmla="*/ 2147483647 h 21600"/>
              <a:gd name="T4" fmla="*/ 0 w 21600"/>
              <a:gd name="T5" fmla="*/ 2147483647 h 21600"/>
              <a:gd name="T6" fmla="*/ 1266562911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5" name="Group 10"/>
          <p:cNvGrpSpPr>
            <a:grpSpLocks/>
          </p:cNvGrpSpPr>
          <p:nvPr/>
        </p:nvGrpSpPr>
        <p:grpSpPr bwMode="auto">
          <a:xfrm>
            <a:off x="3993957" y="5399962"/>
            <a:ext cx="618063" cy="210273"/>
            <a:chOff x="1395" y="2788"/>
            <a:chExt cx="267" cy="91"/>
          </a:xfrm>
        </p:grpSpPr>
        <p:sp>
          <p:nvSpPr>
            <p:cNvPr id="7184" name="Oval 11"/>
            <p:cNvSpPr>
              <a:spLocks noChangeArrowheads="1"/>
            </p:cNvSpPr>
            <p:nvPr/>
          </p:nvSpPr>
          <p:spPr bwMode="auto">
            <a:xfrm>
              <a:off x="1395" y="2788"/>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85" name="Oval 12"/>
            <p:cNvSpPr>
              <a:spLocks noChangeArrowheads="1"/>
            </p:cNvSpPr>
            <p:nvPr/>
          </p:nvSpPr>
          <p:spPr bwMode="auto">
            <a:xfrm>
              <a:off x="1572"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8194" name="Rectangle 2"/>
          <p:cNvSpPr>
            <a:spLocks noChangeArrowheads="1"/>
          </p:cNvSpPr>
          <p:nvPr/>
        </p:nvSpPr>
        <p:spPr bwMode="auto">
          <a:xfrm>
            <a:off x="4297363" y="3443288"/>
            <a:ext cx="441325" cy="366712"/>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8196" name="Rectangle 4"/>
          <p:cNvSpPr>
            <a:spLocks noChangeArrowheads="1"/>
          </p:cNvSpPr>
          <p:nvPr/>
        </p:nvSpPr>
        <p:spPr bwMode="auto">
          <a:xfrm>
            <a:off x="4332288" y="3476625"/>
            <a:ext cx="347663" cy="285750"/>
          </a:xfrm>
          <a:prstGeom prst="rect">
            <a:avLst/>
          </a:prstGeom>
          <a:solidFill>
            <a:schemeClr val="bg1"/>
          </a:solidFill>
          <a:ln w="9525">
            <a:miter lim="800000"/>
            <a:headEnd/>
            <a:tailEnd/>
          </a:ln>
          <a:scene3d>
            <a:camera prst="legacyObliqueTopRight">
              <a:rot lat="21299994"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8195" name="Rectangle 3"/>
          <p:cNvSpPr>
            <a:spLocks noChangeArrowheads="1"/>
          </p:cNvSpPr>
          <p:nvPr/>
        </p:nvSpPr>
        <p:spPr bwMode="auto">
          <a:xfrm>
            <a:off x="4344987" y="3486150"/>
            <a:ext cx="347663" cy="285750"/>
          </a:xfrm>
          <a:prstGeom prst="rect">
            <a:avLst/>
          </a:prstGeom>
          <a:solidFill>
            <a:schemeClr val="bg1"/>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21" name="20 CuadroTexto"/>
          <p:cNvSpPr txBox="1">
            <a:spLocks noChangeArrowheads="1"/>
          </p:cNvSpPr>
          <p:nvPr/>
        </p:nvSpPr>
        <p:spPr bwMode="auto">
          <a:xfrm>
            <a:off x="666750" y="3217863"/>
            <a:ext cx="2686050" cy="101566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dirty="0" err="1">
                <a:solidFill>
                  <a:srgbClr val="000000"/>
                </a:solidFill>
              </a:rPr>
              <a:t>Click</a:t>
            </a:r>
            <a:r>
              <a:rPr lang="es-ES_tradnl" sz="2000" dirty="0">
                <a:solidFill>
                  <a:srgbClr val="000000"/>
                </a:solidFill>
              </a:rPr>
              <a:t> en el interruptor para encender y/o apagar la bombilla</a:t>
            </a:r>
          </a:p>
        </p:txBody>
      </p:sp>
      <p:grpSp>
        <p:nvGrpSpPr>
          <p:cNvPr id="6" name="21 Grupo"/>
          <p:cNvGrpSpPr/>
          <p:nvPr/>
        </p:nvGrpSpPr>
        <p:grpSpPr>
          <a:xfrm>
            <a:off x="7306507" y="5960289"/>
            <a:ext cx="1497295" cy="577608"/>
            <a:chOff x="7800941" y="5453350"/>
            <a:chExt cx="1497295" cy="577608"/>
          </a:xfrm>
          <a:solidFill>
            <a:srgbClr val="FFFF00"/>
          </a:solidFill>
        </p:grpSpPr>
        <p:sp>
          <p:nvSpPr>
            <p:cNvPr id="23" name="22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 name="23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25" name="24 Triángulo isósceles">
            <a:hlinkClick r:id="" action="ppaction://hlinkshowjump?jump=nextslide"/>
          </p:cNvPr>
          <p:cNvSpPr/>
          <p:nvPr/>
        </p:nvSpPr>
        <p:spPr>
          <a:xfrm rot="5400000">
            <a:off x="8331640" y="608987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35" presetClass="emph" presetSubtype="0" repeatCount="indefinite" fill="hold" grpId="1" nodeType="withEffect">
                                  <p:stCondLst>
                                    <p:cond delay="0"/>
                                  </p:stCondLst>
                                  <p:childTnLst>
                                    <p:anim calcmode="discrete" valueType="str">
                                      <p:cBhvr>
                                        <p:cTn id="24" dur="500" fill="hold"/>
                                        <p:tgtEl>
                                          <p:spTgt spid="21"/>
                                        </p:tgtEl>
                                        <p:attrNameLst>
                                          <p:attrName>style.visibility</p:attrName>
                                        </p:attrNameLst>
                                      </p:cBhvr>
                                      <p:tavLst>
                                        <p:tav tm="0">
                                          <p:val>
                                            <p:strVal val="hidden"/>
                                          </p:val>
                                        </p:tav>
                                        <p:tav tm="50000">
                                          <p:val>
                                            <p:strVal val="visible"/>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19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196"/>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81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mph" presetSubtype="2" fill="hold" nodeType="withEffect">
                                  <p:stCondLst>
                                    <p:cond delay="0"/>
                                  </p:stCondLst>
                                  <p:childTnLst>
                                    <p:animClr clrSpc="rgb" dir="cw">
                                      <p:cBhvr>
                                        <p:cTn id="40" dur="1000" fill="hold"/>
                                        <p:tgtEl>
                                          <p:spTgt spid="8212"/>
                                        </p:tgtEl>
                                        <p:attrNameLst>
                                          <p:attrName>fillcolor</p:attrName>
                                        </p:attrNameLst>
                                      </p:cBhvr>
                                      <p:to>
                                        <a:srgbClr val="FFFF00"/>
                                      </p:to>
                                    </p:animClr>
                                    <p:set>
                                      <p:cBhvr>
                                        <p:cTn id="41" dur="1000" fill="hold"/>
                                        <p:tgtEl>
                                          <p:spTgt spid="8212"/>
                                        </p:tgtEl>
                                        <p:attrNameLst>
                                          <p:attrName>fill.type</p:attrName>
                                        </p:attrNameLst>
                                      </p:cBhvr>
                                      <p:to>
                                        <p:strVal val="solid"/>
                                      </p:to>
                                    </p:set>
                                    <p:set>
                                      <p:cBhvr>
                                        <p:cTn id="42" dur="1000" fill="hold"/>
                                        <p:tgtEl>
                                          <p:spTgt spid="8212"/>
                                        </p:tgtEl>
                                        <p:attrNameLst>
                                          <p:attrName>fill.on</p:attrName>
                                        </p:attrNameLst>
                                      </p:cBhvr>
                                      <p:to>
                                        <p:strVal val="true"/>
                                      </p:to>
                                    </p:set>
                                  </p:childTnLst>
                                </p:cTn>
                              </p:par>
                            </p:childTnLst>
                          </p:cTn>
                        </p:par>
                        <p:par>
                          <p:cTn id="43" fill="hold">
                            <p:stCondLst>
                              <p:cond delay="1000"/>
                            </p:stCondLst>
                            <p:childTnLst>
                              <p:par>
                                <p:cTn id="44" presetID="1" presetClass="exit" presetSubtype="0" fill="hold" grpId="3" nodeType="afterEffect">
                                  <p:stCondLst>
                                    <p:cond delay="0"/>
                                  </p:stCondLst>
                                  <p:childTnLst>
                                    <p:set>
                                      <p:cBhvr>
                                        <p:cTn id="4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46" restart="whenNotActive" fill="hold" evtFilter="cancelBubble" nodeType="interactiveSeq">
                <p:stCondLst>
                  <p:cond evt="onClick" delay="0">
                    <p:tgtEl>
                      <p:spTgt spid="819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212"/>
                                        </p:tgtEl>
                                        <p:attrNameLst>
                                          <p:attrName>fillcolor</p:attrName>
                                        </p:attrNameLst>
                                      </p:cBhvr>
                                      <p:to>
                                        <a:schemeClr val="bg1"/>
                                      </p:to>
                                    </p:animClr>
                                    <p:set>
                                      <p:cBhvr>
                                        <p:cTn id="51" dur="500" fill="hold"/>
                                        <p:tgtEl>
                                          <p:spTgt spid="8212"/>
                                        </p:tgtEl>
                                        <p:attrNameLst>
                                          <p:attrName>fill.type</p:attrName>
                                        </p:attrNameLst>
                                      </p:cBhvr>
                                      <p:to>
                                        <p:strVal val="solid"/>
                                      </p:to>
                                    </p:set>
                                    <p:set>
                                      <p:cBhvr>
                                        <p:cTn id="52" dur="500" fill="hold"/>
                                        <p:tgtEl>
                                          <p:spTgt spid="82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1" presetClass="entr" presetSubtype="0" fill="hold" grpId="2" nodeType="withEffect">
                                  <p:stCondLst>
                                    <p:cond delay="0"/>
                                  </p:stCondLst>
                                  <p:childTnLst>
                                    <p:set>
                                      <p:cBhvr>
                                        <p:cTn id="54" dur="1" fill="hold">
                                          <p:stCondLst>
                                            <p:cond delay="0"/>
                                          </p:stCondLst>
                                        </p:cTn>
                                        <p:tgtEl>
                                          <p:spTgt spid="819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0"/>
                                  </p:stCondLst>
                                  <p:childTnLst>
                                    <p:set>
                                      <p:cBhvr>
                                        <p:cTn id="56" dur="1" fill="hold">
                                          <p:stCondLst>
                                            <p:cond delay="0"/>
                                          </p:stCondLst>
                                        </p:cTn>
                                        <p:tgtEl>
                                          <p:spTgt spid="819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500"/>
                            </p:stCondLst>
                            <p:childTnLst>
                              <p:par>
                                <p:cTn id="58" presetID="1" presetClass="exit" presetSubtype="0" fill="hold" grpId="2" nodeType="afterEffect">
                                  <p:stCondLst>
                                    <p:cond delay="0"/>
                                  </p:stCondLst>
                                  <p:childTnLst>
                                    <p:set>
                                      <p:cBhvr>
                                        <p:cTn id="5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8196"/>
                  </p:tgtEl>
                </p:cond>
              </p:nextCondLst>
            </p:seq>
          </p:childTnLst>
        </p:cTn>
      </p:par>
    </p:tnLst>
    <p:bldLst>
      <p:bldP spid="8212" grpId="0" animBg="1"/>
      <p:bldP spid="8194" grpId="0" animBg="1"/>
      <p:bldP spid="8196" grpId="0" animBg="1"/>
      <p:bldP spid="8196" grpId="1" animBg="1"/>
      <p:bldP spid="8195" grpId="0" animBg="1"/>
      <p:bldP spid="8195" grpId="1" animBg="1"/>
      <p:bldP spid="8195" grpId="2" animBg="1"/>
      <p:bldP spid="21" grpId="0" animBg="1"/>
      <p:bldP spid="21" grpId="1" animBg="1"/>
      <p:bldP spid="21" grpId="2" animBg="1"/>
      <p:bldP spid="21" grpId="3"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32 Rectángulo"/>
          <p:cNvSpPr/>
          <p:nvPr/>
        </p:nvSpPr>
        <p:spPr>
          <a:xfrm>
            <a:off x="257175" y="1082010"/>
            <a:ext cx="8629650" cy="4171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819740" y="3437004"/>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6"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57" name="56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1" name="60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4" name="Group 12"/>
          <p:cNvGrpSpPr>
            <a:grpSpLocks/>
          </p:cNvGrpSpPr>
          <p:nvPr/>
        </p:nvGrpSpPr>
        <p:grpSpPr bwMode="auto">
          <a:xfrm>
            <a:off x="536575" y="2588548"/>
            <a:ext cx="8094663" cy="2466975"/>
            <a:chOff x="407" y="1856"/>
            <a:chExt cx="5099" cy="1554"/>
          </a:xfrm>
        </p:grpSpPr>
        <p:grpSp>
          <p:nvGrpSpPr>
            <p:cNvPr id="5" name="Group 13"/>
            <p:cNvGrpSpPr>
              <a:grpSpLocks/>
            </p:cNvGrpSpPr>
            <p:nvPr/>
          </p:nvGrpSpPr>
          <p:grpSpPr bwMode="auto">
            <a:xfrm rot="-5400000">
              <a:off x="2542" y="3043"/>
              <a:ext cx="653" cy="81"/>
              <a:chOff x="1519" y="2657"/>
              <a:chExt cx="454" cy="56"/>
            </a:xfrm>
          </p:grpSpPr>
          <p:sp>
            <p:nvSpPr>
              <p:cNvPr id="136217" name="Line 14"/>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8" name="Line 15"/>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6" name="Line 16"/>
            <p:cNvSpPr>
              <a:spLocks noChangeShapeType="1"/>
            </p:cNvSpPr>
            <p:nvPr/>
          </p:nvSpPr>
          <p:spPr bwMode="auto">
            <a:xfrm>
              <a:off x="407"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7" name="Line 17"/>
            <p:cNvSpPr>
              <a:spLocks noChangeShapeType="1"/>
            </p:cNvSpPr>
            <p:nvPr/>
          </p:nvSpPr>
          <p:spPr bwMode="auto">
            <a:xfrm>
              <a:off x="5493"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8" name="Line 18"/>
            <p:cNvSpPr>
              <a:spLocks noChangeShapeType="1"/>
            </p:cNvSpPr>
            <p:nvPr/>
          </p:nvSpPr>
          <p:spPr bwMode="auto">
            <a:xfrm>
              <a:off x="420" y="3101"/>
              <a:ext cx="1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9" name="Line 19"/>
            <p:cNvSpPr>
              <a:spLocks noChangeShapeType="1"/>
            </p:cNvSpPr>
            <p:nvPr/>
          </p:nvSpPr>
          <p:spPr bwMode="auto">
            <a:xfrm>
              <a:off x="2928" y="3101"/>
              <a:ext cx="257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0" name="Line 20"/>
            <p:cNvSpPr>
              <a:spLocks noChangeShapeType="1"/>
            </p:cNvSpPr>
            <p:nvPr/>
          </p:nvSpPr>
          <p:spPr bwMode="auto">
            <a:xfrm>
              <a:off x="1765" y="3101"/>
              <a:ext cx="10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1" name="Line 21"/>
            <p:cNvSpPr>
              <a:spLocks noChangeShapeType="1"/>
            </p:cNvSpPr>
            <p:nvPr/>
          </p:nvSpPr>
          <p:spPr bwMode="auto">
            <a:xfrm>
              <a:off x="407"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2" name="Line 22"/>
            <p:cNvSpPr>
              <a:spLocks noChangeShapeType="1"/>
            </p:cNvSpPr>
            <p:nvPr/>
          </p:nvSpPr>
          <p:spPr bwMode="auto">
            <a:xfrm>
              <a:off x="1263" y="1856"/>
              <a:ext cx="73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3" name="Line 23"/>
            <p:cNvSpPr>
              <a:spLocks noChangeShapeType="1"/>
            </p:cNvSpPr>
            <p:nvPr/>
          </p:nvSpPr>
          <p:spPr bwMode="auto">
            <a:xfrm>
              <a:off x="2177"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4" name="Line 24"/>
            <p:cNvSpPr>
              <a:spLocks noChangeShapeType="1"/>
            </p:cNvSpPr>
            <p:nvPr/>
          </p:nvSpPr>
          <p:spPr bwMode="auto">
            <a:xfrm>
              <a:off x="304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5" name="Line 25"/>
            <p:cNvSpPr>
              <a:spLocks noChangeShapeType="1"/>
            </p:cNvSpPr>
            <p:nvPr/>
          </p:nvSpPr>
          <p:spPr bwMode="auto">
            <a:xfrm>
              <a:off x="393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6" name="Line 26"/>
            <p:cNvSpPr>
              <a:spLocks noChangeShapeType="1"/>
            </p:cNvSpPr>
            <p:nvPr/>
          </p:nvSpPr>
          <p:spPr bwMode="auto">
            <a:xfrm>
              <a:off x="4812"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5147" name="Litebulb"/>
          <p:cNvSpPr>
            <a:spLocks noEditPoints="1" noChangeArrowheads="1"/>
          </p:cNvSpPr>
          <p:nvPr/>
        </p:nvSpPr>
        <p:spPr bwMode="auto">
          <a:xfrm>
            <a:off x="5588000"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48" name="Litebulb"/>
          <p:cNvSpPr>
            <a:spLocks noEditPoints="1" noChangeArrowheads="1"/>
          </p:cNvSpPr>
          <p:nvPr/>
        </p:nvSpPr>
        <p:spPr bwMode="auto">
          <a:xfrm>
            <a:off x="2784475"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49" name="Litebulb"/>
          <p:cNvSpPr>
            <a:spLocks noEditPoints="1" noChangeArrowheads="1"/>
          </p:cNvSpPr>
          <p:nvPr/>
        </p:nvSpPr>
        <p:spPr bwMode="auto">
          <a:xfrm>
            <a:off x="1350963"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50" name="Litebulb"/>
          <p:cNvSpPr>
            <a:spLocks noEditPoints="1" noChangeArrowheads="1"/>
          </p:cNvSpPr>
          <p:nvPr/>
        </p:nvSpPr>
        <p:spPr bwMode="auto">
          <a:xfrm>
            <a:off x="6983413" y="15598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51" name="Litebulb"/>
          <p:cNvSpPr>
            <a:spLocks noEditPoints="1" noChangeArrowheads="1"/>
          </p:cNvSpPr>
          <p:nvPr/>
        </p:nvSpPr>
        <p:spPr bwMode="auto">
          <a:xfrm>
            <a:off x="4170363"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36203" name="Text Box 3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SERIE</a:t>
            </a:r>
          </a:p>
        </p:txBody>
      </p:sp>
      <p:sp>
        <p:nvSpPr>
          <p:cNvPr id="136204" name="33 CuadroTexto"/>
          <p:cNvSpPr txBox="1">
            <a:spLocks noChangeArrowheads="1"/>
          </p:cNvSpPr>
          <p:nvPr/>
        </p:nvSpPr>
        <p:spPr bwMode="auto">
          <a:xfrm>
            <a:off x="268288" y="5496931"/>
            <a:ext cx="8607425" cy="35394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1700" b="1" dirty="0">
                <a:solidFill>
                  <a:srgbClr val="000000"/>
                </a:solidFill>
                <a:latin typeface="Calibri" pitchFamily="34" charset="0"/>
                <a:cs typeface="Calibri" pitchFamily="34" charset="0"/>
              </a:rPr>
              <a:t>En una instalación en serie, si se funde una de las bombillas dejan de lucir todas las demás.</a:t>
            </a:r>
          </a:p>
        </p:txBody>
      </p:sp>
      <p:sp>
        <p:nvSpPr>
          <p:cNvPr id="35" name="34 Forma libre"/>
          <p:cNvSpPr/>
          <p:nvPr/>
        </p:nvSpPr>
        <p:spPr>
          <a:xfrm>
            <a:off x="1552074" y="2010446"/>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 name="35 Forma libre"/>
          <p:cNvSpPr/>
          <p:nvPr/>
        </p:nvSpPr>
        <p:spPr>
          <a:xfrm>
            <a:off x="2983832"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7" name="36 Forma libre"/>
          <p:cNvSpPr/>
          <p:nvPr/>
        </p:nvSpPr>
        <p:spPr>
          <a:xfrm>
            <a:off x="4367461" y="2034509"/>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8" name="37 Forma libre"/>
          <p:cNvSpPr/>
          <p:nvPr/>
        </p:nvSpPr>
        <p:spPr>
          <a:xfrm>
            <a:off x="5787189"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9" name="38 Forma libre"/>
          <p:cNvSpPr/>
          <p:nvPr/>
        </p:nvSpPr>
        <p:spPr>
          <a:xfrm>
            <a:off x="7182603"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6" name="54 Grupo"/>
          <p:cNvGrpSpPr/>
          <p:nvPr/>
        </p:nvGrpSpPr>
        <p:grpSpPr>
          <a:xfrm>
            <a:off x="2114349" y="4198106"/>
            <a:ext cx="552828" cy="357188"/>
            <a:chOff x="2269079" y="1233404"/>
            <a:chExt cx="552828" cy="357188"/>
          </a:xfrm>
        </p:grpSpPr>
        <p:sp>
          <p:nvSpPr>
            <p:cNvPr id="41" name="40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7" name="Group 26"/>
            <p:cNvGrpSpPr>
              <a:grpSpLocks/>
            </p:cNvGrpSpPr>
            <p:nvPr/>
          </p:nvGrpSpPr>
          <p:grpSpPr bwMode="auto">
            <a:xfrm>
              <a:off x="2344070" y="1233404"/>
              <a:ext cx="477837" cy="357188"/>
              <a:chOff x="2140" y="1888"/>
              <a:chExt cx="182" cy="136"/>
            </a:xfrm>
          </p:grpSpPr>
          <p:sp>
            <p:nvSpPr>
              <p:cNvPr id="43"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8" name="Group 28"/>
              <p:cNvGrpSpPr>
                <a:grpSpLocks/>
              </p:cNvGrpSpPr>
              <p:nvPr/>
            </p:nvGrpSpPr>
            <p:grpSpPr bwMode="auto">
              <a:xfrm rot="-1508480">
                <a:off x="2200" y="1888"/>
                <a:ext cx="91" cy="91"/>
                <a:chOff x="2381" y="2296"/>
                <a:chExt cx="91" cy="91"/>
              </a:xfrm>
            </p:grpSpPr>
            <p:sp>
              <p:nvSpPr>
                <p:cNvPr id="45"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6"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9" name="56 Grupo"/>
          <p:cNvGrpSpPr/>
          <p:nvPr/>
        </p:nvGrpSpPr>
        <p:grpSpPr>
          <a:xfrm>
            <a:off x="2193434" y="4317502"/>
            <a:ext cx="522287" cy="363538"/>
            <a:chOff x="3262313" y="1657350"/>
            <a:chExt cx="522287" cy="363538"/>
          </a:xfrm>
        </p:grpSpPr>
        <p:sp>
          <p:nvSpPr>
            <p:cNvPr id="48" name="47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p:grpSpPr>
          <p:sp>
            <p:nvSpPr>
              <p:cNvPr id="50"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1" name="Group 33"/>
              <p:cNvGrpSpPr>
                <a:grpSpLocks/>
              </p:cNvGrpSpPr>
              <p:nvPr/>
            </p:nvGrpSpPr>
            <p:grpSpPr bwMode="auto">
              <a:xfrm rot="-1508480">
                <a:off x="2200" y="1888"/>
                <a:ext cx="91" cy="91"/>
                <a:chOff x="2381" y="2296"/>
                <a:chExt cx="91" cy="91"/>
              </a:xfrm>
            </p:grpSpPr>
            <p:sp>
              <p:nvSpPr>
                <p:cNvPr id="52"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53"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63" name="62 CuadroTexto"/>
          <p:cNvSpPr txBox="1"/>
          <p:nvPr/>
        </p:nvSpPr>
        <p:spPr>
          <a:xfrm>
            <a:off x="2970333" y="3116178"/>
            <a:ext cx="3320715" cy="646331"/>
          </a:xfrm>
          <a:prstGeom prst="rect">
            <a:avLst/>
          </a:prstGeom>
          <a:solidFill>
            <a:srgbClr val="3FFF96"/>
          </a:solidFill>
          <a:ln>
            <a:solidFill>
              <a:schemeClr val="tx1"/>
            </a:solidFill>
          </a:ln>
        </p:spPr>
        <p:txBody>
          <a:bodyPr wrap="square" rtlCol="0">
            <a:spAutoFit/>
          </a:bodyPr>
          <a:lstStyle/>
          <a:p>
            <a:pPr algn="ctr"/>
            <a:r>
              <a:rPr lang="es-ES_tradnl" dirty="0">
                <a:solidFill>
                  <a:srgbClr val="000000"/>
                </a:solidFill>
              </a:rPr>
              <a:t>Hacer </a:t>
            </a:r>
            <a:r>
              <a:rPr lang="es-ES_tradnl" dirty="0" err="1">
                <a:solidFill>
                  <a:srgbClr val="000000"/>
                </a:solidFill>
              </a:rPr>
              <a:t>click</a:t>
            </a:r>
            <a:r>
              <a:rPr lang="es-ES_tradnl" dirty="0">
                <a:solidFill>
                  <a:srgbClr val="000000"/>
                </a:solidFill>
              </a:rPr>
              <a:t> en una cualquiera de las bombillas para fundirla</a:t>
            </a:r>
          </a:p>
        </p:txBody>
      </p:sp>
      <p:grpSp>
        <p:nvGrpSpPr>
          <p:cNvPr id="12" name="50 Grupo"/>
          <p:cNvGrpSpPr/>
          <p:nvPr/>
        </p:nvGrpSpPr>
        <p:grpSpPr>
          <a:xfrm>
            <a:off x="7306507" y="6049499"/>
            <a:ext cx="1497295" cy="577608"/>
            <a:chOff x="7800941" y="5453350"/>
            <a:chExt cx="1497295" cy="577608"/>
          </a:xfrm>
          <a:solidFill>
            <a:srgbClr val="FFFF00"/>
          </a:solidFill>
        </p:grpSpPr>
        <p:sp>
          <p:nvSpPr>
            <p:cNvPr id="54" name="53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5" name="54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58" name="57 Triángulo isósceles">
            <a:hlinkClick r:id="" action="ppaction://hlinkshowjump?jump=nextslide"/>
          </p:cNvPr>
          <p:cNvSpPr/>
          <p:nvPr/>
        </p:nvSpPr>
        <p:spPr>
          <a:xfrm rot="5400000">
            <a:off x="8331640" y="617908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5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par>
                                <p:cTn id="26" presetID="1" presetClass="entr" presetSubtype="0" fill="hold" grpId="1"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35" presetClass="emph" presetSubtype="0" repeatCount="10000" fill="hold" grpId="0" nodeType="withEffect">
                                  <p:stCondLst>
                                    <p:cond delay="0"/>
                                  </p:stCondLst>
                                  <p:childTnLst>
                                    <p:anim calcmode="discrete" valueType="str">
                                      <p:cBhvr>
                                        <p:cTn id="29" dur="500" fill="hold"/>
                                        <p:tgtEl>
                                          <p:spTgt spid="63"/>
                                        </p:tgtEl>
                                        <p:attrNameLst>
                                          <p:attrName>style.visibility</p:attrName>
                                        </p:attrNameLst>
                                      </p:cBhvr>
                                      <p:tavLst>
                                        <p:tav tm="0">
                                          <p:val>
                                            <p:strVal val="hidden"/>
                                          </p:val>
                                        </p:tav>
                                        <p:tav tm="50000">
                                          <p:val>
                                            <p:strVal val="visible"/>
                                          </p:val>
                                        </p:tav>
                                      </p:tavLst>
                                    </p:anim>
                                  </p:childTnLst>
                                </p:cTn>
                              </p:par>
                              <p:par>
                                <p:cTn id="30" presetID="1" presetClass="emph" presetSubtype="2" fill="hold" nodeType="withEffect">
                                  <p:stCondLst>
                                    <p:cond delay="0"/>
                                  </p:stCondLst>
                                  <p:childTnLst>
                                    <p:animClr clrSpc="rgb">
                                      <p:cBhvr>
                                        <p:cTn id="31" dur="100" fill="hold"/>
                                        <p:tgtEl>
                                          <p:spTgt spid="5149"/>
                                        </p:tgtEl>
                                        <p:attrNameLst>
                                          <p:attrName>fillcolor</p:attrName>
                                        </p:attrNameLst>
                                      </p:cBhvr>
                                      <p:to>
                                        <a:srgbClr val="FFFF00"/>
                                      </p:to>
                                    </p:animClr>
                                    <p:set>
                                      <p:cBhvr>
                                        <p:cTn id="32" dur="100" fill="hold"/>
                                        <p:tgtEl>
                                          <p:spTgt spid="5149"/>
                                        </p:tgtEl>
                                        <p:attrNameLst>
                                          <p:attrName>fill.type</p:attrName>
                                        </p:attrNameLst>
                                      </p:cBhvr>
                                      <p:to>
                                        <p:strVal val="solid"/>
                                      </p:to>
                                    </p:set>
                                    <p:set>
                                      <p:cBhvr>
                                        <p:cTn id="33" dur="100" fill="hold"/>
                                        <p:tgtEl>
                                          <p:spTgt spid="5149"/>
                                        </p:tgtEl>
                                        <p:attrNameLst>
                                          <p:attrName>fill.on</p:attrName>
                                        </p:attrNameLst>
                                      </p:cBhvr>
                                      <p:to>
                                        <p:strVal val="true"/>
                                      </p:to>
                                    </p:set>
                                  </p:childTnLst>
                                </p:cTn>
                              </p:par>
                              <p:par>
                                <p:cTn id="34" presetID="1" presetClass="emph" presetSubtype="2" fill="hold" nodeType="withEffect">
                                  <p:stCondLst>
                                    <p:cond delay="0"/>
                                  </p:stCondLst>
                                  <p:childTnLst>
                                    <p:animClr clrSpc="rgb">
                                      <p:cBhvr>
                                        <p:cTn id="35" dur="500" fill="hold"/>
                                        <p:tgtEl>
                                          <p:spTgt spid="5148"/>
                                        </p:tgtEl>
                                        <p:attrNameLst>
                                          <p:attrName>fillcolor</p:attrName>
                                        </p:attrNameLst>
                                      </p:cBhvr>
                                      <p:to>
                                        <a:srgbClr val="FFFF00"/>
                                      </p:to>
                                    </p:animClr>
                                    <p:set>
                                      <p:cBhvr>
                                        <p:cTn id="36" dur="500" fill="hold"/>
                                        <p:tgtEl>
                                          <p:spTgt spid="5148"/>
                                        </p:tgtEl>
                                        <p:attrNameLst>
                                          <p:attrName>fill.type</p:attrName>
                                        </p:attrNameLst>
                                      </p:cBhvr>
                                      <p:to>
                                        <p:strVal val="solid"/>
                                      </p:to>
                                    </p:set>
                                    <p:set>
                                      <p:cBhvr>
                                        <p:cTn id="37" dur="500" fill="hold"/>
                                        <p:tgtEl>
                                          <p:spTgt spid="5148"/>
                                        </p:tgtEl>
                                        <p:attrNameLst>
                                          <p:attrName>fill.on</p:attrName>
                                        </p:attrNameLst>
                                      </p:cBhvr>
                                      <p:to>
                                        <p:strVal val="true"/>
                                      </p:to>
                                    </p:set>
                                  </p:childTnLst>
                                </p:cTn>
                              </p:par>
                              <p:par>
                                <p:cTn id="38" presetID="1" presetClass="emph" presetSubtype="2" fill="hold" nodeType="withEffect">
                                  <p:stCondLst>
                                    <p:cond delay="0"/>
                                  </p:stCondLst>
                                  <p:childTnLst>
                                    <p:animClr clrSpc="rgb">
                                      <p:cBhvr>
                                        <p:cTn id="39" dur="100" fill="hold"/>
                                        <p:tgtEl>
                                          <p:spTgt spid="5151"/>
                                        </p:tgtEl>
                                        <p:attrNameLst>
                                          <p:attrName>fillcolor</p:attrName>
                                        </p:attrNameLst>
                                      </p:cBhvr>
                                      <p:to>
                                        <a:srgbClr val="FFFF00"/>
                                      </p:to>
                                    </p:animClr>
                                    <p:set>
                                      <p:cBhvr>
                                        <p:cTn id="40" dur="100" fill="hold"/>
                                        <p:tgtEl>
                                          <p:spTgt spid="5151"/>
                                        </p:tgtEl>
                                        <p:attrNameLst>
                                          <p:attrName>fill.type</p:attrName>
                                        </p:attrNameLst>
                                      </p:cBhvr>
                                      <p:to>
                                        <p:strVal val="solid"/>
                                      </p:to>
                                    </p:set>
                                    <p:set>
                                      <p:cBhvr>
                                        <p:cTn id="41" dur="100" fill="hold"/>
                                        <p:tgtEl>
                                          <p:spTgt spid="5151"/>
                                        </p:tgtEl>
                                        <p:attrNameLst>
                                          <p:attrName>fill.on</p:attrName>
                                        </p:attrNameLst>
                                      </p:cBhvr>
                                      <p:to>
                                        <p:strVal val="true"/>
                                      </p:to>
                                    </p:set>
                                  </p:childTnLst>
                                </p:cTn>
                              </p:par>
                              <p:par>
                                <p:cTn id="42" presetID="1" presetClass="emph" presetSubtype="2" fill="hold" nodeType="withEffect">
                                  <p:stCondLst>
                                    <p:cond delay="0"/>
                                  </p:stCondLst>
                                  <p:childTnLst>
                                    <p:animClr clrSpc="rgb">
                                      <p:cBhvr>
                                        <p:cTn id="43" dur="500" fill="hold"/>
                                        <p:tgtEl>
                                          <p:spTgt spid="5147"/>
                                        </p:tgtEl>
                                        <p:attrNameLst>
                                          <p:attrName>fillcolor</p:attrName>
                                        </p:attrNameLst>
                                      </p:cBhvr>
                                      <p:to>
                                        <a:srgbClr val="FFFF00"/>
                                      </p:to>
                                    </p:animClr>
                                    <p:set>
                                      <p:cBhvr>
                                        <p:cTn id="44" dur="500" fill="hold"/>
                                        <p:tgtEl>
                                          <p:spTgt spid="5147"/>
                                        </p:tgtEl>
                                        <p:attrNameLst>
                                          <p:attrName>fill.type</p:attrName>
                                        </p:attrNameLst>
                                      </p:cBhvr>
                                      <p:to>
                                        <p:strVal val="solid"/>
                                      </p:to>
                                    </p:set>
                                    <p:set>
                                      <p:cBhvr>
                                        <p:cTn id="45" dur="500" fill="hold"/>
                                        <p:tgtEl>
                                          <p:spTgt spid="5147"/>
                                        </p:tgtEl>
                                        <p:attrNameLst>
                                          <p:attrName>fill.on</p:attrName>
                                        </p:attrNameLst>
                                      </p:cBhvr>
                                      <p:to>
                                        <p:strVal val="true"/>
                                      </p:to>
                                    </p:set>
                                  </p:childTnLst>
                                </p:cTn>
                              </p:par>
                              <p:par>
                                <p:cTn id="46" presetID="1" presetClass="emph" presetSubtype="2" fill="hold" nodeType="withEffect">
                                  <p:stCondLst>
                                    <p:cond delay="0"/>
                                  </p:stCondLst>
                                  <p:childTnLst>
                                    <p:animClr clrSpc="rgb">
                                      <p:cBhvr>
                                        <p:cTn id="47" dur="500" fill="hold"/>
                                        <p:tgtEl>
                                          <p:spTgt spid="5150"/>
                                        </p:tgtEl>
                                        <p:attrNameLst>
                                          <p:attrName>fillcolor</p:attrName>
                                        </p:attrNameLst>
                                      </p:cBhvr>
                                      <p:to>
                                        <a:srgbClr val="FFFF00"/>
                                      </p:to>
                                    </p:animClr>
                                    <p:set>
                                      <p:cBhvr>
                                        <p:cTn id="48" dur="500" fill="hold"/>
                                        <p:tgtEl>
                                          <p:spTgt spid="5150"/>
                                        </p:tgtEl>
                                        <p:attrNameLst>
                                          <p:attrName>fill.type</p:attrName>
                                        </p:attrNameLst>
                                      </p:cBhvr>
                                      <p:to>
                                        <p:strVal val="solid"/>
                                      </p:to>
                                    </p:set>
                                    <p:set>
                                      <p:cBhvr>
                                        <p:cTn id="49" dur="500" fill="hold"/>
                                        <p:tgtEl>
                                          <p:spTgt spid="5150"/>
                                        </p:tgtEl>
                                        <p:attrNameLst>
                                          <p:attrName>fill.on</p:attrName>
                                        </p:attrNameLst>
                                      </p:cBhvr>
                                      <p:to>
                                        <p:strVal val="true"/>
                                      </p:to>
                                    </p:set>
                                  </p:childTnLst>
                                </p:cTn>
                              </p:par>
                              <p:par>
                                <p:cTn id="50" presetID="1" presetClass="exit" presetSubtype="0" fill="hold" nodeType="withEffect">
                                  <p:stCondLst>
                                    <p:cond delay="0"/>
                                  </p:stCondLst>
                                  <p:childTnLst>
                                    <p:set>
                                      <p:cBhvr>
                                        <p:cTn id="51" dur="1" fill="hold">
                                          <p:stCondLst>
                                            <p:cond delay="0"/>
                                          </p:stCondLst>
                                        </p:cTn>
                                        <p:tgtEl>
                                          <p:spTgt spid="2"/>
                                        </p:tgtEl>
                                        <p:attrNameLst>
                                          <p:attrName>style.visibility</p:attrName>
                                        </p:attrNameLst>
                                      </p:cBhvr>
                                      <p:to>
                                        <p:strVal val="hidden"/>
                                      </p:to>
                                    </p:set>
                                  </p:childTnLst>
                                </p:cTn>
                              </p:par>
                            </p:childTnLst>
                          </p:cTn>
                        </p:par>
                        <p:par>
                          <p:cTn id="52" fill="hold">
                            <p:stCondLst>
                              <p:cond delay="5000"/>
                            </p:stCondLst>
                            <p:childTnLst>
                              <p:par>
                                <p:cTn id="53" presetID="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5000"/>
                            </p:stCondLst>
                            <p:childTnLst>
                              <p:par>
                                <p:cTn id="56" presetID="1" presetClass="entr" presetSubtype="0" fill="hold" grpId="1" nodeType="afterEffect">
                                  <p:stCondLst>
                                    <p:cond delay="0"/>
                                  </p:stCondLst>
                                  <p:childTnLst>
                                    <p:set>
                                      <p:cBhvr>
                                        <p:cTn id="57" dur="1" fill="hold">
                                          <p:stCondLst>
                                            <p:cond delay="0"/>
                                          </p:stCondLst>
                                        </p:cTn>
                                        <p:tgtEl>
                                          <p:spTgt spid="58"/>
                                        </p:tgtEl>
                                        <p:attrNameLst>
                                          <p:attrName>style.visibility</p:attrName>
                                        </p:attrNameLst>
                                      </p:cBhvr>
                                      <p:to>
                                        <p:strVal val="visible"/>
                                      </p:to>
                                    </p:set>
                                  </p:childTnLst>
                                </p:cTn>
                              </p:par>
                              <p:par>
                                <p:cTn id="58" presetID="35" presetClass="emph" presetSubtype="0" repeatCount="indefinite" fill="hold" nodeType="withEffect">
                                  <p:stCondLst>
                                    <p:cond delay="0"/>
                                  </p:stCondLst>
                                  <p:childTnLst>
                                    <p:anim calcmode="discrete" valueType="str">
                                      <p:cBhvr>
                                        <p:cTn id="59"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514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grpId="1" nodeType="clickEffect">
                                  <p:stCondLst>
                                    <p:cond delay="0"/>
                                  </p:stCondLst>
                                  <p:childTnLst>
                                    <p:animClr clrSpc="rgb">
                                      <p:cBhvr>
                                        <p:cTn id="64" dur="100" fill="hold"/>
                                        <p:tgtEl>
                                          <p:spTgt spid="5149"/>
                                        </p:tgtEl>
                                        <p:attrNameLst>
                                          <p:attrName>fillcolor</p:attrName>
                                        </p:attrNameLst>
                                      </p:cBhvr>
                                      <p:to>
                                        <a:schemeClr val="bg1"/>
                                      </p:to>
                                    </p:animClr>
                                    <p:set>
                                      <p:cBhvr>
                                        <p:cTn id="65" dur="100" fill="hold"/>
                                        <p:tgtEl>
                                          <p:spTgt spid="5149"/>
                                        </p:tgtEl>
                                        <p:attrNameLst>
                                          <p:attrName>fill.type</p:attrName>
                                        </p:attrNameLst>
                                      </p:cBhvr>
                                      <p:to>
                                        <p:strVal val="solid"/>
                                      </p:to>
                                    </p:set>
                                    <p:set>
                                      <p:cBhvr>
                                        <p:cTn id="66" dur="100" fill="hold"/>
                                        <p:tgtEl>
                                          <p:spTgt spid="5149"/>
                                        </p:tgtEl>
                                        <p:attrNameLst>
                                          <p:attrName>fill.on</p:attrName>
                                        </p:attrNameLst>
                                      </p:cBhvr>
                                      <p:to>
                                        <p:strVal val="true"/>
                                      </p:to>
                                    </p:set>
                                  </p:childTnLst>
                                </p:cTn>
                              </p:par>
                              <p:par>
                                <p:cTn id="67" presetID="1" presetClass="emph" presetSubtype="2" fill="hold" grpId="1" nodeType="withEffect">
                                  <p:stCondLst>
                                    <p:cond delay="0"/>
                                  </p:stCondLst>
                                  <p:childTnLst>
                                    <p:animClr clrSpc="rgb">
                                      <p:cBhvr>
                                        <p:cTn id="68" dur="100" fill="hold"/>
                                        <p:tgtEl>
                                          <p:spTgt spid="5148"/>
                                        </p:tgtEl>
                                        <p:attrNameLst>
                                          <p:attrName>fillcolor</p:attrName>
                                        </p:attrNameLst>
                                      </p:cBhvr>
                                      <p:to>
                                        <a:schemeClr val="bg1"/>
                                      </p:to>
                                    </p:animClr>
                                    <p:set>
                                      <p:cBhvr>
                                        <p:cTn id="69" dur="100" fill="hold"/>
                                        <p:tgtEl>
                                          <p:spTgt spid="5148"/>
                                        </p:tgtEl>
                                        <p:attrNameLst>
                                          <p:attrName>fill.type</p:attrName>
                                        </p:attrNameLst>
                                      </p:cBhvr>
                                      <p:to>
                                        <p:strVal val="solid"/>
                                      </p:to>
                                    </p:set>
                                    <p:set>
                                      <p:cBhvr>
                                        <p:cTn id="70" dur="100" fill="hold"/>
                                        <p:tgtEl>
                                          <p:spTgt spid="5148"/>
                                        </p:tgtEl>
                                        <p:attrNameLst>
                                          <p:attrName>fill.on</p:attrName>
                                        </p:attrNameLst>
                                      </p:cBhvr>
                                      <p:to>
                                        <p:strVal val="true"/>
                                      </p:to>
                                    </p:set>
                                  </p:childTnLst>
                                </p:cTn>
                              </p:par>
                              <p:par>
                                <p:cTn id="71" presetID="1" presetClass="emph" presetSubtype="2" fill="hold" grpId="1" nodeType="withEffect">
                                  <p:stCondLst>
                                    <p:cond delay="0"/>
                                  </p:stCondLst>
                                  <p:childTnLst>
                                    <p:animClr clrSpc="rgb">
                                      <p:cBhvr>
                                        <p:cTn id="72" dur="100" fill="hold"/>
                                        <p:tgtEl>
                                          <p:spTgt spid="5151"/>
                                        </p:tgtEl>
                                        <p:attrNameLst>
                                          <p:attrName>fillcolor</p:attrName>
                                        </p:attrNameLst>
                                      </p:cBhvr>
                                      <p:to>
                                        <a:schemeClr val="bg1"/>
                                      </p:to>
                                    </p:animClr>
                                    <p:set>
                                      <p:cBhvr>
                                        <p:cTn id="73" dur="100" fill="hold"/>
                                        <p:tgtEl>
                                          <p:spTgt spid="5151"/>
                                        </p:tgtEl>
                                        <p:attrNameLst>
                                          <p:attrName>fill.type</p:attrName>
                                        </p:attrNameLst>
                                      </p:cBhvr>
                                      <p:to>
                                        <p:strVal val="solid"/>
                                      </p:to>
                                    </p:set>
                                    <p:set>
                                      <p:cBhvr>
                                        <p:cTn id="74" dur="100" fill="hold"/>
                                        <p:tgtEl>
                                          <p:spTgt spid="5151"/>
                                        </p:tgtEl>
                                        <p:attrNameLst>
                                          <p:attrName>fill.on</p:attrName>
                                        </p:attrNameLst>
                                      </p:cBhvr>
                                      <p:to>
                                        <p:strVal val="true"/>
                                      </p:to>
                                    </p:set>
                                  </p:childTnLst>
                                </p:cTn>
                              </p:par>
                              <p:par>
                                <p:cTn id="75" presetID="1" presetClass="emph" presetSubtype="2" fill="hold" grpId="1" nodeType="withEffect">
                                  <p:stCondLst>
                                    <p:cond delay="0"/>
                                  </p:stCondLst>
                                  <p:childTnLst>
                                    <p:animClr clrSpc="rgb">
                                      <p:cBhvr>
                                        <p:cTn id="76" dur="100" fill="hold"/>
                                        <p:tgtEl>
                                          <p:spTgt spid="5147"/>
                                        </p:tgtEl>
                                        <p:attrNameLst>
                                          <p:attrName>fillcolor</p:attrName>
                                        </p:attrNameLst>
                                      </p:cBhvr>
                                      <p:to>
                                        <a:schemeClr val="bg1"/>
                                      </p:to>
                                    </p:animClr>
                                    <p:set>
                                      <p:cBhvr>
                                        <p:cTn id="77" dur="100" fill="hold"/>
                                        <p:tgtEl>
                                          <p:spTgt spid="5147"/>
                                        </p:tgtEl>
                                        <p:attrNameLst>
                                          <p:attrName>fill.type</p:attrName>
                                        </p:attrNameLst>
                                      </p:cBhvr>
                                      <p:to>
                                        <p:strVal val="solid"/>
                                      </p:to>
                                    </p:set>
                                    <p:set>
                                      <p:cBhvr>
                                        <p:cTn id="78" dur="100" fill="hold"/>
                                        <p:tgtEl>
                                          <p:spTgt spid="5147"/>
                                        </p:tgtEl>
                                        <p:attrNameLst>
                                          <p:attrName>fill.on</p:attrName>
                                        </p:attrNameLst>
                                      </p:cBhvr>
                                      <p:to>
                                        <p:strVal val="true"/>
                                      </p:to>
                                    </p:set>
                                  </p:childTnLst>
                                </p:cTn>
                              </p:par>
                              <p:par>
                                <p:cTn id="79" presetID="1" presetClass="emph" presetSubtype="2" fill="hold" grpId="1" nodeType="withEffect">
                                  <p:stCondLst>
                                    <p:cond delay="0"/>
                                  </p:stCondLst>
                                  <p:childTnLst>
                                    <p:animClr clrSpc="rgb">
                                      <p:cBhvr>
                                        <p:cTn id="80" dur="100" fill="hold"/>
                                        <p:tgtEl>
                                          <p:spTgt spid="5150"/>
                                        </p:tgtEl>
                                        <p:attrNameLst>
                                          <p:attrName>fillcolor</p:attrName>
                                        </p:attrNameLst>
                                      </p:cBhvr>
                                      <p:to>
                                        <a:schemeClr val="bg1"/>
                                      </p:to>
                                    </p:animClr>
                                    <p:set>
                                      <p:cBhvr>
                                        <p:cTn id="81" dur="100" fill="hold"/>
                                        <p:tgtEl>
                                          <p:spTgt spid="5150"/>
                                        </p:tgtEl>
                                        <p:attrNameLst>
                                          <p:attrName>fill.type</p:attrName>
                                        </p:attrNameLst>
                                      </p:cBhvr>
                                      <p:to>
                                        <p:strVal val="solid"/>
                                      </p:to>
                                    </p:set>
                                    <p:set>
                                      <p:cBhvr>
                                        <p:cTn id="82" dur="100" fill="hold"/>
                                        <p:tgtEl>
                                          <p:spTgt spid="5150"/>
                                        </p:tgtEl>
                                        <p:attrNameLst>
                                          <p:attrName>fill.on</p:attrName>
                                        </p:attrNameLst>
                                      </p:cBhvr>
                                      <p:to>
                                        <p:strVal val="true"/>
                                      </p:to>
                                    </p:set>
                                  </p:childTnLst>
                                </p:cTn>
                              </p:par>
                            </p:childTnLst>
                          </p:cTn>
                        </p:par>
                        <p:par>
                          <p:cTn id="83" fill="hold">
                            <p:stCondLst>
                              <p:cond delay="100"/>
                            </p:stCondLst>
                            <p:childTnLst>
                              <p:par>
                                <p:cTn id="84" presetID="1"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6204"/>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63"/>
                                        </p:tgtEl>
                                        <p:attrNameLst>
                                          <p:attrName>style.visibility</p:attrName>
                                        </p:attrNameLst>
                                      </p:cBhvr>
                                      <p:to>
                                        <p:strVal val="hidden"/>
                                      </p:to>
                                    </p:set>
                                  </p:childTnLst>
                                </p:cTn>
                              </p:par>
                            </p:childTnLst>
                          </p:cTn>
                        </p:par>
                        <p:par>
                          <p:cTn id="90" fill="hold">
                            <p:stCondLst>
                              <p:cond delay="100"/>
                            </p:stCondLst>
                            <p:childTnLst>
                              <p:par>
                                <p:cTn id="91" presetID="1"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8" presetClass="emph" presetSubtype="0" repeatCount="indefinite" fill="hold" nodeType="withEffect">
                                  <p:stCondLst>
                                    <p:cond delay="0"/>
                                  </p:stCondLst>
                                  <p:childTnLst>
                                    <p:animRot by="21600000">
                                      <p:cBhvr>
                                        <p:cTn id="96" dur="500" fill="hold"/>
                                        <p:tgtEl>
                                          <p:spTgt spid="12"/>
                                        </p:tgtEl>
                                        <p:attrNameLst>
                                          <p:attrName>r</p:attrName>
                                        </p:attrNameLst>
                                      </p:cBhvr>
                                    </p:animRot>
                                  </p:childTnLst>
                                </p:cTn>
                              </p:par>
                            </p:childTnLst>
                          </p:cTn>
                        </p:par>
                      </p:childTnLst>
                    </p:cTn>
                  </p:par>
                </p:childTnLst>
              </p:cTn>
              <p:nextCondLst>
                <p:cond evt="onClick" delay="0">
                  <p:tgtEl>
                    <p:spTgt spid="5147"/>
                  </p:tgtEl>
                </p:cond>
              </p:nextCondLst>
            </p:seq>
            <p:seq concurrent="1" nextAc="seek">
              <p:cTn id="97" restart="whenNotActive" fill="hold" evtFilter="cancelBubble" nodeType="interactiveSeq">
                <p:stCondLst>
                  <p:cond evt="onClick" delay="0">
                    <p:tgtEl>
                      <p:spTgt spid="5148"/>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grpId="2" nodeType="clickEffect">
                                  <p:stCondLst>
                                    <p:cond delay="0"/>
                                  </p:stCondLst>
                                  <p:childTnLst>
                                    <p:animClr clrSpc="rgb">
                                      <p:cBhvr>
                                        <p:cTn id="101" dur="100" fill="hold"/>
                                        <p:tgtEl>
                                          <p:spTgt spid="5149"/>
                                        </p:tgtEl>
                                        <p:attrNameLst>
                                          <p:attrName>fillcolor</p:attrName>
                                        </p:attrNameLst>
                                      </p:cBhvr>
                                      <p:to>
                                        <a:schemeClr val="bg1"/>
                                      </p:to>
                                    </p:animClr>
                                    <p:set>
                                      <p:cBhvr>
                                        <p:cTn id="102" dur="100" fill="hold"/>
                                        <p:tgtEl>
                                          <p:spTgt spid="5149"/>
                                        </p:tgtEl>
                                        <p:attrNameLst>
                                          <p:attrName>fill.type</p:attrName>
                                        </p:attrNameLst>
                                      </p:cBhvr>
                                      <p:to>
                                        <p:strVal val="solid"/>
                                      </p:to>
                                    </p:set>
                                    <p:set>
                                      <p:cBhvr>
                                        <p:cTn id="103" dur="100" fill="hold"/>
                                        <p:tgtEl>
                                          <p:spTgt spid="5149"/>
                                        </p:tgtEl>
                                        <p:attrNameLst>
                                          <p:attrName>fill.on</p:attrName>
                                        </p:attrNameLst>
                                      </p:cBhvr>
                                      <p:to>
                                        <p:strVal val="true"/>
                                      </p:to>
                                    </p:set>
                                  </p:childTnLst>
                                </p:cTn>
                              </p:par>
                              <p:par>
                                <p:cTn id="104" presetID="1" presetClass="emph" presetSubtype="2" fill="hold" grpId="2" nodeType="withEffect">
                                  <p:stCondLst>
                                    <p:cond delay="0"/>
                                  </p:stCondLst>
                                  <p:childTnLst>
                                    <p:animClr clrSpc="rgb">
                                      <p:cBhvr>
                                        <p:cTn id="105" dur="100" fill="hold"/>
                                        <p:tgtEl>
                                          <p:spTgt spid="5148"/>
                                        </p:tgtEl>
                                        <p:attrNameLst>
                                          <p:attrName>fillcolor</p:attrName>
                                        </p:attrNameLst>
                                      </p:cBhvr>
                                      <p:to>
                                        <a:schemeClr val="bg1"/>
                                      </p:to>
                                    </p:animClr>
                                    <p:set>
                                      <p:cBhvr>
                                        <p:cTn id="106" dur="100" fill="hold"/>
                                        <p:tgtEl>
                                          <p:spTgt spid="5148"/>
                                        </p:tgtEl>
                                        <p:attrNameLst>
                                          <p:attrName>fill.type</p:attrName>
                                        </p:attrNameLst>
                                      </p:cBhvr>
                                      <p:to>
                                        <p:strVal val="solid"/>
                                      </p:to>
                                    </p:set>
                                    <p:set>
                                      <p:cBhvr>
                                        <p:cTn id="107" dur="100" fill="hold"/>
                                        <p:tgtEl>
                                          <p:spTgt spid="5148"/>
                                        </p:tgtEl>
                                        <p:attrNameLst>
                                          <p:attrName>fill.on</p:attrName>
                                        </p:attrNameLst>
                                      </p:cBhvr>
                                      <p:to>
                                        <p:strVal val="true"/>
                                      </p:to>
                                    </p:set>
                                  </p:childTnLst>
                                </p:cTn>
                              </p:par>
                              <p:par>
                                <p:cTn id="108" presetID="1" presetClass="emph" presetSubtype="2" fill="hold" grpId="2" nodeType="withEffect">
                                  <p:stCondLst>
                                    <p:cond delay="0"/>
                                  </p:stCondLst>
                                  <p:childTnLst>
                                    <p:animClr clrSpc="rgb">
                                      <p:cBhvr>
                                        <p:cTn id="109" dur="100" fill="hold"/>
                                        <p:tgtEl>
                                          <p:spTgt spid="5151"/>
                                        </p:tgtEl>
                                        <p:attrNameLst>
                                          <p:attrName>fillcolor</p:attrName>
                                        </p:attrNameLst>
                                      </p:cBhvr>
                                      <p:to>
                                        <a:schemeClr val="bg1"/>
                                      </p:to>
                                    </p:animClr>
                                    <p:set>
                                      <p:cBhvr>
                                        <p:cTn id="110" dur="100" fill="hold"/>
                                        <p:tgtEl>
                                          <p:spTgt spid="5151"/>
                                        </p:tgtEl>
                                        <p:attrNameLst>
                                          <p:attrName>fill.type</p:attrName>
                                        </p:attrNameLst>
                                      </p:cBhvr>
                                      <p:to>
                                        <p:strVal val="solid"/>
                                      </p:to>
                                    </p:set>
                                    <p:set>
                                      <p:cBhvr>
                                        <p:cTn id="111" dur="100" fill="hold"/>
                                        <p:tgtEl>
                                          <p:spTgt spid="5151"/>
                                        </p:tgtEl>
                                        <p:attrNameLst>
                                          <p:attrName>fill.on</p:attrName>
                                        </p:attrNameLst>
                                      </p:cBhvr>
                                      <p:to>
                                        <p:strVal val="true"/>
                                      </p:to>
                                    </p:set>
                                  </p:childTnLst>
                                </p:cTn>
                              </p:par>
                              <p:par>
                                <p:cTn id="112" presetID="1" presetClass="emph" presetSubtype="2" fill="hold" grpId="2" nodeType="withEffect">
                                  <p:stCondLst>
                                    <p:cond delay="0"/>
                                  </p:stCondLst>
                                  <p:childTnLst>
                                    <p:animClr clrSpc="rgb">
                                      <p:cBhvr>
                                        <p:cTn id="113" dur="100" fill="hold"/>
                                        <p:tgtEl>
                                          <p:spTgt spid="5147"/>
                                        </p:tgtEl>
                                        <p:attrNameLst>
                                          <p:attrName>fillcolor</p:attrName>
                                        </p:attrNameLst>
                                      </p:cBhvr>
                                      <p:to>
                                        <a:schemeClr val="bg1"/>
                                      </p:to>
                                    </p:animClr>
                                    <p:set>
                                      <p:cBhvr>
                                        <p:cTn id="114" dur="100" fill="hold"/>
                                        <p:tgtEl>
                                          <p:spTgt spid="5147"/>
                                        </p:tgtEl>
                                        <p:attrNameLst>
                                          <p:attrName>fill.type</p:attrName>
                                        </p:attrNameLst>
                                      </p:cBhvr>
                                      <p:to>
                                        <p:strVal val="solid"/>
                                      </p:to>
                                    </p:set>
                                    <p:set>
                                      <p:cBhvr>
                                        <p:cTn id="115" dur="100" fill="hold"/>
                                        <p:tgtEl>
                                          <p:spTgt spid="5147"/>
                                        </p:tgtEl>
                                        <p:attrNameLst>
                                          <p:attrName>fill.on</p:attrName>
                                        </p:attrNameLst>
                                      </p:cBhvr>
                                      <p:to>
                                        <p:strVal val="true"/>
                                      </p:to>
                                    </p:set>
                                  </p:childTnLst>
                                </p:cTn>
                              </p:par>
                              <p:par>
                                <p:cTn id="116" presetID="1" presetClass="emph" presetSubtype="2" fill="hold" grpId="2" nodeType="withEffect">
                                  <p:stCondLst>
                                    <p:cond delay="0"/>
                                  </p:stCondLst>
                                  <p:childTnLst>
                                    <p:animClr clrSpc="rgb">
                                      <p:cBhvr>
                                        <p:cTn id="117" dur="100" fill="hold"/>
                                        <p:tgtEl>
                                          <p:spTgt spid="5150"/>
                                        </p:tgtEl>
                                        <p:attrNameLst>
                                          <p:attrName>fillcolor</p:attrName>
                                        </p:attrNameLst>
                                      </p:cBhvr>
                                      <p:to>
                                        <a:schemeClr val="bg1"/>
                                      </p:to>
                                    </p:animClr>
                                    <p:set>
                                      <p:cBhvr>
                                        <p:cTn id="118" dur="100" fill="hold"/>
                                        <p:tgtEl>
                                          <p:spTgt spid="5150"/>
                                        </p:tgtEl>
                                        <p:attrNameLst>
                                          <p:attrName>fill.type</p:attrName>
                                        </p:attrNameLst>
                                      </p:cBhvr>
                                      <p:to>
                                        <p:strVal val="solid"/>
                                      </p:to>
                                    </p:set>
                                    <p:set>
                                      <p:cBhvr>
                                        <p:cTn id="119" dur="100" fill="hold"/>
                                        <p:tgtEl>
                                          <p:spTgt spid="5150"/>
                                        </p:tgtEl>
                                        <p:attrNameLst>
                                          <p:attrName>fill.on</p:attrName>
                                        </p:attrNameLst>
                                      </p:cBhvr>
                                      <p:to>
                                        <p:strVal val="true"/>
                                      </p:to>
                                    </p:set>
                                  </p:childTnLst>
                                </p:cTn>
                              </p:par>
                            </p:childTnLst>
                          </p:cTn>
                        </p:par>
                        <p:par>
                          <p:cTn id="120" fill="hold">
                            <p:stCondLst>
                              <p:cond delay="100"/>
                            </p:stCondLst>
                            <p:childTnLst>
                              <p:par>
                                <p:cTn id="121" presetID="1"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36204"/>
                                        </p:tgtEl>
                                        <p:attrNameLst>
                                          <p:attrName>style.visibility</p:attrName>
                                        </p:attrNameLst>
                                      </p:cBhvr>
                                      <p:to>
                                        <p:strVal val="visible"/>
                                      </p:to>
                                    </p:set>
                                  </p:childTnLst>
                                </p:cTn>
                              </p:par>
                              <p:par>
                                <p:cTn id="125" presetID="1" presetClass="exit" presetSubtype="0" fill="hold" grpId="3" nodeType="withEffect">
                                  <p:stCondLst>
                                    <p:cond delay="0"/>
                                  </p:stCondLst>
                                  <p:childTnLst>
                                    <p:set>
                                      <p:cBhvr>
                                        <p:cTn id="126" dur="1" fill="hold">
                                          <p:stCondLst>
                                            <p:cond delay="0"/>
                                          </p:stCondLst>
                                        </p:cTn>
                                        <p:tgtEl>
                                          <p:spTgt spid="63"/>
                                        </p:tgtEl>
                                        <p:attrNameLst>
                                          <p:attrName>style.visibility</p:attrName>
                                        </p:attrNameLst>
                                      </p:cBhvr>
                                      <p:to>
                                        <p:strVal val="hidden"/>
                                      </p:to>
                                    </p:set>
                                  </p:childTnLst>
                                </p:cTn>
                              </p:par>
                            </p:childTnLst>
                          </p:cTn>
                        </p:par>
                        <p:par>
                          <p:cTn id="127" fill="hold">
                            <p:stCondLst>
                              <p:cond delay="100"/>
                            </p:stCondLst>
                            <p:childTnLst>
                              <p:par>
                                <p:cTn id="128" presetID="1" presetClass="entr" presetSubtype="0"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childTnLst>
                                </p:cTn>
                              </p:par>
                              <p:par>
                                <p:cTn id="130" presetID="1" presetClass="entr" presetSubtype="0" fill="hold" grpId="3" nodeType="withEffect">
                                  <p:stCondLst>
                                    <p:cond delay="0"/>
                                  </p:stCondLst>
                                  <p:childTnLst>
                                    <p:set>
                                      <p:cBhvr>
                                        <p:cTn id="131" dur="1" fill="hold">
                                          <p:stCondLst>
                                            <p:cond delay="0"/>
                                          </p:stCondLst>
                                        </p:cTn>
                                        <p:tgtEl>
                                          <p:spTgt spid="58"/>
                                        </p:tgtEl>
                                        <p:attrNameLst>
                                          <p:attrName>style.visibility</p:attrName>
                                        </p:attrNameLst>
                                      </p:cBhvr>
                                      <p:to>
                                        <p:strVal val="visible"/>
                                      </p:to>
                                    </p:set>
                                  </p:childTnLst>
                                </p:cTn>
                              </p:par>
                              <p:par>
                                <p:cTn id="132" presetID="35" presetClass="emph" presetSubtype="0" repeatCount="indefinite" fill="hold" nodeType="withEffect">
                                  <p:stCondLst>
                                    <p:cond delay="0"/>
                                  </p:stCondLst>
                                  <p:childTnLst>
                                    <p:anim calcmode="discrete" valueType="str">
                                      <p:cBhvr>
                                        <p:cTn id="133"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48"/>
                  </p:tgtEl>
                </p:cond>
              </p:nextCondLst>
            </p:seq>
            <p:seq concurrent="1" nextAc="seek">
              <p:cTn id="134" restart="whenNotActive" fill="hold" evtFilter="cancelBubble" nodeType="interactiveSeq">
                <p:stCondLst>
                  <p:cond evt="onClick" delay="0">
                    <p:tgtEl>
                      <p:spTgt spid="5149"/>
                    </p:tgtEl>
                  </p:cond>
                </p:stCondLst>
                <p:endSync evt="end" delay="0">
                  <p:rtn val="all"/>
                </p:endSync>
                <p:childTnLst>
                  <p:par>
                    <p:cTn id="135" fill="hold">
                      <p:stCondLst>
                        <p:cond delay="0"/>
                      </p:stCondLst>
                      <p:childTnLst>
                        <p:par>
                          <p:cTn id="136" fill="hold">
                            <p:stCondLst>
                              <p:cond delay="0"/>
                            </p:stCondLst>
                            <p:childTnLst>
                              <p:par>
                                <p:cTn id="137" presetID="1" presetClass="emph" presetSubtype="2" fill="hold" grpId="3" nodeType="withEffect">
                                  <p:stCondLst>
                                    <p:cond delay="0"/>
                                  </p:stCondLst>
                                  <p:childTnLst>
                                    <p:animClr clrSpc="rgb">
                                      <p:cBhvr>
                                        <p:cTn id="138" dur="100" fill="hold"/>
                                        <p:tgtEl>
                                          <p:spTgt spid="5149"/>
                                        </p:tgtEl>
                                        <p:attrNameLst>
                                          <p:attrName>fillcolor</p:attrName>
                                        </p:attrNameLst>
                                      </p:cBhvr>
                                      <p:to>
                                        <a:schemeClr val="bg1"/>
                                      </p:to>
                                    </p:animClr>
                                    <p:set>
                                      <p:cBhvr>
                                        <p:cTn id="139" dur="100" fill="hold"/>
                                        <p:tgtEl>
                                          <p:spTgt spid="5149"/>
                                        </p:tgtEl>
                                        <p:attrNameLst>
                                          <p:attrName>fill.type</p:attrName>
                                        </p:attrNameLst>
                                      </p:cBhvr>
                                      <p:to>
                                        <p:strVal val="solid"/>
                                      </p:to>
                                    </p:set>
                                    <p:set>
                                      <p:cBhvr>
                                        <p:cTn id="140" dur="100" fill="hold"/>
                                        <p:tgtEl>
                                          <p:spTgt spid="5149"/>
                                        </p:tgtEl>
                                        <p:attrNameLst>
                                          <p:attrName>fill.on</p:attrName>
                                        </p:attrNameLst>
                                      </p:cBhvr>
                                      <p:to>
                                        <p:strVal val="true"/>
                                      </p:to>
                                    </p:set>
                                  </p:childTnLst>
                                </p:cTn>
                              </p:par>
                              <p:par>
                                <p:cTn id="141" presetID="1" presetClass="emph" presetSubtype="2" fill="hold" grpId="3" nodeType="withEffect">
                                  <p:stCondLst>
                                    <p:cond delay="0"/>
                                  </p:stCondLst>
                                  <p:childTnLst>
                                    <p:animClr clrSpc="rgb">
                                      <p:cBhvr>
                                        <p:cTn id="142" dur="100" fill="hold"/>
                                        <p:tgtEl>
                                          <p:spTgt spid="5148"/>
                                        </p:tgtEl>
                                        <p:attrNameLst>
                                          <p:attrName>fillcolor</p:attrName>
                                        </p:attrNameLst>
                                      </p:cBhvr>
                                      <p:to>
                                        <a:schemeClr val="bg1"/>
                                      </p:to>
                                    </p:animClr>
                                    <p:set>
                                      <p:cBhvr>
                                        <p:cTn id="143" dur="100" fill="hold"/>
                                        <p:tgtEl>
                                          <p:spTgt spid="5148"/>
                                        </p:tgtEl>
                                        <p:attrNameLst>
                                          <p:attrName>fill.type</p:attrName>
                                        </p:attrNameLst>
                                      </p:cBhvr>
                                      <p:to>
                                        <p:strVal val="solid"/>
                                      </p:to>
                                    </p:set>
                                    <p:set>
                                      <p:cBhvr>
                                        <p:cTn id="144" dur="100" fill="hold"/>
                                        <p:tgtEl>
                                          <p:spTgt spid="5148"/>
                                        </p:tgtEl>
                                        <p:attrNameLst>
                                          <p:attrName>fill.on</p:attrName>
                                        </p:attrNameLst>
                                      </p:cBhvr>
                                      <p:to>
                                        <p:strVal val="true"/>
                                      </p:to>
                                    </p:set>
                                  </p:childTnLst>
                                </p:cTn>
                              </p:par>
                              <p:par>
                                <p:cTn id="145" presetID="1" presetClass="emph" presetSubtype="2" fill="hold" grpId="3" nodeType="withEffect">
                                  <p:stCondLst>
                                    <p:cond delay="0"/>
                                  </p:stCondLst>
                                  <p:childTnLst>
                                    <p:animClr clrSpc="rgb">
                                      <p:cBhvr>
                                        <p:cTn id="146" dur="100" fill="hold"/>
                                        <p:tgtEl>
                                          <p:spTgt spid="5151"/>
                                        </p:tgtEl>
                                        <p:attrNameLst>
                                          <p:attrName>fillcolor</p:attrName>
                                        </p:attrNameLst>
                                      </p:cBhvr>
                                      <p:to>
                                        <a:schemeClr val="bg1"/>
                                      </p:to>
                                    </p:animClr>
                                    <p:set>
                                      <p:cBhvr>
                                        <p:cTn id="147" dur="100" fill="hold"/>
                                        <p:tgtEl>
                                          <p:spTgt spid="5151"/>
                                        </p:tgtEl>
                                        <p:attrNameLst>
                                          <p:attrName>fill.type</p:attrName>
                                        </p:attrNameLst>
                                      </p:cBhvr>
                                      <p:to>
                                        <p:strVal val="solid"/>
                                      </p:to>
                                    </p:set>
                                    <p:set>
                                      <p:cBhvr>
                                        <p:cTn id="148" dur="100" fill="hold"/>
                                        <p:tgtEl>
                                          <p:spTgt spid="5151"/>
                                        </p:tgtEl>
                                        <p:attrNameLst>
                                          <p:attrName>fill.on</p:attrName>
                                        </p:attrNameLst>
                                      </p:cBhvr>
                                      <p:to>
                                        <p:strVal val="true"/>
                                      </p:to>
                                    </p:set>
                                  </p:childTnLst>
                                </p:cTn>
                              </p:par>
                              <p:par>
                                <p:cTn id="149" presetID="1" presetClass="emph" presetSubtype="2" fill="hold" grpId="3" nodeType="withEffect">
                                  <p:stCondLst>
                                    <p:cond delay="0"/>
                                  </p:stCondLst>
                                  <p:childTnLst>
                                    <p:animClr clrSpc="rgb">
                                      <p:cBhvr>
                                        <p:cTn id="150" dur="100" fill="hold"/>
                                        <p:tgtEl>
                                          <p:spTgt spid="5147"/>
                                        </p:tgtEl>
                                        <p:attrNameLst>
                                          <p:attrName>fillcolor</p:attrName>
                                        </p:attrNameLst>
                                      </p:cBhvr>
                                      <p:to>
                                        <a:schemeClr val="bg1"/>
                                      </p:to>
                                    </p:animClr>
                                    <p:set>
                                      <p:cBhvr>
                                        <p:cTn id="151" dur="100" fill="hold"/>
                                        <p:tgtEl>
                                          <p:spTgt spid="5147"/>
                                        </p:tgtEl>
                                        <p:attrNameLst>
                                          <p:attrName>fill.type</p:attrName>
                                        </p:attrNameLst>
                                      </p:cBhvr>
                                      <p:to>
                                        <p:strVal val="solid"/>
                                      </p:to>
                                    </p:set>
                                    <p:set>
                                      <p:cBhvr>
                                        <p:cTn id="152" dur="100" fill="hold"/>
                                        <p:tgtEl>
                                          <p:spTgt spid="5147"/>
                                        </p:tgtEl>
                                        <p:attrNameLst>
                                          <p:attrName>fill.on</p:attrName>
                                        </p:attrNameLst>
                                      </p:cBhvr>
                                      <p:to>
                                        <p:strVal val="true"/>
                                      </p:to>
                                    </p:set>
                                  </p:childTnLst>
                                </p:cTn>
                              </p:par>
                              <p:par>
                                <p:cTn id="153" presetID="1" presetClass="emph" presetSubtype="2" fill="hold" grpId="3" nodeType="withEffect">
                                  <p:stCondLst>
                                    <p:cond delay="0"/>
                                  </p:stCondLst>
                                  <p:childTnLst>
                                    <p:animClr clrSpc="rgb">
                                      <p:cBhvr>
                                        <p:cTn id="154" dur="100" fill="hold"/>
                                        <p:tgtEl>
                                          <p:spTgt spid="5150"/>
                                        </p:tgtEl>
                                        <p:attrNameLst>
                                          <p:attrName>fillcolor</p:attrName>
                                        </p:attrNameLst>
                                      </p:cBhvr>
                                      <p:to>
                                        <a:schemeClr val="bg1"/>
                                      </p:to>
                                    </p:animClr>
                                    <p:set>
                                      <p:cBhvr>
                                        <p:cTn id="155" dur="100" fill="hold"/>
                                        <p:tgtEl>
                                          <p:spTgt spid="5150"/>
                                        </p:tgtEl>
                                        <p:attrNameLst>
                                          <p:attrName>fill.type</p:attrName>
                                        </p:attrNameLst>
                                      </p:cBhvr>
                                      <p:to>
                                        <p:strVal val="solid"/>
                                      </p:to>
                                    </p:set>
                                    <p:set>
                                      <p:cBhvr>
                                        <p:cTn id="156" dur="100" fill="hold"/>
                                        <p:tgtEl>
                                          <p:spTgt spid="5150"/>
                                        </p:tgtEl>
                                        <p:attrNameLst>
                                          <p:attrName>fill.on</p:attrName>
                                        </p:attrNameLst>
                                      </p:cBhvr>
                                      <p:to>
                                        <p:strVal val="true"/>
                                      </p:to>
                                    </p:set>
                                  </p:childTnLst>
                                </p:cTn>
                              </p:par>
                            </p:childTnLst>
                          </p:cTn>
                        </p:par>
                        <p:par>
                          <p:cTn id="157" fill="hold">
                            <p:stCondLst>
                              <p:cond delay="100"/>
                            </p:stCondLst>
                            <p:childTnLst>
                              <p:par>
                                <p:cTn id="158" presetID="1" presetClass="entr" presetSubtype="0" fill="hold" grpId="0" nodeType="afterEffect">
                                  <p:stCondLst>
                                    <p:cond delay="0"/>
                                  </p:stCondLst>
                                  <p:childTnLst>
                                    <p:set>
                                      <p:cBhvr>
                                        <p:cTn id="159" dur="1" fill="hold">
                                          <p:stCondLst>
                                            <p:cond delay="0"/>
                                          </p:stCondLst>
                                        </p:cTn>
                                        <p:tgtEl>
                                          <p:spTgt spid="35"/>
                                        </p:tgtEl>
                                        <p:attrNameLst>
                                          <p:attrName>style.visibility</p:attrName>
                                        </p:attrNameLst>
                                      </p:cBhvr>
                                      <p:to>
                                        <p:strVal val="visible"/>
                                      </p:to>
                                    </p:set>
                                  </p:childTnLst>
                                </p:cTn>
                              </p:par>
                              <p:par>
                                <p:cTn id="160" presetID="1" presetClass="entr" presetSubtype="0" fill="hold" grpId="2" nodeType="withEffect">
                                  <p:stCondLst>
                                    <p:cond delay="0"/>
                                  </p:stCondLst>
                                  <p:childTnLst>
                                    <p:set>
                                      <p:cBhvr>
                                        <p:cTn id="161" dur="1" fill="hold">
                                          <p:stCondLst>
                                            <p:cond delay="0"/>
                                          </p:stCondLst>
                                        </p:cTn>
                                        <p:tgtEl>
                                          <p:spTgt spid="136204"/>
                                        </p:tgtEl>
                                        <p:attrNameLst>
                                          <p:attrName>style.visibility</p:attrName>
                                        </p:attrNameLst>
                                      </p:cBhvr>
                                      <p:to>
                                        <p:strVal val="visible"/>
                                      </p:to>
                                    </p:set>
                                  </p:childTnLst>
                                </p:cTn>
                              </p:par>
                              <p:par>
                                <p:cTn id="162" presetID="1" presetClass="exit" presetSubtype="0" fill="hold" grpId="4" nodeType="withEffect">
                                  <p:stCondLst>
                                    <p:cond delay="0"/>
                                  </p:stCondLst>
                                  <p:childTnLst>
                                    <p:set>
                                      <p:cBhvr>
                                        <p:cTn id="163" dur="1" fill="hold">
                                          <p:stCondLst>
                                            <p:cond delay="0"/>
                                          </p:stCondLst>
                                        </p:cTn>
                                        <p:tgtEl>
                                          <p:spTgt spid="63"/>
                                        </p:tgtEl>
                                        <p:attrNameLst>
                                          <p:attrName>style.visibility</p:attrName>
                                        </p:attrNameLst>
                                      </p:cBhvr>
                                      <p:to>
                                        <p:strVal val="hidden"/>
                                      </p:to>
                                    </p:set>
                                  </p:childTnLst>
                                </p:cTn>
                              </p:par>
                            </p:childTnLst>
                          </p:cTn>
                        </p:par>
                        <p:par>
                          <p:cTn id="164" fill="hold">
                            <p:stCondLst>
                              <p:cond delay="100"/>
                            </p:stCondLst>
                            <p:childTnLst>
                              <p:par>
                                <p:cTn id="165" presetID="1" presetClass="entr" presetSubtype="0" fill="hold" nodeType="afterEffect">
                                  <p:stCondLst>
                                    <p:cond delay="0"/>
                                  </p:stCondLst>
                                  <p:childTnLst>
                                    <p:set>
                                      <p:cBhvr>
                                        <p:cTn id="166" dur="1" fill="hold">
                                          <p:stCondLst>
                                            <p:cond delay="0"/>
                                          </p:stCondLst>
                                        </p:cTn>
                                        <p:tgtEl>
                                          <p:spTgt spid="12"/>
                                        </p:tgtEl>
                                        <p:attrNameLst>
                                          <p:attrName>style.visibility</p:attrName>
                                        </p:attrNameLst>
                                      </p:cBhvr>
                                      <p:to>
                                        <p:strVal val="visible"/>
                                      </p:to>
                                    </p:set>
                                  </p:childTnLst>
                                </p:cTn>
                              </p:par>
                              <p:par>
                                <p:cTn id="167" presetID="1" presetClass="entr" presetSubtype="0" fill="hold" grpId="4" nodeType="withEffect">
                                  <p:stCondLst>
                                    <p:cond delay="0"/>
                                  </p:stCondLst>
                                  <p:childTnLst>
                                    <p:set>
                                      <p:cBhvr>
                                        <p:cTn id="168" dur="1" fill="hold">
                                          <p:stCondLst>
                                            <p:cond delay="0"/>
                                          </p:stCondLst>
                                        </p:cTn>
                                        <p:tgtEl>
                                          <p:spTgt spid="58"/>
                                        </p:tgtEl>
                                        <p:attrNameLst>
                                          <p:attrName>style.visibility</p:attrName>
                                        </p:attrNameLst>
                                      </p:cBhvr>
                                      <p:to>
                                        <p:strVal val="visible"/>
                                      </p:to>
                                    </p:set>
                                  </p:childTnLst>
                                </p:cTn>
                              </p:par>
                              <p:par>
                                <p:cTn id="169" presetID="35" presetClass="emph" presetSubtype="0" repeatCount="indefinite" fill="hold" nodeType="withEffect">
                                  <p:stCondLst>
                                    <p:cond delay="0"/>
                                  </p:stCondLst>
                                  <p:childTnLst>
                                    <p:anim calcmode="discrete" valueType="str">
                                      <p:cBhvr>
                                        <p:cTn id="170"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49"/>
                  </p:tgtEl>
                </p:cond>
              </p:nextCondLst>
            </p:seq>
            <p:seq concurrent="1" nextAc="seek">
              <p:cTn id="171" restart="whenNotActive" fill="hold" evtFilter="cancelBubble" nodeType="interactiveSeq">
                <p:stCondLst>
                  <p:cond evt="onClick" delay="0">
                    <p:tgtEl>
                      <p:spTgt spid="5150"/>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fill="hold" grpId="4" nodeType="clickEffect">
                                  <p:stCondLst>
                                    <p:cond delay="0"/>
                                  </p:stCondLst>
                                  <p:childTnLst>
                                    <p:animClr clrSpc="rgb">
                                      <p:cBhvr>
                                        <p:cTn id="175" dur="100" fill="hold"/>
                                        <p:tgtEl>
                                          <p:spTgt spid="5151"/>
                                        </p:tgtEl>
                                        <p:attrNameLst>
                                          <p:attrName>fillcolor</p:attrName>
                                        </p:attrNameLst>
                                      </p:cBhvr>
                                      <p:to>
                                        <a:schemeClr val="bg1"/>
                                      </p:to>
                                    </p:animClr>
                                    <p:set>
                                      <p:cBhvr>
                                        <p:cTn id="176" dur="100" fill="hold"/>
                                        <p:tgtEl>
                                          <p:spTgt spid="5151"/>
                                        </p:tgtEl>
                                        <p:attrNameLst>
                                          <p:attrName>fill.type</p:attrName>
                                        </p:attrNameLst>
                                      </p:cBhvr>
                                      <p:to>
                                        <p:strVal val="solid"/>
                                      </p:to>
                                    </p:set>
                                    <p:set>
                                      <p:cBhvr>
                                        <p:cTn id="177" dur="100" fill="hold"/>
                                        <p:tgtEl>
                                          <p:spTgt spid="5151"/>
                                        </p:tgtEl>
                                        <p:attrNameLst>
                                          <p:attrName>fill.on</p:attrName>
                                        </p:attrNameLst>
                                      </p:cBhvr>
                                      <p:to>
                                        <p:strVal val="true"/>
                                      </p:to>
                                    </p:set>
                                  </p:childTnLst>
                                </p:cTn>
                              </p:par>
                              <p:par>
                                <p:cTn id="178" presetID="1" presetClass="emph" presetSubtype="2" fill="hold" grpId="4" nodeType="withEffect">
                                  <p:stCondLst>
                                    <p:cond delay="0"/>
                                  </p:stCondLst>
                                  <p:childTnLst>
                                    <p:animClr clrSpc="rgb">
                                      <p:cBhvr>
                                        <p:cTn id="179" dur="100" fill="hold"/>
                                        <p:tgtEl>
                                          <p:spTgt spid="5148"/>
                                        </p:tgtEl>
                                        <p:attrNameLst>
                                          <p:attrName>fillcolor</p:attrName>
                                        </p:attrNameLst>
                                      </p:cBhvr>
                                      <p:to>
                                        <a:schemeClr val="bg1"/>
                                      </p:to>
                                    </p:animClr>
                                    <p:set>
                                      <p:cBhvr>
                                        <p:cTn id="180" dur="100" fill="hold"/>
                                        <p:tgtEl>
                                          <p:spTgt spid="5148"/>
                                        </p:tgtEl>
                                        <p:attrNameLst>
                                          <p:attrName>fill.type</p:attrName>
                                        </p:attrNameLst>
                                      </p:cBhvr>
                                      <p:to>
                                        <p:strVal val="solid"/>
                                      </p:to>
                                    </p:set>
                                    <p:set>
                                      <p:cBhvr>
                                        <p:cTn id="181" dur="100" fill="hold"/>
                                        <p:tgtEl>
                                          <p:spTgt spid="5148"/>
                                        </p:tgtEl>
                                        <p:attrNameLst>
                                          <p:attrName>fill.on</p:attrName>
                                        </p:attrNameLst>
                                      </p:cBhvr>
                                      <p:to>
                                        <p:strVal val="true"/>
                                      </p:to>
                                    </p:set>
                                  </p:childTnLst>
                                </p:cTn>
                              </p:par>
                              <p:par>
                                <p:cTn id="182" presetID="1" presetClass="emph" presetSubtype="2" fill="hold" grpId="5" nodeType="withEffect">
                                  <p:stCondLst>
                                    <p:cond delay="0"/>
                                  </p:stCondLst>
                                  <p:childTnLst>
                                    <p:animClr clrSpc="rgb">
                                      <p:cBhvr>
                                        <p:cTn id="183" dur="100" fill="hold"/>
                                        <p:tgtEl>
                                          <p:spTgt spid="5151"/>
                                        </p:tgtEl>
                                        <p:attrNameLst>
                                          <p:attrName>fillcolor</p:attrName>
                                        </p:attrNameLst>
                                      </p:cBhvr>
                                      <p:to>
                                        <a:schemeClr val="bg1"/>
                                      </p:to>
                                    </p:animClr>
                                    <p:set>
                                      <p:cBhvr>
                                        <p:cTn id="184" dur="100" fill="hold"/>
                                        <p:tgtEl>
                                          <p:spTgt spid="5151"/>
                                        </p:tgtEl>
                                        <p:attrNameLst>
                                          <p:attrName>fill.type</p:attrName>
                                        </p:attrNameLst>
                                      </p:cBhvr>
                                      <p:to>
                                        <p:strVal val="solid"/>
                                      </p:to>
                                    </p:set>
                                    <p:set>
                                      <p:cBhvr>
                                        <p:cTn id="185" dur="100" fill="hold"/>
                                        <p:tgtEl>
                                          <p:spTgt spid="5151"/>
                                        </p:tgtEl>
                                        <p:attrNameLst>
                                          <p:attrName>fill.on</p:attrName>
                                        </p:attrNameLst>
                                      </p:cBhvr>
                                      <p:to>
                                        <p:strVal val="true"/>
                                      </p:to>
                                    </p:set>
                                  </p:childTnLst>
                                </p:cTn>
                              </p:par>
                              <p:par>
                                <p:cTn id="186" presetID="1" presetClass="emph" presetSubtype="2" fill="hold" grpId="4" nodeType="withEffect">
                                  <p:stCondLst>
                                    <p:cond delay="0"/>
                                  </p:stCondLst>
                                  <p:childTnLst>
                                    <p:animClr clrSpc="rgb">
                                      <p:cBhvr>
                                        <p:cTn id="187" dur="100" fill="hold"/>
                                        <p:tgtEl>
                                          <p:spTgt spid="5147"/>
                                        </p:tgtEl>
                                        <p:attrNameLst>
                                          <p:attrName>fillcolor</p:attrName>
                                        </p:attrNameLst>
                                      </p:cBhvr>
                                      <p:to>
                                        <a:schemeClr val="bg1"/>
                                      </p:to>
                                    </p:animClr>
                                    <p:set>
                                      <p:cBhvr>
                                        <p:cTn id="188" dur="100" fill="hold"/>
                                        <p:tgtEl>
                                          <p:spTgt spid="5147"/>
                                        </p:tgtEl>
                                        <p:attrNameLst>
                                          <p:attrName>fill.type</p:attrName>
                                        </p:attrNameLst>
                                      </p:cBhvr>
                                      <p:to>
                                        <p:strVal val="solid"/>
                                      </p:to>
                                    </p:set>
                                    <p:set>
                                      <p:cBhvr>
                                        <p:cTn id="189" dur="100" fill="hold"/>
                                        <p:tgtEl>
                                          <p:spTgt spid="5147"/>
                                        </p:tgtEl>
                                        <p:attrNameLst>
                                          <p:attrName>fill.on</p:attrName>
                                        </p:attrNameLst>
                                      </p:cBhvr>
                                      <p:to>
                                        <p:strVal val="true"/>
                                      </p:to>
                                    </p:set>
                                  </p:childTnLst>
                                </p:cTn>
                              </p:par>
                              <p:par>
                                <p:cTn id="190" presetID="1" presetClass="emph" presetSubtype="2" fill="hold" grpId="4" nodeType="withEffect">
                                  <p:stCondLst>
                                    <p:cond delay="0"/>
                                  </p:stCondLst>
                                  <p:childTnLst>
                                    <p:animClr clrSpc="rgb">
                                      <p:cBhvr>
                                        <p:cTn id="191" dur="100" fill="hold"/>
                                        <p:tgtEl>
                                          <p:spTgt spid="5150"/>
                                        </p:tgtEl>
                                        <p:attrNameLst>
                                          <p:attrName>fillcolor</p:attrName>
                                        </p:attrNameLst>
                                      </p:cBhvr>
                                      <p:to>
                                        <a:schemeClr val="bg1"/>
                                      </p:to>
                                    </p:animClr>
                                    <p:set>
                                      <p:cBhvr>
                                        <p:cTn id="192" dur="100" fill="hold"/>
                                        <p:tgtEl>
                                          <p:spTgt spid="5150"/>
                                        </p:tgtEl>
                                        <p:attrNameLst>
                                          <p:attrName>fill.type</p:attrName>
                                        </p:attrNameLst>
                                      </p:cBhvr>
                                      <p:to>
                                        <p:strVal val="solid"/>
                                      </p:to>
                                    </p:set>
                                    <p:set>
                                      <p:cBhvr>
                                        <p:cTn id="193" dur="100" fill="hold"/>
                                        <p:tgtEl>
                                          <p:spTgt spid="5150"/>
                                        </p:tgtEl>
                                        <p:attrNameLst>
                                          <p:attrName>fill.on</p:attrName>
                                        </p:attrNameLst>
                                      </p:cBhvr>
                                      <p:to>
                                        <p:strVal val="true"/>
                                      </p:to>
                                    </p:set>
                                  </p:childTnLst>
                                </p:cTn>
                              </p:par>
                            </p:childTnLst>
                          </p:cTn>
                        </p:par>
                        <p:par>
                          <p:cTn id="194" fill="hold">
                            <p:stCondLst>
                              <p:cond delay="100"/>
                            </p:stCondLst>
                            <p:childTnLst>
                              <p:par>
                                <p:cTn id="195" presetID="1" presetClass="entr" presetSubtype="0" fill="hold" grpId="0" nodeType="afterEffect">
                                  <p:stCondLst>
                                    <p:cond delay="0"/>
                                  </p:stCondLst>
                                  <p:childTnLst>
                                    <p:set>
                                      <p:cBhvr>
                                        <p:cTn id="196" dur="1" fill="hold">
                                          <p:stCondLst>
                                            <p:cond delay="0"/>
                                          </p:stCondLst>
                                        </p:cTn>
                                        <p:tgtEl>
                                          <p:spTgt spid="39"/>
                                        </p:tgtEl>
                                        <p:attrNameLst>
                                          <p:attrName>style.visibility</p:attrName>
                                        </p:attrNameLst>
                                      </p:cBhvr>
                                      <p:to>
                                        <p:strVal val="visible"/>
                                      </p:to>
                                    </p:set>
                                  </p:childTnLst>
                                </p:cTn>
                              </p:par>
                              <p:par>
                                <p:cTn id="197" presetID="1" presetClass="entr" presetSubtype="0" fill="hold" grpId="3" nodeType="withEffect">
                                  <p:stCondLst>
                                    <p:cond delay="0"/>
                                  </p:stCondLst>
                                  <p:childTnLst>
                                    <p:set>
                                      <p:cBhvr>
                                        <p:cTn id="198" dur="1" fill="hold">
                                          <p:stCondLst>
                                            <p:cond delay="0"/>
                                          </p:stCondLst>
                                        </p:cTn>
                                        <p:tgtEl>
                                          <p:spTgt spid="136204"/>
                                        </p:tgtEl>
                                        <p:attrNameLst>
                                          <p:attrName>style.visibility</p:attrName>
                                        </p:attrNameLst>
                                      </p:cBhvr>
                                      <p:to>
                                        <p:strVal val="visible"/>
                                      </p:to>
                                    </p:set>
                                  </p:childTnLst>
                                </p:cTn>
                              </p:par>
                              <p:par>
                                <p:cTn id="199" presetID="1" presetClass="exit" presetSubtype="0" fill="hold" grpId="5" nodeType="withEffect">
                                  <p:stCondLst>
                                    <p:cond delay="0"/>
                                  </p:stCondLst>
                                  <p:childTnLst>
                                    <p:set>
                                      <p:cBhvr>
                                        <p:cTn id="200" dur="1" fill="hold">
                                          <p:stCondLst>
                                            <p:cond delay="0"/>
                                          </p:stCondLst>
                                        </p:cTn>
                                        <p:tgtEl>
                                          <p:spTgt spid="63"/>
                                        </p:tgtEl>
                                        <p:attrNameLst>
                                          <p:attrName>style.visibility</p:attrName>
                                        </p:attrNameLst>
                                      </p:cBhvr>
                                      <p:to>
                                        <p:strVal val="hidden"/>
                                      </p:to>
                                    </p:set>
                                  </p:childTnLst>
                                </p:cTn>
                              </p:par>
                            </p:childTnLst>
                          </p:cTn>
                        </p:par>
                        <p:par>
                          <p:cTn id="201" fill="hold">
                            <p:stCondLst>
                              <p:cond delay="100"/>
                            </p:stCondLst>
                            <p:childTnLst>
                              <p:par>
                                <p:cTn id="202" presetID="1" presetClass="entr" presetSubtype="0" fill="hold" nodeType="afterEffect">
                                  <p:stCondLst>
                                    <p:cond delay="0"/>
                                  </p:stCondLst>
                                  <p:childTnLst>
                                    <p:set>
                                      <p:cBhvr>
                                        <p:cTn id="203" dur="1" fill="hold">
                                          <p:stCondLst>
                                            <p:cond delay="0"/>
                                          </p:stCondLst>
                                        </p:cTn>
                                        <p:tgtEl>
                                          <p:spTgt spid="12"/>
                                        </p:tgtEl>
                                        <p:attrNameLst>
                                          <p:attrName>style.visibility</p:attrName>
                                        </p:attrNameLst>
                                      </p:cBhvr>
                                      <p:to>
                                        <p:strVal val="visible"/>
                                      </p:to>
                                    </p:set>
                                  </p:childTnLst>
                                </p:cTn>
                              </p:par>
                            </p:childTnLst>
                          </p:cTn>
                        </p:par>
                        <p:par>
                          <p:cTn id="204" fill="hold">
                            <p:stCondLst>
                              <p:cond delay="100"/>
                            </p:stCondLst>
                            <p:childTnLst>
                              <p:par>
                                <p:cTn id="205" presetID="1" presetClass="entr" presetSubtype="0" fill="hold" grpId="5" nodeType="afterEffect">
                                  <p:stCondLst>
                                    <p:cond delay="0"/>
                                  </p:stCondLst>
                                  <p:childTnLst>
                                    <p:set>
                                      <p:cBhvr>
                                        <p:cTn id="206" dur="1" fill="hold">
                                          <p:stCondLst>
                                            <p:cond delay="0"/>
                                          </p:stCondLst>
                                        </p:cTn>
                                        <p:tgtEl>
                                          <p:spTgt spid="58"/>
                                        </p:tgtEl>
                                        <p:attrNameLst>
                                          <p:attrName>style.visibility</p:attrName>
                                        </p:attrNameLst>
                                      </p:cBhvr>
                                      <p:to>
                                        <p:strVal val="visible"/>
                                      </p:to>
                                    </p:set>
                                  </p:childTnLst>
                                </p:cTn>
                              </p:par>
                              <p:par>
                                <p:cTn id="207" presetID="35" presetClass="emph" presetSubtype="0" repeatCount="indefinite" fill="hold" nodeType="withEffect">
                                  <p:stCondLst>
                                    <p:cond delay="0"/>
                                  </p:stCondLst>
                                  <p:childTnLst>
                                    <p:anim calcmode="discrete" valueType="str">
                                      <p:cBhvr>
                                        <p:cTn id="208"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50"/>
                  </p:tgtEl>
                </p:cond>
              </p:nextCondLst>
            </p:seq>
            <p:seq concurrent="1" nextAc="seek">
              <p:cTn id="209" restart="whenNotActive" fill="hold" evtFilter="cancelBubble" nodeType="interactiveSeq">
                <p:stCondLst>
                  <p:cond evt="onClick" delay="0">
                    <p:tgtEl>
                      <p:spTgt spid="5151"/>
                    </p:tgtEl>
                  </p:cond>
                </p:stCondLst>
                <p:endSync evt="end" delay="0">
                  <p:rtn val="all"/>
                </p:endSync>
                <p:childTnLst>
                  <p:par>
                    <p:cTn id="210" fill="hold">
                      <p:stCondLst>
                        <p:cond delay="0"/>
                      </p:stCondLst>
                      <p:childTnLst>
                        <p:par>
                          <p:cTn id="211" fill="hold">
                            <p:stCondLst>
                              <p:cond delay="0"/>
                            </p:stCondLst>
                            <p:childTnLst>
                              <p:par>
                                <p:cTn id="212" presetID="1" presetClass="emph" presetSubtype="2" fill="hold" grpId="6" nodeType="clickEffect">
                                  <p:stCondLst>
                                    <p:cond delay="0"/>
                                  </p:stCondLst>
                                  <p:childTnLst>
                                    <p:animClr clrSpc="rgb">
                                      <p:cBhvr>
                                        <p:cTn id="213" dur="100" fill="hold"/>
                                        <p:tgtEl>
                                          <p:spTgt spid="5151"/>
                                        </p:tgtEl>
                                        <p:attrNameLst>
                                          <p:attrName>fillcolor</p:attrName>
                                        </p:attrNameLst>
                                      </p:cBhvr>
                                      <p:to>
                                        <a:schemeClr val="bg1"/>
                                      </p:to>
                                    </p:animClr>
                                    <p:set>
                                      <p:cBhvr>
                                        <p:cTn id="214" dur="100" fill="hold"/>
                                        <p:tgtEl>
                                          <p:spTgt spid="5151"/>
                                        </p:tgtEl>
                                        <p:attrNameLst>
                                          <p:attrName>fill.type</p:attrName>
                                        </p:attrNameLst>
                                      </p:cBhvr>
                                      <p:to>
                                        <p:strVal val="solid"/>
                                      </p:to>
                                    </p:set>
                                    <p:set>
                                      <p:cBhvr>
                                        <p:cTn id="215" dur="100" fill="hold"/>
                                        <p:tgtEl>
                                          <p:spTgt spid="5151"/>
                                        </p:tgtEl>
                                        <p:attrNameLst>
                                          <p:attrName>fill.on</p:attrName>
                                        </p:attrNameLst>
                                      </p:cBhvr>
                                      <p:to>
                                        <p:strVal val="true"/>
                                      </p:to>
                                    </p:set>
                                  </p:childTnLst>
                                </p:cTn>
                              </p:par>
                              <p:par>
                                <p:cTn id="216" presetID="1" presetClass="emph" presetSubtype="2" fill="hold" grpId="4" nodeType="withEffect">
                                  <p:stCondLst>
                                    <p:cond delay="0"/>
                                  </p:stCondLst>
                                  <p:childTnLst>
                                    <p:animClr clrSpc="rgb">
                                      <p:cBhvr>
                                        <p:cTn id="217" dur="100" fill="hold"/>
                                        <p:tgtEl>
                                          <p:spTgt spid="5149"/>
                                        </p:tgtEl>
                                        <p:attrNameLst>
                                          <p:attrName>fillcolor</p:attrName>
                                        </p:attrNameLst>
                                      </p:cBhvr>
                                      <p:to>
                                        <a:schemeClr val="bg1"/>
                                      </p:to>
                                    </p:animClr>
                                    <p:set>
                                      <p:cBhvr>
                                        <p:cTn id="218" dur="100" fill="hold"/>
                                        <p:tgtEl>
                                          <p:spTgt spid="5149"/>
                                        </p:tgtEl>
                                        <p:attrNameLst>
                                          <p:attrName>fill.type</p:attrName>
                                        </p:attrNameLst>
                                      </p:cBhvr>
                                      <p:to>
                                        <p:strVal val="solid"/>
                                      </p:to>
                                    </p:set>
                                    <p:set>
                                      <p:cBhvr>
                                        <p:cTn id="219" dur="100" fill="hold"/>
                                        <p:tgtEl>
                                          <p:spTgt spid="5149"/>
                                        </p:tgtEl>
                                        <p:attrNameLst>
                                          <p:attrName>fill.on</p:attrName>
                                        </p:attrNameLst>
                                      </p:cBhvr>
                                      <p:to>
                                        <p:strVal val="true"/>
                                      </p:to>
                                    </p:set>
                                  </p:childTnLst>
                                </p:cTn>
                              </p:par>
                              <p:par>
                                <p:cTn id="220" presetID="1" presetClass="emph" presetSubtype="2" fill="hold" grpId="5" nodeType="withEffect">
                                  <p:stCondLst>
                                    <p:cond delay="0"/>
                                  </p:stCondLst>
                                  <p:childTnLst>
                                    <p:animClr clrSpc="rgb">
                                      <p:cBhvr>
                                        <p:cTn id="221" dur="100" fill="hold"/>
                                        <p:tgtEl>
                                          <p:spTgt spid="5148"/>
                                        </p:tgtEl>
                                        <p:attrNameLst>
                                          <p:attrName>fillcolor</p:attrName>
                                        </p:attrNameLst>
                                      </p:cBhvr>
                                      <p:to>
                                        <a:schemeClr val="bg1"/>
                                      </p:to>
                                    </p:animClr>
                                    <p:set>
                                      <p:cBhvr>
                                        <p:cTn id="222" dur="100" fill="hold"/>
                                        <p:tgtEl>
                                          <p:spTgt spid="5148"/>
                                        </p:tgtEl>
                                        <p:attrNameLst>
                                          <p:attrName>fill.type</p:attrName>
                                        </p:attrNameLst>
                                      </p:cBhvr>
                                      <p:to>
                                        <p:strVal val="solid"/>
                                      </p:to>
                                    </p:set>
                                    <p:set>
                                      <p:cBhvr>
                                        <p:cTn id="223" dur="100" fill="hold"/>
                                        <p:tgtEl>
                                          <p:spTgt spid="5148"/>
                                        </p:tgtEl>
                                        <p:attrNameLst>
                                          <p:attrName>fill.on</p:attrName>
                                        </p:attrNameLst>
                                      </p:cBhvr>
                                      <p:to>
                                        <p:strVal val="true"/>
                                      </p:to>
                                    </p:set>
                                  </p:childTnLst>
                                </p:cTn>
                              </p:par>
                              <p:par>
                                <p:cTn id="224" presetID="1" presetClass="emph" presetSubtype="2" fill="hold" grpId="5" nodeType="withEffect">
                                  <p:stCondLst>
                                    <p:cond delay="0"/>
                                  </p:stCondLst>
                                  <p:childTnLst>
                                    <p:animClr clrSpc="rgb">
                                      <p:cBhvr>
                                        <p:cTn id="225" dur="100" fill="hold"/>
                                        <p:tgtEl>
                                          <p:spTgt spid="5147"/>
                                        </p:tgtEl>
                                        <p:attrNameLst>
                                          <p:attrName>fillcolor</p:attrName>
                                        </p:attrNameLst>
                                      </p:cBhvr>
                                      <p:to>
                                        <a:schemeClr val="bg1"/>
                                      </p:to>
                                    </p:animClr>
                                    <p:set>
                                      <p:cBhvr>
                                        <p:cTn id="226" dur="100" fill="hold"/>
                                        <p:tgtEl>
                                          <p:spTgt spid="5147"/>
                                        </p:tgtEl>
                                        <p:attrNameLst>
                                          <p:attrName>fill.type</p:attrName>
                                        </p:attrNameLst>
                                      </p:cBhvr>
                                      <p:to>
                                        <p:strVal val="solid"/>
                                      </p:to>
                                    </p:set>
                                    <p:set>
                                      <p:cBhvr>
                                        <p:cTn id="227" dur="100" fill="hold"/>
                                        <p:tgtEl>
                                          <p:spTgt spid="5147"/>
                                        </p:tgtEl>
                                        <p:attrNameLst>
                                          <p:attrName>fill.on</p:attrName>
                                        </p:attrNameLst>
                                      </p:cBhvr>
                                      <p:to>
                                        <p:strVal val="true"/>
                                      </p:to>
                                    </p:set>
                                  </p:childTnLst>
                                </p:cTn>
                              </p:par>
                              <p:par>
                                <p:cTn id="228" presetID="1" presetClass="emph" presetSubtype="2" fill="hold" grpId="5" nodeType="withEffect">
                                  <p:stCondLst>
                                    <p:cond delay="0"/>
                                  </p:stCondLst>
                                  <p:childTnLst>
                                    <p:animClr clrSpc="rgb">
                                      <p:cBhvr>
                                        <p:cTn id="229" dur="100" fill="hold"/>
                                        <p:tgtEl>
                                          <p:spTgt spid="5150"/>
                                        </p:tgtEl>
                                        <p:attrNameLst>
                                          <p:attrName>fillcolor</p:attrName>
                                        </p:attrNameLst>
                                      </p:cBhvr>
                                      <p:to>
                                        <a:schemeClr val="bg1"/>
                                      </p:to>
                                    </p:animClr>
                                    <p:set>
                                      <p:cBhvr>
                                        <p:cTn id="230" dur="100" fill="hold"/>
                                        <p:tgtEl>
                                          <p:spTgt spid="5150"/>
                                        </p:tgtEl>
                                        <p:attrNameLst>
                                          <p:attrName>fill.type</p:attrName>
                                        </p:attrNameLst>
                                      </p:cBhvr>
                                      <p:to>
                                        <p:strVal val="solid"/>
                                      </p:to>
                                    </p:set>
                                    <p:set>
                                      <p:cBhvr>
                                        <p:cTn id="231" dur="100" fill="hold"/>
                                        <p:tgtEl>
                                          <p:spTgt spid="5150"/>
                                        </p:tgtEl>
                                        <p:attrNameLst>
                                          <p:attrName>fill.on</p:attrName>
                                        </p:attrNameLst>
                                      </p:cBhvr>
                                      <p:to>
                                        <p:strVal val="true"/>
                                      </p:to>
                                    </p:set>
                                  </p:childTnLst>
                                </p:cTn>
                              </p:par>
                            </p:childTnLst>
                          </p:cTn>
                        </p:par>
                        <p:par>
                          <p:cTn id="232" fill="hold">
                            <p:stCondLst>
                              <p:cond delay="100"/>
                            </p:stCondLst>
                            <p:childTnLst>
                              <p:par>
                                <p:cTn id="233" presetID="1" presetClass="entr" presetSubtype="0" fill="hold" grpId="0" nodeType="afterEffect">
                                  <p:stCondLst>
                                    <p:cond delay="0"/>
                                  </p:stCondLst>
                                  <p:childTnLst>
                                    <p:set>
                                      <p:cBhvr>
                                        <p:cTn id="234" dur="1" fill="hold">
                                          <p:stCondLst>
                                            <p:cond delay="0"/>
                                          </p:stCondLst>
                                        </p:cTn>
                                        <p:tgtEl>
                                          <p:spTgt spid="37"/>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136204"/>
                                        </p:tgtEl>
                                        <p:attrNameLst>
                                          <p:attrName>style.visibility</p:attrName>
                                        </p:attrNameLst>
                                      </p:cBhvr>
                                      <p:to>
                                        <p:strVal val="visible"/>
                                      </p:to>
                                    </p:set>
                                  </p:childTnLst>
                                </p:cTn>
                              </p:par>
                              <p:par>
                                <p:cTn id="237" presetID="1" presetClass="exit" presetSubtype="0" fill="hold" grpId="6" nodeType="withEffect">
                                  <p:stCondLst>
                                    <p:cond delay="0"/>
                                  </p:stCondLst>
                                  <p:childTnLst>
                                    <p:set>
                                      <p:cBhvr>
                                        <p:cTn id="238" dur="1" fill="hold">
                                          <p:stCondLst>
                                            <p:cond delay="0"/>
                                          </p:stCondLst>
                                        </p:cTn>
                                        <p:tgtEl>
                                          <p:spTgt spid="63"/>
                                        </p:tgtEl>
                                        <p:attrNameLst>
                                          <p:attrName>style.visibility</p:attrName>
                                        </p:attrNameLst>
                                      </p:cBhvr>
                                      <p:to>
                                        <p:strVal val="hidden"/>
                                      </p:to>
                                    </p:set>
                                  </p:childTnLst>
                                </p:cTn>
                              </p:par>
                            </p:childTnLst>
                          </p:cTn>
                        </p:par>
                        <p:par>
                          <p:cTn id="239" fill="hold">
                            <p:stCondLst>
                              <p:cond delay="100"/>
                            </p:stCondLst>
                            <p:childTnLst>
                              <p:par>
                                <p:cTn id="240" presetID="1" presetClass="entr" presetSubtype="0" fill="hold" nodeType="afterEffect">
                                  <p:stCondLst>
                                    <p:cond delay="0"/>
                                  </p:stCondLst>
                                  <p:childTnLst>
                                    <p:set>
                                      <p:cBhvr>
                                        <p:cTn id="241" dur="1" fill="hold">
                                          <p:stCondLst>
                                            <p:cond delay="0"/>
                                          </p:stCondLst>
                                        </p:cTn>
                                        <p:tgtEl>
                                          <p:spTgt spid="12"/>
                                        </p:tgtEl>
                                        <p:attrNameLst>
                                          <p:attrName>style.visibility</p:attrName>
                                        </p:attrNameLst>
                                      </p:cBhvr>
                                      <p:to>
                                        <p:strVal val="visible"/>
                                      </p:to>
                                    </p:set>
                                  </p:childTnLst>
                                </p:cTn>
                              </p:par>
                            </p:childTnLst>
                          </p:cTn>
                        </p:par>
                        <p:par>
                          <p:cTn id="242" fill="hold">
                            <p:stCondLst>
                              <p:cond delay="100"/>
                            </p:stCondLst>
                            <p:childTnLst>
                              <p:par>
                                <p:cTn id="243" presetID="1" presetClass="entr" presetSubtype="0" fill="hold" grpId="0" nodeType="afterEffect">
                                  <p:stCondLst>
                                    <p:cond delay="0"/>
                                  </p:stCondLst>
                                  <p:childTnLst>
                                    <p:set>
                                      <p:cBhvr>
                                        <p:cTn id="244" dur="1" fill="hold">
                                          <p:stCondLst>
                                            <p:cond delay="0"/>
                                          </p:stCondLst>
                                        </p:cTn>
                                        <p:tgtEl>
                                          <p:spTgt spid="58"/>
                                        </p:tgtEl>
                                        <p:attrNameLst>
                                          <p:attrName>style.visibility</p:attrName>
                                        </p:attrNameLst>
                                      </p:cBhvr>
                                      <p:to>
                                        <p:strVal val="visible"/>
                                      </p:to>
                                    </p:set>
                                  </p:childTnLst>
                                </p:cTn>
                              </p:par>
                            </p:childTnLst>
                          </p:cTn>
                        </p:par>
                        <p:par>
                          <p:cTn id="245" fill="hold">
                            <p:stCondLst>
                              <p:cond delay="100"/>
                            </p:stCondLst>
                            <p:childTnLst>
                              <p:par>
                                <p:cTn id="246" presetID="35" presetClass="emph" presetSubtype="0" repeatCount="indefinite" fill="hold" nodeType="afterEffect">
                                  <p:stCondLst>
                                    <p:cond delay="0"/>
                                  </p:stCondLst>
                                  <p:childTnLst>
                                    <p:anim calcmode="discrete" valueType="str">
                                      <p:cBhvr>
                                        <p:cTn id="247"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51"/>
                  </p:tgtEl>
                </p:cond>
              </p:nextCondLst>
            </p:seq>
          </p:childTnLst>
        </p:cTn>
      </p:par>
    </p:tnLst>
    <p:bldLst>
      <p:bldP spid="5147" grpId="0" animBg="1"/>
      <p:bldP spid="5147" grpId="1" animBg="1"/>
      <p:bldP spid="5147" grpId="2" animBg="1"/>
      <p:bldP spid="5147" grpId="3" animBg="1"/>
      <p:bldP spid="5147" grpId="4" animBg="1"/>
      <p:bldP spid="5147" grpId="5" animBg="1"/>
      <p:bldP spid="5148" grpId="0" animBg="1"/>
      <p:bldP spid="5148" grpId="1" animBg="1"/>
      <p:bldP spid="5148" grpId="2" animBg="1"/>
      <p:bldP spid="5148" grpId="3" animBg="1"/>
      <p:bldP spid="5148" grpId="4" animBg="1"/>
      <p:bldP spid="5148" grpId="5" animBg="1"/>
      <p:bldP spid="5149" grpId="0" animBg="1"/>
      <p:bldP spid="5149" grpId="1" animBg="1"/>
      <p:bldP spid="5149" grpId="2" animBg="1"/>
      <p:bldP spid="5149" grpId="3" animBg="1"/>
      <p:bldP spid="5149" grpId="4" animBg="1"/>
      <p:bldP spid="5150" grpId="0" animBg="1"/>
      <p:bldP spid="5150" grpId="1" animBg="1"/>
      <p:bldP spid="5150" grpId="2" animBg="1"/>
      <p:bldP spid="5150" grpId="3" animBg="1"/>
      <p:bldP spid="5150" grpId="4" animBg="1"/>
      <p:bldP spid="5150" grpId="5" animBg="1"/>
      <p:bldP spid="5151" grpId="0" animBg="1"/>
      <p:bldP spid="5151" grpId="1" animBg="1"/>
      <p:bldP spid="5151" grpId="2" animBg="1"/>
      <p:bldP spid="5151" grpId="3" animBg="1"/>
      <p:bldP spid="5151" grpId="4" animBg="1"/>
      <p:bldP spid="5151" grpId="5" animBg="1"/>
      <p:bldP spid="5151" grpId="6" animBg="1"/>
      <p:bldP spid="136204" grpId="0" animBg="1"/>
      <p:bldP spid="136204" grpId="1" animBg="1"/>
      <p:bldP spid="136204" grpId="2" animBg="1"/>
      <p:bldP spid="136204" grpId="3" animBg="1"/>
      <p:bldP spid="136204" grpId="4" animBg="1"/>
      <p:bldP spid="35" grpId="0" animBg="1"/>
      <p:bldP spid="36" grpId="0" animBg="1"/>
      <p:bldP spid="37" grpId="0" animBg="1"/>
      <p:bldP spid="38" grpId="0" animBg="1"/>
      <p:bldP spid="39" grpId="0" animBg="1"/>
      <p:bldP spid="63" grpId="0" animBg="1"/>
      <p:bldP spid="63" grpId="1" animBg="1"/>
      <p:bldP spid="63" grpId="2" animBg="1"/>
      <p:bldP spid="63" grpId="3" animBg="1"/>
      <p:bldP spid="63" grpId="4" animBg="1"/>
      <p:bldP spid="63" grpId="5" animBg="1"/>
      <p:bldP spid="63" grpId="6" animBg="1"/>
      <p:bldP spid="58" grpId="0" animBg="1"/>
      <p:bldP spid="58" grpId="1" animBg="1"/>
      <p:bldP spid="58" grpId="2" animBg="1"/>
      <p:bldP spid="58" grpId="3" animBg="1"/>
      <p:bldP spid="58" grpId="4" animBg="1"/>
      <p:bldP spid="58" grpId="5"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32 Rectángulo"/>
          <p:cNvSpPr/>
          <p:nvPr/>
        </p:nvSpPr>
        <p:spPr>
          <a:xfrm>
            <a:off x="257175" y="1059709"/>
            <a:ext cx="8629650" cy="4171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785873" y="3358261"/>
            <a:ext cx="926431" cy="867758"/>
            <a:chOff x="1785873" y="3812526"/>
            <a:chExt cx="926431" cy="867758"/>
          </a:xfrm>
        </p:grpSpPr>
        <p:grpSp>
          <p:nvGrpSpPr>
            <p:cNvPr id="3" name="54 Grupo"/>
            <p:cNvGrpSpPr/>
            <p:nvPr/>
          </p:nvGrpSpPr>
          <p:grpSpPr>
            <a:xfrm rot="11315352">
              <a:off x="2119984" y="4115302"/>
              <a:ext cx="551027" cy="564982"/>
              <a:chOff x="2736056" y="3178969"/>
              <a:chExt cx="1223963" cy="1319212"/>
            </a:xfrm>
          </p:grpSpPr>
          <p:pic>
            <p:nvPicPr>
              <p:cNvPr id="56"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57" name="56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1" name="60 CuadroTexto"/>
            <p:cNvSpPr txBox="1"/>
            <p:nvPr/>
          </p:nvSpPr>
          <p:spPr>
            <a:xfrm rot="20275690">
              <a:off x="1785873" y="3812526"/>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4" name="Group 12"/>
          <p:cNvGrpSpPr>
            <a:grpSpLocks/>
          </p:cNvGrpSpPr>
          <p:nvPr/>
        </p:nvGrpSpPr>
        <p:grpSpPr bwMode="auto">
          <a:xfrm>
            <a:off x="536575" y="2566247"/>
            <a:ext cx="8094663" cy="2466975"/>
            <a:chOff x="407" y="1856"/>
            <a:chExt cx="5099" cy="1554"/>
          </a:xfrm>
        </p:grpSpPr>
        <p:grpSp>
          <p:nvGrpSpPr>
            <p:cNvPr id="5" name="Group 13"/>
            <p:cNvGrpSpPr>
              <a:grpSpLocks/>
            </p:cNvGrpSpPr>
            <p:nvPr/>
          </p:nvGrpSpPr>
          <p:grpSpPr bwMode="auto">
            <a:xfrm rot="-5400000">
              <a:off x="2542" y="3043"/>
              <a:ext cx="653" cy="81"/>
              <a:chOff x="1519" y="2657"/>
              <a:chExt cx="454" cy="56"/>
            </a:xfrm>
          </p:grpSpPr>
          <p:sp>
            <p:nvSpPr>
              <p:cNvPr id="136217" name="Line 14"/>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8" name="Line 15"/>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6" name="Line 16"/>
            <p:cNvSpPr>
              <a:spLocks noChangeShapeType="1"/>
            </p:cNvSpPr>
            <p:nvPr/>
          </p:nvSpPr>
          <p:spPr bwMode="auto">
            <a:xfrm>
              <a:off x="407"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7" name="Line 17"/>
            <p:cNvSpPr>
              <a:spLocks noChangeShapeType="1"/>
            </p:cNvSpPr>
            <p:nvPr/>
          </p:nvSpPr>
          <p:spPr bwMode="auto">
            <a:xfrm>
              <a:off x="5493"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8" name="Line 18"/>
            <p:cNvSpPr>
              <a:spLocks noChangeShapeType="1"/>
            </p:cNvSpPr>
            <p:nvPr/>
          </p:nvSpPr>
          <p:spPr bwMode="auto">
            <a:xfrm>
              <a:off x="420" y="3101"/>
              <a:ext cx="1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9" name="Line 19"/>
            <p:cNvSpPr>
              <a:spLocks noChangeShapeType="1"/>
            </p:cNvSpPr>
            <p:nvPr/>
          </p:nvSpPr>
          <p:spPr bwMode="auto">
            <a:xfrm>
              <a:off x="2928" y="3101"/>
              <a:ext cx="257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0" name="Line 20"/>
            <p:cNvSpPr>
              <a:spLocks noChangeShapeType="1"/>
            </p:cNvSpPr>
            <p:nvPr/>
          </p:nvSpPr>
          <p:spPr bwMode="auto">
            <a:xfrm>
              <a:off x="1765" y="3101"/>
              <a:ext cx="10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1" name="Line 21"/>
            <p:cNvSpPr>
              <a:spLocks noChangeShapeType="1"/>
            </p:cNvSpPr>
            <p:nvPr/>
          </p:nvSpPr>
          <p:spPr bwMode="auto">
            <a:xfrm>
              <a:off x="407"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2" name="Line 22"/>
            <p:cNvSpPr>
              <a:spLocks noChangeShapeType="1"/>
            </p:cNvSpPr>
            <p:nvPr/>
          </p:nvSpPr>
          <p:spPr bwMode="auto">
            <a:xfrm>
              <a:off x="1263" y="1856"/>
              <a:ext cx="73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3" name="Line 23"/>
            <p:cNvSpPr>
              <a:spLocks noChangeShapeType="1"/>
            </p:cNvSpPr>
            <p:nvPr/>
          </p:nvSpPr>
          <p:spPr bwMode="auto">
            <a:xfrm>
              <a:off x="2177"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4" name="Line 24"/>
            <p:cNvSpPr>
              <a:spLocks noChangeShapeType="1"/>
            </p:cNvSpPr>
            <p:nvPr/>
          </p:nvSpPr>
          <p:spPr bwMode="auto">
            <a:xfrm>
              <a:off x="304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5" name="Line 25"/>
            <p:cNvSpPr>
              <a:spLocks noChangeShapeType="1"/>
            </p:cNvSpPr>
            <p:nvPr/>
          </p:nvSpPr>
          <p:spPr bwMode="auto">
            <a:xfrm>
              <a:off x="393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6" name="Line 26"/>
            <p:cNvSpPr>
              <a:spLocks noChangeShapeType="1"/>
            </p:cNvSpPr>
            <p:nvPr/>
          </p:nvSpPr>
          <p:spPr bwMode="auto">
            <a:xfrm>
              <a:off x="4812"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3" name="Text Box 3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SERIE</a:t>
            </a:r>
          </a:p>
        </p:txBody>
      </p:sp>
      <p:sp>
        <p:nvSpPr>
          <p:cNvPr id="136204" name="33 CuadroTexto"/>
          <p:cNvSpPr txBox="1">
            <a:spLocks noChangeArrowheads="1"/>
          </p:cNvSpPr>
          <p:nvPr/>
        </p:nvSpPr>
        <p:spPr bwMode="auto">
          <a:xfrm>
            <a:off x="268288" y="5474630"/>
            <a:ext cx="8607425" cy="35394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1700" b="1" dirty="0">
                <a:solidFill>
                  <a:srgbClr val="000000"/>
                </a:solidFill>
                <a:latin typeface="Calibri" pitchFamily="34" charset="0"/>
                <a:cs typeface="Calibri" pitchFamily="34" charset="0"/>
              </a:rPr>
              <a:t>En una instalación en serie, si se quita una de las bombillas dejan de lucir todas las demás.</a:t>
            </a:r>
          </a:p>
        </p:txBody>
      </p:sp>
      <p:grpSp>
        <p:nvGrpSpPr>
          <p:cNvPr id="6" name="54 Grupo"/>
          <p:cNvGrpSpPr/>
          <p:nvPr/>
        </p:nvGrpSpPr>
        <p:grpSpPr>
          <a:xfrm>
            <a:off x="2114349" y="4175805"/>
            <a:ext cx="552828" cy="357188"/>
            <a:chOff x="2269079" y="1233404"/>
            <a:chExt cx="552828" cy="357188"/>
          </a:xfrm>
        </p:grpSpPr>
        <p:sp>
          <p:nvSpPr>
            <p:cNvPr id="41" name="40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7" name="Group 26"/>
            <p:cNvGrpSpPr>
              <a:grpSpLocks/>
            </p:cNvGrpSpPr>
            <p:nvPr/>
          </p:nvGrpSpPr>
          <p:grpSpPr bwMode="auto">
            <a:xfrm>
              <a:off x="2344070" y="1233404"/>
              <a:ext cx="477837" cy="357188"/>
              <a:chOff x="2140" y="1888"/>
              <a:chExt cx="182" cy="136"/>
            </a:xfrm>
          </p:grpSpPr>
          <p:sp>
            <p:nvSpPr>
              <p:cNvPr id="43"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8" name="Group 28"/>
              <p:cNvGrpSpPr>
                <a:grpSpLocks/>
              </p:cNvGrpSpPr>
              <p:nvPr/>
            </p:nvGrpSpPr>
            <p:grpSpPr bwMode="auto">
              <a:xfrm rot="-1508480">
                <a:off x="2200" y="1888"/>
                <a:ext cx="91" cy="91"/>
                <a:chOff x="2381" y="2296"/>
                <a:chExt cx="91" cy="91"/>
              </a:xfrm>
            </p:grpSpPr>
            <p:sp>
              <p:nvSpPr>
                <p:cNvPr id="45"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6"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9" name="56 Grupo"/>
          <p:cNvGrpSpPr/>
          <p:nvPr/>
        </p:nvGrpSpPr>
        <p:grpSpPr>
          <a:xfrm>
            <a:off x="2193434" y="4295201"/>
            <a:ext cx="522287" cy="363538"/>
            <a:chOff x="3262313" y="1657350"/>
            <a:chExt cx="522287" cy="363538"/>
          </a:xfrm>
        </p:grpSpPr>
        <p:sp>
          <p:nvSpPr>
            <p:cNvPr id="48" name="47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p:grpSpPr>
          <p:sp>
            <p:nvSpPr>
              <p:cNvPr id="50"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1" name="Group 33"/>
              <p:cNvGrpSpPr>
                <a:grpSpLocks/>
              </p:cNvGrpSpPr>
              <p:nvPr/>
            </p:nvGrpSpPr>
            <p:grpSpPr bwMode="auto">
              <a:xfrm rot="-1508480">
                <a:off x="2200" y="1888"/>
                <a:ext cx="91" cy="91"/>
                <a:chOff x="2381" y="2296"/>
                <a:chExt cx="91" cy="91"/>
              </a:xfrm>
            </p:grpSpPr>
            <p:sp>
              <p:nvSpPr>
                <p:cNvPr id="52"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53"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63" name="62 CuadroTexto"/>
          <p:cNvSpPr txBox="1"/>
          <p:nvPr/>
        </p:nvSpPr>
        <p:spPr>
          <a:xfrm>
            <a:off x="2680400" y="3060424"/>
            <a:ext cx="3320715" cy="646331"/>
          </a:xfrm>
          <a:prstGeom prst="rect">
            <a:avLst/>
          </a:prstGeom>
          <a:solidFill>
            <a:srgbClr val="3FFF96"/>
          </a:solidFill>
          <a:ln>
            <a:solidFill>
              <a:schemeClr val="tx1"/>
            </a:solidFill>
          </a:ln>
        </p:spPr>
        <p:txBody>
          <a:bodyPr wrap="square" rtlCol="0">
            <a:spAutoFit/>
          </a:bodyPr>
          <a:lstStyle/>
          <a:p>
            <a:pPr algn="ctr"/>
            <a:r>
              <a:rPr lang="es-ES_tradnl" dirty="0">
                <a:solidFill>
                  <a:srgbClr val="000000"/>
                </a:solidFill>
              </a:rPr>
              <a:t>Hacer </a:t>
            </a:r>
            <a:r>
              <a:rPr lang="es-ES_tradnl" dirty="0" err="1">
                <a:solidFill>
                  <a:srgbClr val="000000"/>
                </a:solidFill>
              </a:rPr>
              <a:t>click</a:t>
            </a:r>
            <a:r>
              <a:rPr lang="es-ES_tradnl" dirty="0">
                <a:solidFill>
                  <a:srgbClr val="000000"/>
                </a:solidFill>
              </a:rPr>
              <a:t> en una cualquiera de las bombillas para quitarla</a:t>
            </a:r>
          </a:p>
        </p:txBody>
      </p:sp>
      <p:sp>
        <p:nvSpPr>
          <p:cNvPr id="58" name="Litebulb"/>
          <p:cNvSpPr>
            <a:spLocks noEditPoints="1" noChangeArrowheads="1"/>
          </p:cNvSpPr>
          <p:nvPr/>
        </p:nvSpPr>
        <p:spPr bwMode="auto">
          <a:xfrm>
            <a:off x="1350962"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2" name="Litebulb"/>
          <p:cNvSpPr>
            <a:spLocks noEditPoints="1" noChangeArrowheads="1"/>
          </p:cNvSpPr>
          <p:nvPr/>
        </p:nvSpPr>
        <p:spPr bwMode="auto">
          <a:xfrm>
            <a:off x="2806784"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6" name="Litebulb"/>
          <p:cNvSpPr>
            <a:spLocks noEditPoints="1" noChangeArrowheads="1"/>
          </p:cNvSpPr>
          <p:nvPr/>
        </p:nvSpPr>
        <p:spPr bwMode="auto">
          <a:xfrm>
            <a:off x="4190414"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9" name="Litebulb"/>
          <p:cNvSpPr>
            <a:spLocks noEditPoints="1" noChangeArrowheads="1"/>
          </p:cNvSpPr>
          <p:nvPr/>
        </p:nvSpPr>
        <p:spPr bwMode="auto">
          <a:xfrm>
            <a:off x="5598110"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72" name="Litebulb"/>
          <p:cNvSpPr>
            <a:spLocks noEditPoints="1" noChangeArrowheads="1"/>
          </p:cNvSpPr>
          <p:nvPr/>
        </p:nvSpPr>
        <p:spPr bwMode="auto">
          <a:xfrm>
            <a:off x="6981741"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12" name="48 Grupo"/>
          <p:cNvGrpSpPr/>
          <p:nvPr/>
        </p:nvGrpSpPr>
        <p:grpSpPr>
          <a:xfrm>
            <a:off x="7395717" y="6049499"/>
            <a:ext cx="1497295" cy="577608"/>
            <a:chOff x="7800941" y="5453350"/>
            <a:chExt cx="1497295" cy="577608"/>
          </a:xfrm>
          <a:solidFill>
            <a:srgbClr val="FFFF00"/>
          </a:solidFill>
        </p:grpSpPr>
        <p:sp>
          <p:nvSpPr>
            <p:cNvPr id="51" name="50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4" name="53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55" name="54 Triángulo isósceles">
            <a:hlinkClick r:id="" action="ppaction://hlinkshowjump?jump=nextslide"/>
          </p:cNvPr>
          <p:cNvSpPr/>
          <p:nvPr/>
        </p:nvSpPr>
        <p:spPr>
          <a:xfrm rot="5400000">
            <a:off x="8420850" y="617908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35" presetClass="emph" presetSubtype="0" repeatCount="10000" fill="hold" grpId="0" nodeType="withEffect">
                                  <p:stCondLst>
                                    <p:cond delay="0"/>
                                  </p:stCondLst>
                                  <p:childTnLst>
                                    <p:anim calcmode="discrete" valueType="str">
                                      <p:cBhvr>
                                        <p:cTn id="29" dur="500" fill="hold"/>
                                        <p:tgtEl>
                                          <p:spTgt spid="63"/>
                                        </p:tgtEl>
                                        <p:attrNameLst>
                                          <p:attrName>style.visibility</p:attrName>
                                        </p:attrNameLst>
                                      </p:cBhvr>
                                      <p:tavLst>
                                        <p:tav tm="0">
                                          <p:val>
                                            <p:strVal val="hidden"/>
                                          </p:val>
                                        </p:tav>
                                        <p:tav tm="50000">
                                          <p:val>
                                            <p:strVal val="visible"/>
                                          </p:val>
                                        </p:tav>
                                      </p:tavLst>
                                    </p:anim>
                                  </p:childTnLst>
                                </p:cTn>
                              </p:par>
                              <p:par>
                                <p:cTn id="30" presetID="1" presetClass="exit" presetSubtype="0" fill="hold" nodeType="withEffect">
                                  <p:stCondLst>
                                    <p:cond delay="0"/>
                                  </p:stCondLst>
                                  <p:childTnLst>
                                    <p:set>
                                      <p:cBhvr>
                                        <p:cTn id="31" dur="1" fill="hold">
                                          <p:stCondLst>
                                            <p:cond delay="0"/>
                                          </p:stCondLst>
                                        </p:cTn>
                                        <p:tgtEl>
                                          <p:spTgt spid="2"/>
                                        </p:tgtEl>
                                        <p:attrNameLst>
                                          <p:attrName>style.visibility</p:attrName>
                                        </p:attrNameLst>
                                      </p:cBhvr>
                                      <p:to>
                                        <p:strVal val="hidden"/>
                                      </p:to>
                                    </p:set>
                                  </p:childTnLst>
                                </p:cTn>
                              </p:par>
                              <p:par>
                                <p:cTn id="32" presetID="1" presetClass="emph" presetSubtype="2" fill="hold" nodeType="withEffect">
                                  <p:stCondLst>
                                    <p:cond delay="0"/>
                                  </p:stCondLst>
                                  <p:childTnLst>
                                    <p:animClr clrSpc="rgb">
                                      <p:cBhvr>
                                        <p:cTn id="33" dur="100" fill="hold"/>
                                        <p:tgtEl>
                                          <p:spTgt spid="58"/>
                                        </p:tgtEl>
                                        <p:attrNameLst>
                                          <p:attrName>fillcolor</p:attrName>
                                        </p:attrNameLst>
                                      </p:cBhvr>
                                      <p:to>
                                        <a:srgbClr val="FFFF00"/>
                                      </p:to>
                                    </p:animClr>
                                    <p:set>
                                      <p:cBhvr>
                                        <p:cTn id="34" dur="100" fill="hold"/>
                                        <p:tgtEl>
                                          <p:spTgt spid="58"/>
                                        </p:tgtEl>
                                        <p:attrNameLst>
                                          <p:attrName>fill.type</p:attrName>
                                        </p:attrNameLst>
                                      </p:cBhvr>
                                      <p:to>
                                        <p:strVal val="solid"/>
                                      </p:to>
                                    </p:set>
                                    <p:set>
                                      <p:cBhvr>
                                        <p:cTn id="35" dur="100" fill="hold"/>
                                        <p:tgtEl>
                                          <p:spTgt spid="58"/>
                                        </p:tgtEl>
                                        <p:attrNameLst>
                                          <p:attrName>fill.on</p:attrName>
                                        </p:attrNameLst>
                                      </p:cBhvr>
                                      <p:to>
                                        <p:strVal val="true"/>
                                      </p:to>
                                    </p:set>
                                  </p:childTnLst>
                                </p:cTn>
                              </p:par>
                              <p:par>
                                <p:cTn id="36" presetID="1" presetClass="emph" presetSubtype="2" fill="hold" nodeType="withEffect">
                                  <p:stCondLst>
                                    <p:cond delay="0"/>
                                  </p:stCondLst>
                                  <p:childTnLst>
                                    <p:animClr clrSpc="rgb">
                                      <p:cBhvr>
                                        <p:cTn id="37" dur="100" fill="hold"/>
                                        <p:tgtEl>
                                          <p:spTgt spid="62"/>
                                        </p:tgtEl>
                                        <p:attrNameLst>
                                          <p:attrName>fillcolor</p:attrName>
                                        </p:attrNameLst>
                                      </p:cBhvr>
                                      <p:to>
                                        <a:srgbClr val="FFFF00"/>
                                      </p:to>
                                    </p:animClr>
                                    <p:set>
                                      <p:cBhvr>
                                        <p:cTn id="38" dur="100" fill="hold"/>
                                        <p:tgtEl>
                                          <p:spTgt spid="62"/>
                                        </p:tgtEl>
                                        <p:attrNameLst>
                                          <p:attrName>fill.type</p:attrName>
                                        </p:attrNameLst>
                                      </p:cBhvr>
                                      <p:to>
                                        <p:strVal val="solid"/>
                                      </p:to>
                                    </p:set>
                                    <p:set>
                                      <p:cBhvr>
                                        <p:cTn id="39" dur="100" fill="hold"/>
                                        <p:tgtEl>
                                          <p:spTgt spid="62"/>
                                        </p:tgtEl>
                                        <p:attrNameLst>
                                          <p:attrName>fill.on</p:attrName>
                                        </p:attrNameLst>
                                      </p:cBhvr>
                                      <p:to>
                                        <p:strVal val="true"/>
                                      </p:to>
                                    </p:set>
                                  </p:childTnLst>
                                </p:cTn>
                              </p:par>
                              <p:par>
                                <p:cTn id="40" presetID="1" presetClass="emph" presetSubtype="2" fill="hold" nodeType="withEffect">
                                  <p:stCondLst>
                                    <p:cond delay="0"/>
                                  </p:stCondLst>
                                  <p:childTnLst>
                                    <p:animClr clrSpc="rgb">
                                      <p:cBhvr>
                                        <p:cTn id="41" dur="100" fill="hold"/>
                                        <p:tgtEl>
                                          <p:spTgt spid="66"/>
                                        </p:tgtEl>
                                        <p:attrNameLst>
                                          <p:attrName>fillcolor</p:attrName>
                                        </p:attrNameLst>
                                      </p:cBhvr>
                                      <p:to>
                                        <a:srgbClr val="FFFF00"/>
                                      </p:to>
                                    </p:animClr>
                                    <p:set>
                                      <p:cBhvr>
                                        <p:cTn id="42" dur="100" fill="hold"/>
                                        <p:tgtEl>
                                          <p:spTgt spid="66"/>
                                        </p:tgtEl>
                                        <p:attrNameLst>
                                          <p:attrName>fill.type</p:attrName>
                                        </p:attrNameLst>
                                      </p:cBhvr>
                                      <p:to>
                                        <p:strVal val="solid"/>
                                      </p:to>
                                    </p:set>
                                    <p:set>
                                      <p:cBhvr>
                                        <p:cTn id="43" dur="100" fill="hold"/>
                                        <p:tgtEl>
                                          <p:spTgt spid="66"/>
                                        </p:tgtEl>
                                        <p:attrNameLst>
                                          <p:attrName>fill.on</p:attrName>
                                        </p:attrNameLst>
                                      </p:cBhvr>
                                      <p:to>
                                        <p:strVal val="true"/>
                                      </p:to>
                                    </p:set>
                                  </p:childTnLst>
                                </p:cTn>
                              </p:par>
                              <p:par>
                                <p:cTn id="44" presetID="1" presetClass="emph" presetSubtype="2" fill="hold" nodeType="withEffect">
                                  <p:stCondLst>
                                    <p:cond delay="0"/>
                                  </p:stCondLst>
                                  <p:childTnLst>
                                    <p:animClr clrSpc="rgb">
                                      <p:cBhvr>
                                        <p:cTn id="45" dur="100" fill="hold"/>
                                        <p:tgtEl>
                                          <p:spTgt spid="69"/>
                                        </p:tgtEl>
                                        <p:attrNameLst>
                                          <p:attrName>fillcolor</p:attrName>
                                        </p:attrNameLst>
                                      </p:cBhvr>
                                      <p:to>
                                        <a:srgbClr val="FFFF00"/>
                                      </p:to>
                                    </p:animClr>
                                    <p:set>
                                      <p:cBhvr>
                                        <p:cTn id="46" dur="100" fill="hold"/>
                                        <p:tgtEl>
                                          <p:spTgt spid="69"/>
                                        </p:tgtEl>
                                        <p:attrNameLst>
                                          <p:attrName>fill.type</p:attrName>
                                        </p:attrNameLst>
                                      </p:cBhvr>
                                      <p:to>
                                        <p:strVal val="solid"/>
                                      </p:to>
                                    </p:set>
                                    <p:set>
                                      <p:cBhvr>
                                        <p:cTn id="47" dur="100" fill="hold"/>
                                        <p:tgtEl>
                                          <p:spTgt spid="69"/>
                                        </p:tgtEl>
                                        <p:attrNameLst>
                                          <p:attrName>fill.on</p:attrName>
                                        </p:attrNameLst>
                                      </p:cBhvr>
                                      <p:to>
                                        <p:strVal val="true"/>
                                      </p:to>
                                    </p:set>
                                  </p:childTnLst>
                                </p:cTn>
                              </p:par>
                              <p:par>
                                <p:cTn id="48" presetID="1" presetClass="emph" presetSubtype="2" fill="hold" nodeType="withEffect">
                                  <p:stCondLst>
                                    <p:cond delay="0"/>
                                  </p:stCondLst>
                                  <p:childTnLst>
                                    <p:animClr clrSpc="rgb">
                                      <p:cBhvr>
                                        <p:cTn id="49" dur="100" fill="hold"/>
                                        <p:tgtEl>
                                          <p:spTgt spid="72"/>
                                        </p:tgtEl>
                                        <p:attrNameLst>
                                          <p:attrName>fillcolor</p:attrName>
                                        </p:attrNameLst>
                                      </p:cBhvr>
                                      <p:to>
                                        <a:srgbClr val="FFFF00"/>
                                      </p:to>
                                    </p:animClr>
                                    <p:set>
                                      <p:cBhvr>
                                        <p:cTn id="50" dur="100" fill="hold"/>
                                        <p:tgtEl>
                                          <p:spTgt spid="72"/>
                                        </p:tgtEl>
                                        <p:attrNameLst>
                                          <p:attrName>fill.type</p:attrName>
                                        </p:attrNameLst>
                                      </p:cBhvr>
                                      <p:to>
                                        <p:strVal val="solid"/>
                                      </p:to>
                                    </p:set>
                                    <p:set>
                                      <p:cBhvr>
                                        <p:cTn id="51" dur="100" fill="hold"/>
                                        <p:tgtEl>
                                          <p:spTgt spid="72"/>
                                        </p:tgtEl>
                                        <p:attrNameLst>
                                          <p:attrName>fill.on</p:attrName>
                                        </p:attrNameLst>
                                      </p:cBhvr>
                                      <p:to>
                                        <p:strVal val="true"/>
                                      </p:to>
                                    </p:set>
                                  </p:childTnLst>
                                </p:cTn>
                              </p:par>
                            </p:childTnLst>
                          </p:cTn>
                        </p:par>
                        <p:par>
                          <p:cTn id="52" fill="hold">
                            <p:stCondLst>
                              <p:cond delay="5000"/>
                            </p:stCondLst>
                            <p:childTnLst>
                              <p:par>
                                <p:cTn id="53" presetID="1" presetClass="exit" presetSubtype="0" fill="hold" grpId="7" nodeType="after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par>
                          <p:cTn id="55" fill="hold">
                            <p:stCondLst>
                              <p:cond delay="5000"/>
                            </p:stCondLst>
                            <p:childTnLst>
                              <p:par>
                                <p:cTn id="56" presetID="1"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par>
                          <p:cTn id="61" fill="hold">
                            <p:stCondLst>
                              <p:cond delay="5000"/>
                            </p:stCondLst>
                            <p:childTnLst>
                              <p:par>
                                <p:cTn id="62" presetID="35" presetClass="emph" presetSubtype="0" repeatCount="indefinite" fill="hold" nodeType="afterEffect">
                                  <p:stCondLst>
                                    <p:cond delay="0"/>
                                  </p:stCondLst>
                                  <p:childTnLst>
                                    <p:anim calcmode="discrete" valueType="str">
                                      <p:cBhvr>
                                        <p:cTn id="63"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
                  </p:tgtEl>
                </p:cond>
              </p:nextCondLst>
            </p:seq>
            <p:seq concurrent="1" nextAc="seek">
              <p:cTn id="64" restart="whenNotActive" fill="hold" evtFilter="cancelBubble" nodeType="interactiveSeq">
                <p:stCondLst>
                  <p:cond evt="onClick" delay="0">
                    <p:tgtEl>
                      <p:spTgt spid="58"/>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1" nodeType="withEffect">
                                  <p:stCondLst>
                                    <p:cond delay="0"/>
                                  </p:stCondLst>
                                  <p:childTnLst>
                                    <p:set>
                                      <p:cBhvr>
                                        <p:cTn id="68" dur="1" fill="hold">
                                          <p:stCondLst>
                                            <p:cond delay="0"/>
                                          </p:stCondLst>
                                        </p:cTn>
                                        <p:tgtEl>
                                          <p:spTgt spid="58"/>
                                        </p:tgtEl>
                                        <p:attrNameLst>
                                          <p:attrName>style.visibility</p:attrName>
                                        </p:attrNameLst>
                                      </p:cBhvr>
                                      <p:to>
                                        <p:strVal val="hidden"/>
                                      </p:to>
                                    </p:set>
                                  </p:childTnLst>
                                </p:cTn>
                              </p:par>
                              <p:par>
                                <p:cTn id="69" presetID="1" presetClass="emph" presetSubtype="2" fill="hold" nodeType="withEffect">
                                  <p:stCondLst>
                                    <p:cond delay="0"/>
                                  </p:stCondLst>
                                  <p:childTnLst>
                                    <p:animClr clrSpc="rgb">
                                      <p:cBhvr>
                                        <p:cTn id="70" dur="100" fill="hold"/>
                                        <p:tgtEl>
                                          <p:spTgt spid="62"/>
                                        </p:tgtEl>
                                        <p:attrNameLst>
                                          <p:attrName>fillcolor</p:attrName>
                                        </p:attrNameLst>
                                      </p:cBhvr>
                                      <p:to>
                                        <a:schemeClr val="bg1"/>
                                      </p:to>
                                    </p:animClr>
                                    <p:set>
                                      <p:cBhvr>
                                        <p:cTn id="71" dur="100" fill="hold"/>
                                        <p:tgtEl>
                                          <p:spTgt spid="62"/>
                                        </p:tgtEl>
                                        <p:attrNameLst>
                                          <p:attrName>fill.type</p:attrName>
                                        </p:attrNameLst>
                                      </p:cBhvr>
                                      <p:to>
                                        <p:strVal val="solid"/>
                                      </p:to>
                                    </p:set>
                                    <p:set>
                                      <p:cBhvr>
                                        <p:cTn id="72" dur="100" fill="hold"/>
                                        <p:tgtEl>
                                          <p:spTgt spid="62"/>
                                        </p:tgtEl>
                                        <p:attrNameLst>
                                          <p:attrName>fill.on</p:attrName>
                                        </p:attrNameLst>
                                      </p:cBhvr>
                                      <p:to>
                                        <p:strVal val="true"/>
                                      </p:to>
                                    </p:set>
                                  </p:childTnLst>
                                </p:cTn>
                              </p:par>
                              <p:par>
                                <p:cTn id="73" presetID="1" presetClass="emph" presetSubtype="2" fill="hold" nodeType="withEffect">
                                  <p:stCondLst>
                                    <p:cond delay="0"/>
                                  </p:stCondLst>
                                  <p:childTnLst>
                                    <p:animClr clrSpc="rgb">
                                      <p:cBhvr>
                                        <p:cTn id="74" dur="100" fill="hold"/>
                                        <p:tgtEl>
                                          <p:spTgt spid="66"/>
                                        </p:tgtEl>
                                        <p:attrNameLst>
                                          <p:attrName>fillcolor</p:attrName>
                                        </p:attrNameLst>
                                      </p:cBhvr>
                                      <p:to>
                                        <a:schemeClr val="bg1"/>
                                      </p:to>
                                    </p:animClr>
                                    <p:set>
                                      <p:cBhvr>
                                        <p:cTn id="75" dur="100" fill="hold"/>
                                        <p:tgtEl>
                                          <p:spTgt spid="66"/>
                                        </p:tgtEl>
                                        <p:attrNameLst>
                                          <p:attrName>fill.type</p:attrName>
                                        </p:attrNameLst>
                                      </p:cBhvr>
                                      <p:to>
                                        <p:strVal val="solid"/>
                                      </p:to>
                                    </p:set>
                                    <p:set>
                                      <p:cBhvr>
                                        <p:cTn id="76" dur="100" fill="hold"/>
                                        <p:tgtEl>
                                          <p:spTgt spid="66"/>
                                        </p:tgtEl>
                                        <p:attrNameLst>
                                          <p:attrName>fill.on</p:attrName>
                                        </p:attrNameLst>
                                      </p:cBhvr>
                                      <p:to>
                                        <p:strVal val="true"/>
                                      </p:to>
                                    </p:set>
                                  </p:childTnLst>
                                </p:cTn>
                              </p:par>
                              <p:par>
                                <p:cTn id="77" presetID="1" presetClass="emph" presetSubtype="2" fill="hold" nodeType="withEffect">
                                  <p:stCondLst>
                                    <p:cond delay="0"/>
                                  </p:stCondLst>
                                  <p:childTnLst>
                                    <p:animClr clrSpc="rgb">
                                      <p:cBhvr>
                                        <p:cTn id="78" dur="100" fill="hold"/>
                                        <p:tgtEl>
                                          <p:spTgt spid="69"/>
                                        </p:tgtEl>
                                        <p:attrNameLst>
                                          <p:attrName>fillcolor</p:attrName>
                                        </p:attrNameLst>
                                      </p:cBhvr>
                                      <p:to>
                                        <a:schemeClr val="bg1"/>
                                      </p:to>
                                    </p:animClr>
                                    <p:set>
                                      <p:cBhvr>
                                        <p:cTn id="79" dur="100" fill="hold"/>
                                        <p:tgtEl>
                                          <p:spTgt spid="69"/>
                                        </p:tgtEl>
                                        <p:attrNameLst>
                                          <p:attrName>fill.type</p:attrName>
                                        </p:attrNameLst>
                                      </p:cBhvr>
                                      <p:to>
                                        <p:strVal val="solid"/>
                                      </p:to>
                                    </p:set>
                                    <p:set>
                                      <p:cBhvr>
                                        <p:cTn id="80" dur="100" fill="hold"/>
                                        <p:tgtEl>
                                          <p:spTgt spid="69"/>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100" fill="hold"/>
                                        <p:tgtEl>
                                          <p:spTgt spid="72"/>
                                        </p:tgtEl>
                                        <p:attrNameLst>
                                          <p:attrName>fillcolor</p:attrName>
                                        </p:attrNameLst>
                                      </p:cBhvr>
                                      <p:to>
                                        <a:schemeClr val="bg1"/>
                                      </p:to>
                                    </p:animClr>
                                    <p:set>
                                      <p:cBhvr>
                                        <p:cTn id="83" dur="100" fill="hold"/>
                                        <p:tgtEl>
                                          <p:spTgt spid="72"/>
                                        </p:tgtEl>
                                        <p:attrNameLst>
                                          <p:attrName>fill.type</p:attrName>
                                        </p:attrNameLst>
                                      </p:cBhvr>
                                      <p:to>
                                        <p:strVal val="solid"/>
                                      </p:to>
                                    </p:set>
                                    <p:set>
                                      <p:cBhvr>
                                        <p:cTn id="84" dur="100" fill="hold"/>
                                        <p:tgtEl>
                                          <p:spTgt spid="72"/>
                                        </p:tgtEl>
                                        <p:attrNameLst>
                                          <p:attrName>fill.on</p:attrName>
                                        </p:attrNameLst>
                                      </p:cBhvr>
                                      <p:to>
                                        <p:strVal val="true"/>
                                      </p:to>
                                    </p:set>
                                  </p:childTnLst>
                                </p:cTn>
                              </p:par>
                            </p:childTnLst>
                          </p:cTn>
                        </p:par>
                        <p:par>
                          <p:cTn id="85" fill="hold">
                            <p:stCondLst>
                              <p:cond delay="100"/>
                            </p:stCondLst>
                            <p:childTnLst>
                              <p:par>
                                <p:cTn id="86" presetID="1" presetClass="entr" presetSubtype="0" fill="hold" grpId="0" nodeType="afterEffect">
                                  <p:stCondLst>
                                    <p:cond delay="0"/>
                                  </p:stCondLst>
                                  <p:childTnLst>
                                    <p:set>
                                      <p:cBhvr>
                                        <p:cTn id="87" dur="1" fill="hold">
                                          <p:stCondLst>
                                            <p:cond delay="0"/>
                                          </p:stCondLst>
                                        </p:cTn>
                                        <p:tgtEl>
                                          <p:spTgt spid="136204"/>
                                        </p:tgtEl>
                                        <p:attrNameLst>
                                          <p:attrName>style.visibility</p:attrName>
                                        </p:attrNameLst>
                                      </p:cBhvr>
                                      <p:to>
                                        <p:strVal val="visible"/>
                                      </p:to>
                                    </p:set>
                                  </p:childTnLst>
                                </p:cTn>
                              </p:par>
                            </p:childTnLst>
                          </p:cTn>
                        </p:par>
                        <p:par>
                          <p:cTn id="88" fill="hold">
                            <p:stCondLst>
                              <p:cond delay="100"/>
                            </p:stCondLst>
                            <p:childTnLst>
                              <p:par>
                                <p:cTn id="89" presetID="1" presetClass="exit" presetSubtype="0" fill="hold" grpId="2" nodeType="afterEffect">
                                  <p:stCondLst>
                                    <p:cond delay="0"/>
                                  </p:stCondLst>
                                  <p:childTnLst>
                                    <p:set>
                                      <p:cBhvr>
                                        <p:cTn id="90" dur="1" fill="hold">
                                          <p:stCondLst>
                                            <p:cond delay="0"/>
                                          </p:stCondLst>
                                        </p:cTn>
                                        <p:tgtEl>
                                          <p:spTgt spid="63"/>
                                        </p:tgtEl>
                                        <p:attrNameLst>
                                          <p:attrName>style.visibility</p:attrName>
                                        </p:attrNameLst>
                                      </p:cBhvr>
                                      <p:to>
                                        <p:strVal val="hidden"/>
                                      </p:to>
                                    </p:set>
                                  </p:childTnLst>
                                </p:cTn>
                              </p:par>
                            </p:childTnLst>
                          </p:cTn>
                        </p:par>
                        <p:par>
                          <p:cTn id="91" fill="hold">
                            <p:stCondLst>
                              <p:cond delay="100"/>
                            </p:stCondLst>
                            <p:childTnLst>
                              <p:par>
                                <p:cTn id="92" presetID="1"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childTnLst>
                          </p:cTn>
                        </p:par>
                        <p:par>
                          <p:cTn id="94" fill="hold">
                            <p:stCondLst>
                              <p:cond delay="100"/>
                            </p:stCondLst>
                            <p:childTnLst>
                              <p:par>
                                <p:cTn id="95" presetID="1" presetClass="entr" presetSubtype="0" fill="hold" grpId="5" nodeType="after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par>
                          <p:cTn id="97" fill="hold">
                            <p:stCondLst>
                              <p:cond delay="100"/>
                            </p:stCondLst>
                            <p:childTnLst>
                              <p:par>
                                <p:cTn id="98" presetID="35" presetClass="emph" presetSubtype="0" repeatCount="indefinite" fill="hold" nodeType="afterEffect">
                                  <p:stCondLst>
                                    <p:cond delay="0"/>
                                  </p:stCondLst>
                                  <p:childTnLst>
                                    <p:anim calcmode="discrete" valueType="str">
                                      <p:cBhvr>
                                        <p:cTn id="99"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8"/>
                  </p:tgtEl>
                </p:cond>
              </p:nextCondLst>
            </p:seq>
            <p:seq concurrent="1" nextAc="seek">
              <p:cTn id="100" restart="whenNotActive" fill="hold" evtFilter="cancelBubble" nodeType="interactiveSeq">
                <p:stCondLst>
                  <p:cond evt="onClick" delay="0">
                    <p:tgtEl>
                      <p:spTgt spid="62"/>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62"/>
                                        </p:tgtEl>
                                        <p:attrNameLst>
                                          <p:attrName>style.visibility</p:attrName>
                                        </p:attrNameLst>
                                      </p:cBhvr>
                                      <p:to>
                                        <p:strVal val="hidden"/>
                                      </p:to>
                                    </p:set>
                                  </p:childTnLst>
                                </p:cTn>
                              </p:par>
                              <p:par>
                                <p:cTn id="105" presetID="1" presetClass="emph" presetSubtype="2" fill="hold" nodeType="withEffect">
                                  <p:stCondLst>
                                    <p:cond delay="0"/>
                                  </p:stCondLst>
                                  <p:childTnLst>
                                    <p:animClr clrSpc="rgb">
                                      <p:cBhvr>
                                        <p:cTn id="106" dur="100" fill="hold"/>
                                        <p:tgtEl>
                                          <p:spTgt spid="58"/>
                                        </p:tgtEl>
                                        <p:attrNameLst>
                                          <p:attrName>fillcolor</p:attrName>
                                        </p:attrNameLst>
                                      </p:cBhvr>
                                      <p:to>
                                        <a:schemeClr val="bg1"/>
                                      </p:to>
                                    </p:animClr>
                                    <p:set>
                                      <p:cBhvr>
                                        <p:cTn id="107" dur="100" fill="hold"/>
                                        <p:tgtEl>
                                          <p:spTgt spid="58"/>
                                        </p:tgtEl>
                                        <p:attrNameLst>
                                          <p:attrName>fill.type</p:attrName>
                                        </p:attrNameLst>
                                      </p:cBhvr>
                                      <p:to>
                                        <p:strVal val="solid"/>
                                      </p:to>
                                    </p:set>
                                    <p:set>
                                      <p:cBhvr>
                                        <p:cTn id="108" dur="100" fill="hold"/>
                                        <p:tgtEl>
                                          <p:spTgt spid="58"/>
                                        </p:tgtEl>
                                        <p:attrNameLst>
                                          <p:attrName>fill.on</p:attrName>
                                        </p:attrNameLst>
                                      </p:cBhvr>
                                      <p:to>
                                        <p:strVal val="true"/>
                                      </p:to>
                                    </p:set>
                                  </p:childTnLst>
                                </p:cTn>
                              </p:par>
                              <p:par>
                                <p:cTn id="109" presetID="1" presetClass="emph" presetSubtype="2" fill="hold" nodeType="withEffect">
                                  <p:stCondLst>
                                    <p:cond delay="0"/>
                                  </p:stCondLst>
                                  <p:childTnLst>
                                    <p:animClr clrSpc="rgb">
                                      <p:cBhvr>
                                        <p:cTn id="110" dur="100" fill="hold"/>
                                        <p:tgtEl>
                                          <p:spTgt spid="66"/>
                                        </p:tgtEl>
                                        <p:attrNameLst>
                                          <p:attrName>fillcolor</p:attrName>
                                        </p:attrNameLst>
                                      </p:cBhvr>
                                      <p:to>
                                        <a:schemeClr val="bg1"/>
                                      </p:to>
                                    </p:animClr>
                                    <p:set>
                                      <p:cBhvr>
                                        <p:cTn id="111" dur="100" fill="hold"/>
                                        <p:tgtEl>
                                          <p:spTgt spid="66"/>
                                        </p:tgtEl>
                                        <p:attrNameLst>
                                          <p:attrName>fill.type</p:attrName>
                                        </p:attrNameLst>
                                      </p:cBhvr>
                                      <p:to>
                                        <p:strVal val="solid"/>
                                      </p:to>
                                    </p:set>
                                    <p:set>
                                      <p:cBhvr>
                                        <p:cTn id="112" dur="100" fill="hold"/>
                                        <p:tgtEl>
                                          <p:spTgt spid="66"/>
                                        </p:tgtEl>
                                        <p:attrNameLst>
                                          <p:attrName>fill.on</p:attrName>
                                        </p:attrNameLst>
                                      </p:cBhvr>
                                      <p:to>
                                        <p:strVal val="true"/>
                                      </p:to>
                                    </p:set>
                                  </p:childTnLst>
                                </p:cTn>
                              </p:par>
                              <p:par>
                                <p:cTn id="113" presetID="1" presetClass="emph" presetSubtype="2" fill="hold" nodeType="withEffect">
                                  <p:stCondLst>
                                    <p:cond delay="0"/>
                                  </p:stCondLst>
                                  <p:childTnLst>
                                    <p:animClr clrSpc="rgb">
                                      <p:cBhvr>
                                        <p:cTn id="114" dur="100" fill="hold"/>
                                        <p:tgtEl>
                                          <p:spTgt spid="69"/>
                                        </p:tgtEl>
                                        <p:attrNameLst>
                                          <p:attrName>fillcolor</p:attrName>
                                        </p:attrNameLst>
                                      </p:cBhvr>
                                      <p:to>
                                        <a:schemeClr val="bg1"/>
                                      </p:to>
                                    </p:animClr>
                                    <p:set>
                                      <p:cBhvr>
                                        <p:cTn id="115" dur="100" fill="hold"/>
                                        <p:tgtEl>
                                          <p:spTgt spid="69"/>
                                        </p:tgtEl>
                                        <p:attrNameLst>
                                          <p:attrName>fill.type</p:attrName>
                                        </p:attrNameLst>
                                      </p:cBhvr>
                                      <p:to>
                                        <p:strVal val="solid"/>
                                      </p:to>
                                    </p:set>
                                    <p:set>
                                      <p:cBhvr>
                                        <p:cTn id="116" dur="100" fill="hold"/>
                                        <p:tgtEl>
                                          <p:spTgt spid="69"/>
                                        </p:tgtEl>
                                        <p:attrNameLst>
                                          <p:attrName>fill.on</p:attrName>
                                        </p:attrNameLst>
                                      </p:cBhvr>
                                      <p:to>
                                        <p:strVal val="true"/>
                                      </p:to>
                                    </p:set>
                                  </p:childTnLst>
                                </p:cTn>
                              </p:par>
                              <p:par>
                                <p:cTn id="117" presetID="1" presetClass="emph" presetSubtype="2" fill="hold" nodeType="withEffect">
                                  <p:stCondLst>
                                    <p:cond delay="0"/>
                                  </p:stCondLst>
                                  <p:childTnLst>
                                    <p:animClr clrSpc="rgb">
                                      <p:cBhvr>
                                        <p:cTn id="118" dur="100" fill="hold"/>
                                        <p:tgtEl>
                                          <p:spTgt spid="72"/>
                                        </p:tgtEl>
                                        <p:attrNameLst>
                                          <p:attrName>fillcolor</p:attrName>
                                        </p:attrNameLst>
                                      </p:cBhvr>
                                      <p:to>
                                        <a:schemeClr val="bg1"/>
                                      </p:to>
                                    </p:animClr>
                                    <p:set>
                                      <p:cBhvr>
                                        <p:cTn id="119" dur="100" fill="hold"/>
                                        <p:tgtEl>
                                          <p:spTgt spid="72"/>
                                        </p:tgtEl>
                                        <p:attrNameLst>
                                          <p:attrName>fill.type</p:attrName>
                                        </p:attrNameLst>
                                      </p:cBhvr>
                                      <p:to>
                                        <p:strVal val="solid"/>
                                      </p:to>
                                    </p:set>
                                    <p:set>
                                      <p:cBhvr>
                                        <p:cTn id="120" dur="100" fill="hold"/>
                                        <p:tgtEl>
                                          <p:spTgt spid="72"/>
                                        </p:tgtEl>
                                        <p:attrNameLst>
                                          <p:attrName>fill.on</p:attrName>
                                        </p:attrNameLst>
                                      </p:cBhvr>
                                      <p:to>
                                        <p:strVal val="true"/>
                                      </p:to>
                                    </p:set>
                                  </p:childTnLst>
                                </p:cTn>
                              </p:par>
                            </p:childTnLst>
                          </p:cTn>
                        </p:par>
                        <p:par>
                          <p:cTn id="121" fill="hold">
                            <p:stCondLst>
                              <p:cond delay="100"/>
                            </p:stCondLst>
                            <p:childTnLst>
                              <p:par>
                                <p:cTn id="122" presetID="1" presetClass="entr" presetSubtype="0" fill="hold" grpId="1" nodeType="afterEffect">
                                  <p:stCondLst>
                                    <p:cond delay="0"/>
                                  </p:stCondLst>
                                  <p:childTnLst>
                                    <p:set>
                                      <p:cBhvr>
                                        <p:cTn id="123" dur="1" fill="hold">
                                          <p:stCondLst>
                                            <p:cond delay="0"/>
                                          </p:stCondLst>
                                        </p:cTn>
                                        <p:tgtEl>
                                          <p:spTgt spid="136204"/>
                                        </p:tgtEl>
                                        <p:attrNameLst>
                                          <p:attrName>style.visibility</p:attrName>
                                        </p:attrNameLst>
                                      </p:cBhvr>
                                      <p:to>
                                        <p:strVal val="visible"/>
                                      </p:to>
                                    </p:set>
                                  </p:childTnLst>
                                </p:cTn>
                              </p:par>
                            </p:childTnLst>
                          </p:cTn>
                        </p:par>
                        <p:par>
                          <p:cTn id="124" fill="hold">
                            <p:stCondLst>
                              <p:cond delay="100"/>
                            </p:stCondLst>
                            <p:childTnLst>
                              <p:par>
                                <p:cTn id="125" presetID="1" presetClass="exit" presetSubtype="0" fill="hold" grpId="3" nodeType="afterEffect">
                                  <p:stCondLst>
                                    <p:cond delay="0"/>
                                  </p:stCondLst>
                                  <p:childTnLst>
                                    <p:set>
                                      <p:cBhvr>
                                        <p:cTn id="126" dur="1" fill="hold">
                                          <p:stCondLst>
                                            <p:cond delay="0"/>
                                          </p:stCondLst>
                                        </p:cTn>
                                        <p:tgtEl>
                                          <p:spTgt spid="63"/>
                                        </p:tgtEl>
                                        <p:attrNameLst>
                                          <p:attrName>style.visibility</p:attrName>
                                        </p:attrNameLst>
                                      </p:cBhvr>
                                      <p:to>
                                        <p:strVal val="hidden"/>
                                      </p:to>
                                    </p:set>
                                  </p:childTnLst>
                                </p:cTn>
                              </p:par>
                            </p:childTnLst>
                          </p:cTn>
                        </p:par>
                        <p:par>
                          <p:cTn id="127" fill="hold">
                            <p:stCondLst>
                              <p:cond delay="100"/>
                            </p:stCondLst>
                            <p:childTnLst>
                              <p:par>
                                <p:cTn id="128" presetID="1" presetClass="entr" presetSubtype="0"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childTnLst>
                                </p:cTn>
                              </p:par>
                            </p:childTnLst>
                          </p:cTn>
                        </p:par>
                        <p:par>
                          <p:cTn id="130" fill="hold">
                            <p:stCondLst>
                              <p:cond delay="100"/>
                            </p:stCondLst>
                            <p:childTnLst>
                              <p:par>
                                <p:cTn id="131" presetID="1" presetClass="entr" presetSubtype="0" fill="hold" grpId="4" nodeType="after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par>
                          <p:cTn id="133" fill="hold">
                            <p:stCondLst>
                              <p:cond delay="100"/>
                            </p:stCondLst>
                            <p:childTnLst>
                              <p:par>
                                <p:cTn id="134" presetID="35" presetClass="emph" presetSubtype="0" repeatCount="indefinite" fill="hold" nodeType="afterEffect">
                                  <p:stCondLst>
                                    <p:cond delay="0"/>
                                  </p:stCondLst>
                                  <p:childTnLst>
                                    <p:anim calcmode="discrete" valueType="str">
                                      <p:cBhvr>
                                        <p:cTn id="135"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2"/>
                  </p:tgtEl>
                </p:cond>
              </p:nextCondLst>
            </p:seq>
            <p:seq concurrent="1" nextAc="seek">
              <p:cTn id="136" restart="whenNotActive" fill="hold" evtFilter="cancelBubble" nodeType="interactiveSeq">
                <p:stCondLst>
                  <p:cond evt="onClick" delay="0">
                    <p:tgtEl>
                      <p:spTgt spid="66"/>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66"/>
                                        </p:tgtEl>
                                        <p:attrNameLst>
                                          <p:attrName>style.visibility</p:attrName>
                                        </p:attrNameLst>
                                      </p:cBhvr>
                                      <p:to>
                                        <p:strVal val="hidden"/>
                                      </p:to>
                                    </p:set>
                                  </p:childTnLst>
                                </p:cTn>
                              </p:par>
                              <p:par>
                                <p:cTn id="141" presetID="1" presetClass="emph" presetSubtype="2" fill="hold" nodeType="withEffect">
                                  <p:stCondLst>
                                    <p:cond delay="0"/>
                                  </p:stCondLst>
                                  <p:childTnLst>
                                    <p:animClr clrSpc="rgb">
                                      <p:cBhvr>
                                        <p:cTn id="142" dur="100" fill="hold"/>
                                        <p:tgtEl>
                                          <p:spTgt spid="58"/>
                                        </p:tgtEl>
                                        <p:attrNameLst>
                                          <p:attrName>fillcolor</p:attrName>
                                        </p:attrNameLst>
                                      </p:cBhvr>
                                      <p:to>
                                        <a:schemeClr val="bg1"/>
                                      </p:to>
                                    </p:animClr>
                                    <p:set>
                                      <p:cBhvr>
                                        <p:cTn id="143" dur="100" fill="hold"/>
                                        <p:tgtEl>
                                          <p:spTgt spid="58"/>
                                        </p:tgtEl>
                                        <p:attrNameLst>
                                          <p:attrName>fill.type</p:attrName>
                                        </p:attrNameLst>
                                      </p:cBhvr>
                                      <p:to>
                                        <p:strVal val="solid"/>
                                      </p:to>
                                    </p:set>
                                    <p:set>
                                      <p:cBhvr>
                                        <p:cTn id="144" dur="100" fill="hold"/>
                                        <p:tgtEl>
                                          <p:spTgt spid="58"/>
                                        </p:tgtEl>
                                        <p:attrNameLst>
                                          <p:attrName>fill.on</p:attrName>
                                        </p:attrNameLst>
                                      </p:cBhvr>
                                      <p:to>
                                        <p:strVal val="true"/>
                                      </p:to>
                                    </p:set>
                                  </p:childTnLst>
                                </p:cTn>
                              </p:par>
                              <p:par>
                                <p:cTn id="145" presetID="1" presetClass="emph" presetSubtype="2" fill="hold" nodeType="withEffect">
                                  <p:stCondLst>
                                    <p:cond delay="0"/>
                                  </p:stCondLst>
                                  <p:childTnLst>
                                    <p:animClr clrSpc="rgb">
                                      <p:cBhvr>
                                        <p:cTn id="146" dur="100" fill="hold"/>
                                        <p:tgtEl>
                                          <p:spTgt spid="62"/>
                                        </p:tgtEl>
                                        <p:attrNameLst>
                                          <p:attrName>fillcolor</p:attrName>
                                        </p:attrNameLst>
                                      </p:cBhvr>
                                      <p:to>
                                        <a:schemeClr val="bg1"/>
                                      </p:to>
                                    </p:animClr>
                                    <p:set>
                                      <p:cBhvr>
                                        <p:cTn id="147" dur="100" fill="hold"/>
                                        <p:tgtEl>
                                          <p:spTgt spid="62"/>
                                        </p:tgtEl>
                                        <p:attrNameLst>
                                          <p:attrName>fill.type</p:attrName>
                                        </p:attrNameLst>
                                      </p:cBhvr>
                                      <p:to>
                                        <p:strVal val="solid"/>
                                      </p:to>
                                    </p:set>
                                    <p:set>
                                      <p:cBhvr>
                                        <p:cTn id="148" dur="100" fill="hold"/>
                                        <p:tgtEl>
                                          <p:spTgt spid="62"/>
                                        </p:tgtEl>
                                        <p:attrNameLst>
                                          <p:attrName>fill.on</p:attrName>
                                        </p:attrNameLst>
                                      </p:cBhvr>
                                      <p:to>
                                        <p:strVal val="true"/>
                                      </p:to>
                                    </p:set>
                                  </p:childTnLst>
                                </p:cTn>
                              </p:par>
                              <p:par>
                                <p:cTn id="149" presetID="1" presetClass="emph" presetSubtype="2" fill="hold" nodeType="withEffect">
                                  <p:stCondLst>
                                    <p:cond delay="0"/>
                                  </p:stCondLst>
                                  <p:childTnLst>
                                    <p:animClr clrSpc="rgb">
                                      <p:cBhvr>
                                        <p:cTn id="150" dur="100" fill="hold"/>
                                        <p:tgtEl>
                                          <p:spTgt spid="69"/>
                                        </p:tgtEl>
                                        <p:attrNameLst>
                                          <p:attrName>fillcolor</p:attrName>
                                        </p:attrNameLst>
                                      </p:cBhvr>
                                      <p:to>
                                        <a:schemeClr val="bg1"/>
                                      </p:to>
                                    </p:animClr>
                                    <p:set>
                                      <p:cBhvr>
                                        <p:cTn id="151" dur="100" fill="hold"/>
                                        <p:tgtEl>
                                          <p:spTgt spid="69"/>
                                        </p:tgtEl>
                                        <p:attrNameLst>
                                          <p:attrName>fill.type</p:attrName>
                                        </p:attrNameLst>
                                      </p:cBhvr>
                                      <p:to>
                                        <p:strVal val="solid"/>
                                      </p:to>
                                    </p:set>
                                    <p:set>
                                      <p:cBhvr>
                                        <p:cTn id="152" dur="100" fill="hold"/>
                                        <p:tgtEl>
                                          <p:spTgt spid="69"/>
                                        </p:tgtEl>
                                        <p:attrNameLst>
                                          <p:attrName>fill.on</p:attrName>
                                        </p:attrNameLst>
                                      </p:cBhvr>
                                      <p:to>
                                        <p:strVal val="true"/>
                                      </p:to>
                                    </p:set>
                                  </p:childTnLst>
                                </p:cTn>
                              </p:par>
                              <p:par>
                                <p:cTn id="153" presetID="1" presetClass="emph" presetSubtype="2" fill="hold" nodeType="withEffect">
                                  <p:stCondLst>
                                    <p:cond delay="0"/>
                                  </p:stCondLst>
                                  <p:childTnLst>
                                    <p:animClr clrSpc="rgb">
                                      <p:cBhvr>
                                        <p:cTn id="154" dur="100" fill="hold"/>
                                        <p:tgtEl>
                                          <p:spTgt spid="72"/>
                                        </p:tgtEl>
                                        <p:attrNameLst>
                                          <p:attrName>fillcolor</p:attrName>
                                        </p:attrNameLst>
                                      </p:cBhvr>
                                      <p:to>
                                        <a:schemeClr val="bg1"/>
                                      </p:to>
                                    </p:animClr>
                                    <p:set>
                                      <p:cBhvr>
                                        <p:cTn id="155" dur="100" fill="hold"/>
                                        <p:tgtEl>
                                          <p:spTgt spid="72"/>
                                        </p:tgtEl>
                                        <p:attrNameLst>
                                          <p:attrName>fill.type</p:attrName>
                                        </p:attrNameLst>
                                      </p:cBhvr>
                                      <p:to>
                                        <p:strVal val="solid"/>
                                      </p:to>
                                    </p:set>
                                    <p:set>
                                      <p:cBhvr>
                                        <p:cTn id="156" dur="100" fill="hold"/>
                                        <p:tgtEl>
                                          <p:spTgt spid="72"/>
                                        </p:tgtEl>
                                        <p:attrNameLst>
                                          <p:attrName>fill.on</p:attrName>
                                        </p:attrNameLst>
                                      </p:cBhvr>
                                      <p:to>
                                        <p:strVal val="true"/>
                                      </p:to>
                                    </p:set>
                                  </p:childTnLst>
                                </p:cTn>
                              </p:par>
                            </p:childTnLst>
                          </p:cTn>
                        </p:par>
                        <p:par>
                          <p:cTn id="157" fill="hold">
                            <p:stCondLst>
                              <p:cond delay="100"/>
                            </p:stCondLst>
                            <p:childTnLst>
                              <p:par>
                                <p:cTn id="158" presetID="1" presetClass="entr" presetSubtype="0" fill="hold" grpId="2" nodeType="afterEffect">
                                  <p:stCondLst>
                                    <p:cond delay="0"/>
                                  </p:stCondLst>
                                  <p:childTnLst>
                                    <p:set>
                                      <p:cBhvr>
                                        <p:cTn id="159" dur="1" fill="hold">
                                          <p:stCondLst>
                                            <p:cond delay="0"/>
                                          </p:stCondLst>
                                        </p:cTn>
                                        <p:tgtEl>
                                          <p:spTgt spid="136204"/>
                                        </p:tgtEl>
                                        <p:attrNameLst>
                                          <p:attrName>style.visibility</p:attrName>
                                        </p:attrNameLst>
                                      </p:cBhvr>
                                      <p:to>
                                        <p:strVal val="visible"/>
                                      </p:to>
                                    </p:set>
                                  </p:childTnLst>
                                </p:cTn>
                              </p:par>
                            </p:childTnLst>
                          </p:cTn>
                        </p:par>
                        <p:par>
                          <p:cTn id="160" fill="hold">
                            <p:stCondLst>
                              <p:cond delay="100"/>
                            </p:stCondLst>
                            <p:childTnLst>
                              <p:par>
                                <p:cTn id="161" presetID="1" presetClass="exit" presetSubtype="0" fill="hold" grpId="4" nodeType="afterEffect">
                                  <p:stCondLst>
                                    <p:cond delay="0"/>
                                  </p:stCondLst>
                                  <p:childTnLst>
                                    <p:set>
                                      <p:cBhvr>
                                        <p:cTn id="162" dur="1" fill="hold">
                                          <p:stCondLst>
                                            <p:cond delay="0"/>
                                          </p:stCondLst>
                                        </p:cTn>
                                        <p:tgtEl>
                                          <p:spTgt spid="63"/>
                                        </p:tgtEl>
                                        <p:attrNameLst>
                                          <p:attrName>style.visibility</p:attrName>
                                        </p:attrNameLst>
                                      </p:cBhvr>
                                      <p:to>
                                        <p:strVal val="hidden"/>
                                      </p:to>
                                    </p:set>
                                  </p:childTnLst>
                                </p:cTn>
                              </p:par>
                            </p:childTnLst>
                          </p:cTn>
                        </p:par>
                        <p:par>
                          <p:cTn id="163" fill="hold">
                            <p:stCondLst>
                              <p:cond delay="100"/>
                            </p:stCondLst>
                            <p:childTnLst>
                              <p:par>
                                <p:cTn id="164" presetID="1" presetClass="entr" presetSubtype="0" fill="hold" nodeType="afterEffect">
                                  <p:stCondLst>
                                    <p:cond delay="0"/>
                                  </p:stCondLst>
                                  <p:childTnLst>
                                    <p:set>
                                      <p:cBhvr>
                                        <p:cTn id="165" dur="1" fill="hold">
                                          <p:stCondLst>
                                            <p:cond delay="0"/>
                                          </p:stCondLst>
                                        </p:cTn>
                                        <p:tgtEl>
                                          <p:spTgt spid="12"/>
                                        </p:tgtEl>
                                        <p:attrNameLst>
                                          <p:attrName>style.visibility</p:attrName>
                                        </p:attrNameLst>
                                      </p:cBhvr>
                                      <p:to>
                                        <p:strVal val="visible"/>
                                      </p:to>
                                    </p:set>
                                  </p:childTnLst>
                                </p:cTn>
                              </p:par>
                            </p:childTnLst>
                          </p:cTn>
                        </p:par>
                        <p:par>
                          <p:cTn id="166" fill="hold">
                            <p:stCondLst>
                              <p:cond delay="100"/>
                            </p:stCondLst>
                            <p:childTnLst>
                              <p:par>
                                <p:cTn id="167" presetID="1" presetClass="entr" presetSubtype="0" fill="hold" grpId="3" nodeType="afterEffect">
                                  <p:stCondLst>
                                    <p:cond delay="0"/>
                                  </p:stCondLst>
                                  <p:childTnLst>
                                    <p:set>
                                      <p:cBhvr>
                                        <p:cTn id="168" dur="1" fill="hold">
                                          <p:stCondLst>
                                            <p:cond delay="0"/>
                                          </p:stCondLst>
                                        </p:cTn>
                                        <p:tgtEl>
                                          <p:spTgt spid="55"/>
                                        </p:tgtEl>
                                        <p:attrNameLst>
                                          <p:attrName>style.visibility</p:attrName>
                                        </p:attrNameLst>
                                      </p:cBhvr>
                                      <p:to>
                                        <p:strVal val="visible"/>
                                      </p:to>
                                    </p:set>
                                  </p:childTnLst>
                                </p:cTn>
                              </p:par>
                            </p:childTnLst>
                          </p:cTn>
                        </p:par>
                        <p:par>
                          <p:cTn id="169" fill="hold">
                            <p:stCondLst>
                              <p:cond delay="100"/>
                            </p:stCondLst>
                            <p:childTnLst>
                              <p:par>
                                <p:cTn id="170" presetID="35" presetClass="emph" presetSubtype="0" repeatCount="indefinite" fill="hold" nodeType="afterEffect">
                                  <p:stCondLst>
                                    <p:cond delay="0"/>
                                  </p:stCondLst>
                                  <p:childTnLst>
                                    <p:anim calcmode="discrete" valueType="str">
                                      <p:cBhvr>
                                        <p:cTn id="171"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6"/>
                  </p:tgtEl>
                </p:cond>
              </p:nextCondLst>
            </p:seq>
            <p:seq concurrent="1" nextAc="seek">
              <p:cTn id="172" restart="whenNotActive" fill="hold" evtFilter="cancelBubble" nodeType="interactiveSeq">
                <p:stCondLst>
                  <p:cond evt="onClick" delay="0">
                    <p:tgtEl>
                      <p:spTgt spid="69"/>
                    </p:tgtEl>
                  </p:cond>
                </p:stCondLst>
                <p:endSync evt="end" delay="0">
                  <p:rtn val="all"/>
                </p:endSync>
                <p:childTnLst>
                  <p:par>
                    <p:cTn id="173" fill="hold">
                      <p:stCondLst>
                        <p:cond delay="0"/>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69"/>
                                        </p:tgtEl>
                                        <p:attrNameLst>
                                          <p:attrName>style.visibility</p:attrName>
                                        </p:attrNameLst>
                                      </p:cBhvr>
                                      <p:to>
                                        <p:strVal val="hidden"/>
                                      </p:to>
                                    </p:set>
                                  </p:childTnLst>
                                </p:cTn>
                              </p:par>
                              <p:par>
                                <p:cTn id="177" presetID="1" presetClass="emph" presetSubtype="2" fill="hold" nodeType="withEffect">
                                  <p:stCondLst>
                                    <p:cond delay="0"/>
                                  </p:stCondLst>
                                  <p:childTnLst>
                                    <p:animClr clrSpc="rgb">
                                      <p:cBhvr>
                                        <p:cTn id="178" dur="100" fill="hold"/>
                                        <p:tgtEl>
                                          <p:spTgt spid="58"/>
                                        </p:tgtEl>
                                        <p:attrNameLst>
                                          <p:attrName>fillcolor</p:attrName>
                                        </p:attrNameLst>
                                      </p:cBhvr>
                                      <p:to>
                                        <a:schemeClr val="bg1"/>
                                      </p:to>
                                    </p:animClr>
                                    <p:set>
                                      <p:cBhvr>
                                        <p:cTn id="179" dur="100" fill="hold"/>
                                        <p:tgtEl>
                                          <p:spTgt spid="58"/>
                                        </p:tgtEl>
                                        <p:attrNameLst>
                                          <p:attrName>fill.type</p:attrName>
                                        </p:attrNameLst>
                                      </p:cBhvr>
                                      <p:to>
                                        <p:strVal val="solid"/>
                                      </p:to>
                                    </p:set>
                                    <p:set>
                                      <p:cBhvr>
                                        <p:cTn id="180" dur="100" fill="hold"/>
                                        <p:tgtEl>
                                          <p:spTgt spid="58"/>
                                        </p:tgtEl>
                                        <p:attrNameLst>
                                          <p:attrName>fill.on</p:attrName>
                                        </p:attrNameLst>
                                      </p:cBhvr>
                                      <p:to>
                                        <p:strVal val="true"/>
                                      </p:to>
                                    </p:set>
                                  </p:childTnLst>
                                </p:cTn>
                              </p:par>
                              <p:par>
                                <p:cTn id="181" presetID="1" presetClass="emph" presetSubtype="2" fill="hold" nodeType="withEffect">
                                  <p:stCondLst>
                                    <p:cond delay="0"/>
                                  </p:stCondLst>
                                  <p:childTnLst>
                                    <p:animClr clrSpc="rgb">
                                      <p:cBhvr>
                                        <p:cTn id="182" dur="100" fill="hold"/>
                                        <p:tgtEl>
                                          <p:spTgt spid="62"/>
                                        </p:tgtEl>
                                        <p:attrNameLst>
                                          <p:attrName>fillcolor</p:attrName>
                                        </p:attrNameLst>
                                      </p:cBhvr>
                                      <p:to>
                                        <a:schemeClr val="bg1"/>
                                      </p:to>
                                    </p:animClr>
                                    <p:set>
                                      <p:cBhvr>
                                        <p:cTn id="183" dur="100" fill="hold"/>
                                        <p:tgtEl>
                                          <p:spTgt spid="62"/>
                                        </p:tgtEl>
                                        <p:attrNameLst>
                                          <p:attrName>fill.type</p:attrName>
                                        </p:attrNameLst>
                                      </p:cBhvr>
                                      <p:to>
                                        <p:strVal val="solid"/>
                                      </p:to>
                                    </p:set>
                                    <p:set>
                                      <p:cBhvr>
                                        <p:cTn id="184" dur="100" fill="hold"/>
                                        <p:tgtEl>
                                          <p:spTgt spid="62"/>
                                        </p:tgtEl>
                                        <p:attrNameLst>
                                          <p:attrName>fill.on</p:attrName>
                                        </p:attrNameLst>
                                      </p:cBhvr>
                                      <p:to>
                                        <p:strVal val="true"/>
                                      </p:to>
                                    </p:set>
                                  </p:childTnLst>
                                </p:cTn>
                              </p:par>
                              <p:par>
                                <p:cTn id="185" presetID="1" presetClass="emph" presetSubtype="2" fill="hold" nodeType="withEffect">
                                  <p:stCondLst>
                                    <p:cond delay="0"/>
                                  </p:stCondLst>
                                  <p:childTnLst>
                                    <p:animClr clrSpc="rgb">
                                      <p:cBhvr>
                                        <p:cTn id="186" dur="100" fill="hold"/>
                                        <p:tgtEl>
                                          <p:spTgt spid="66"/>
                                        </p:tgtEl>
                                        <p:attrNameLst>
                                          <p:attrName>fillcolor</p:attrName>
                                        </p:attrNameLst>
                                      </p:cBhvr>
                                      <p:to>
                                        <a:schemeClr val="bg1"/>
                                      </p:to>
                                    </p:animClr>
                                    <p:set>
                                      <p:cBhvr>
                                        <p:cTn id="187" dur="100" fill="hold"/>
                                        <p:tgtEl>
                                          <p:spTgt spid="66"/>
                                        </p:tgtEl>
                                        <p:attrNameLst>
                                          <p:attrName>fill.type</p:attrName>
                                        </p:attrNameLst>
                                      </p:cBhvr>
                                      <p:to>
                                        <p:strVal val="solid"/>
                                      </p:to>
                                    </p:set>
                                    <p:set>
                                      <p:cBhvr>
                                        <p:cTn id="188" dur="100" fill="hold"/>
                                        <p:tgtEl>
                                          <p:spTgt spid="66"/>
                                        </p:tgtEl>
                                        <p:attrNameLst>
                                          <p:attrName>fill.on</p:attrName>
                                        </p:attrNameLst>
                                      </p:cBhvr>
                                      <p:to>
                                        <p:strVal val="true"/>
                                      </p:to>
                                    </p:set>
                                  </p:childTnLst>
                                </p:cTn>
                              </p:par>
                              <p:par>
                                <p:cTn id="189" presetID="1" presetClass="emph" presetSubtype="2" fill="hold" nodeType="withEffect">
                                  <p:stCondLst>
                                    <p:cond delay="0"/>
                                  </p:stCondLst>
                                  <p:childTnLst>
                                    <p:animClr clrSpc="rgb">
                                      <p:cBhvr>
                                        <p:cTn id="190" dur="100" fill="hold"/>
                                        <p:tgtEl>
                                          <p:spTgt spid="72"/>
                                        </p:tgtEl>
                                        <p:attrNameLst>
                                          <p:attrName>fillcolor</p:attrName>
                                        </p:attrNameLst>
                                      </p:cBhvr>
                                      <p:to>
                                        <a:schemeClr val="bg1"/>
                                      </p:to>
                                    </p:animClr>
                                    <p:set>
                                      <p:cBhvr>
                                        <p:cTn id="191" dur="100" fill="hold"/>
                                        <p:tgtEl>
                                          <p:spTgt spid="72"/>
                                        </p:tgtEl>
                                        <p:attrNameLst>
                                          <p:attrName>fill.type</p:attrName>
                                        </p:attrNameLst>
                                      </p:cBhvr>
                                      <p:to>
                                        <p:strVal val="solid"/>
                                      </p:to>
                                    </p:set>
                                    <p:set>
                                      <p:cBhvr>
                                        <p:cTn id="192" dur="100" fill="hold"/>
                                        <p:tgtEl>
                                          <p:spTgt spid="72"/>
                                        </p:tgtEl>
                                        <p:attrNameLst>
                                          <p:attrName>fill.on</p:attrName>
                                        </p:attrNameLst>
                                      </p:cBhvr>
                                      <p:to>
                                        <p:strVal val="true"/>
                                      </p:to>
                                    </p:set>
                                  </p:childTnLst>
                                </p:cTn>
                              </p:par>
                            </p:childTnLst>
                          </p:cTn>
                        </p:par>
                        <p:par>
                          <p:cTn id="193" fill="hold">
                            <p:stCondLst>
                              <p:cond delay="100"/>
                            </p:stCondLst>
                            <p:childTnLst>
                              <p:par>
                                <p:cTn id="194" presetID="1" presetClass="entr" presetSubtype="0" fill="hold" grpId="3" nodeType="afterEffect">
                                  <p:stCondLst>
                                    <p:cond delay="0"/>
                                  </p:stCondLst>
                                  <p:childTnLst>
                                    <p:set>
                                      <p:cBhvr>
                                        <p:cTn id="195" dur="1" fill="hold">
                                          <p:stCondLst>
                                            <p:cond delay="0"/>
                                          </p:stCondLst>
                                        </p:cTn>
                                        <p:tgtEl>
                                          <p:spTgt spid="136204"/>
                                        </p:tgtEl>
                                        <p:attrNameLst>
                                          <p:attrName>style.visibility</p:attrName>
                                        </p:attrNameLst>
                                      </p:cBhvr>
                                      <p:to>
                                        <p:strVal val="visible"/>
                                      </p:to>
                                    </p:set>
                                  </p:childTnLst>
                                </p:cTn>
                              </p:par>
                            </p:childTnLst>
                          </p:cTn>
                        </p:par>
                        <p:par>
                          <p:cTn id="196" fill="hold">
                            <p:stCondLst>
                              <p:cond delay="100"/>
                            </p:stCondLst>
                            <p:childTnLst>
                              <p:par>
                                <p:cTn id="197" presetID="1" presetClass="exit" presetSubtype="0" fill="hold" grpId="5" nodeType="afterEffect">
                                  <p:stCondLst>
                                    <p:cond delay="0"/>
                                  </p:stCondLst>
                                  <p:childTnLst>
                                    <p:set>
                                      <p:cBhvr>
                                        <p:cTn id="198" dur="1" fill="hold">
                                          <p:stCondLst>
                                            <p:cond delay="0"/>
                                          </p:stCondLst>
                                        </p:cTn>
                                        <p:tgtEl>
                                          <p:spTgt spid="63"/>
                                        </p:tgtEl>
                                        <p:attrNameLst>
                                          <p:attrName>style.visibility</p:attrName>
                                        </p:attrNameLst>
                                      </p:cBhvr>
                                      <p:to>
                                        <p:strVal val="hidden"/>
                                      </p:to>
                                    </p:set>
                                  </p:childTnLst>
                                </p:cTn>
                              </p:par>
                            </p:childTnLst>
                          </p:cTn>
                        </p:par>
                        <p:par>
                          <p:cTn id="199" fill="hold">
                            <p:stCondLst>
                              <p:cond delay="100"/>
                            </p:stCondLst>
                            <p:childTnLst>
                              <p:par>
                                <p:cTn id="200" presetID="1" presetClass="entr" presetSubtype="0" fill="hold" nodeType="afterEffect">
                                  <p:stCondLst>
                                    <p:cond delay="0"/>
                                  </p:stCondLst>
                                  <p:childTnLst>
                                    <p:set>
                                      <p:cBhvr>
                                        <p:cTn id="201" dur="1" fill="hold">
                                          <p:stCondLst>
                                            <p:cond delay="0"/>
                                          </p:stCondLst>
                                        </p:cTn>
                                        <p:tgtEl>
                                          <p:spTgt spid="12"/>
                                        </p:tgtEl>
                                        <p:attrNameLst>
                                          <p:attrName>style.visibility</p:attrName>
                                        </p:attrNameLst>
                                      </p:cBhvr>
                                      <p:to>
                                        <p:strVal val="visible"/>
                                      </p:to>
                                    </p:set>
                                  </p:childTnLst>
                                </p:cTn>
                              </p:par>
                              <p:par>
                                <p:cTn id="202" presetID="1" presetClass="entr" presetSubtype="0" fill="hold" grpId="2" nodeType="withEffect">
                                  <p:stCondLst>
                                    <p:cond delay="0"/>
                                  </p:stCondLst>
                                  <p:childTnLst>
                                    <p:set>
                                      <p:cBhvr>
                                        <p:cTn id="203" dur="1" fill="hold">
                                          <p:stCondLst>
                                            <p:cond delay="0"/>
                                          </p:stCondLst>
                                        </p:cTn>
                                        <p:tgtEl>
                                          <p:spTgt spid="55"/>
                                        </p:tgtEl>
                                        <p:attrNameLst>
                                          <p:attrName>style.visibility</p:attrName>
                                        </p:attrNameLst>
                                      </p:cBhvr>
                                      <p:to>
                                        <p:strVal val="visible"/>
                                      </p:to>
                                    </p:set>
                                  </p:childTnLst>
                                </p:cTn>
                              </p:par>
                              <p:par>
                                <p:cTn id="204" presetID="35" presetClass="emph" presetSubtype="0" repeatCount="indefinite" fill="hold" nodeType="withEffect">
                                  <p:stCondLst>
                                    <p:cond delay="0"/>
                                  </p:stCondLst>
                                  <p:childTnLst>
                                    <p:anim calcmode="discrete" valueType="str">
                                      <p:cBhvr>
                                        <p:cTn id="205"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9"/>
                  </p:tgtEl>
                </p:cond>
              </p:nextCondLst>
            </p:seq>
            <p:seq concurrent="1" nextAc="seek">
              <p:cTn id="206" restart="whenNotActive" fill="hold" evtFilter="cancelBubble" nodeType="interactiveSeq">
                <p:stCondLst>
                  <p:cond evt="onClick" delay="0">
                    <p:tgtEl>
                      <p:spTgt spid="72"/>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grpId="1" nodeType="clickEffect">
                                  <p:stCondLst>
                                    <p:cond delay="0"/>
                                  </p:stCondLst>
                                  <p:childTnLst>
                                    <p:set>
                                      <p:cBhvr>
                                        <p:cTn id="210" dur="1" fill="hold">
                                          <p:stCondLst>
                                            <p:cond delay="0"/>
                                          </p:stCondLst>
                                        </p:cTn>
                                        <p:tgtEl>
                                          <p:spTgt spid="72"/>
                                        </p:tgtEl>
                                        <p:attrNameLst>
                                          <p:attrName>style.visibility</p:attrName>
                                        </p:attrNameLst>
                                      </p:cBhvr>
                                      <p:to>
                                        <p:strVal val="hidden"/>
                                      </p:to>
                                    </p:set>
                                  </p:childTnLst>
                                </p:cTn>
                              </p:par>
                              <p:par>
                                <p:cTn id="211" presetID="1" presetClass="emph" presetSubtype="2" fill="hold" nodeType="withEffect">
                                  <p:stCondLst>
                                    <p:cond delay="0"/>
                                  </p:stCondLst>
                                  <p:childTnLst>
                                    <p:animClr clrSpc="rgb">
                                      <p:cBhvr>
                                        <p:cTn id="212" dur="100" fill="hold"/>
                                        <p:tgtEl>
                                          <p:spTgt spid="58"/>
                                        </p:tgtEl>
                                        <p:attrNameLst>
                                          <p:attrName>fillcolor</p:attrName>
                                        </p:attrNameLst>
                                      </p:cBhvr>
                                      <p:to>
                                        <a:schemeClr val="bg1"/>
                                      </p:to>
                                    </p:animClr>
                                    <p:set>
                                      <p:cBhvr>
                                        <p:cTn id="213" dur="100" fill="hold"/>
                                        <p:tgtEl>
                                          <p:spTgt spid="58"/>
                                        </p:tgtEl>
                                        <p:attrNameLst>
                                          <p:attrName>fill.type</p:attrName>
                                        </p:attrNameLst>
                                      </p:cBhvr>
                                      <p:to>
                                        <p:strVal val="solid"/>
                                      </p:to>
                                    </p:set>
                                    <p:set>
                                      <p:cBhvr>
                                        <p:cTn id="214" dur="100" fill="hold"/>
                                        <p:tgtEl>
                                          <p:spTgt spid="58"/>
                                        </p:tgtEl>
                                        <p:attrNameLst>
                                          <p:attrName>fill.on</p:attrName>
                                        </p:attrNameLst>
                                      </p:cBhvr>
                                      <p:to>
                                        <p:strVal val="true"/>
                                      </p:to>
                                    </p:set>
                                  </p:childTnLst>
                                </p:cTn>
                              </p:par>
                              <p:par>
                                <p:cTn id="215" presetID="1" presetClass="emph" presetSubtype="2" fill="hold" nodeType="withEffect">
                                  <p:stCondLst>
                                    <p:cond delay="0"/>
                                  </p:stCondLst>
                                  <p:childTnLst>
                                    <p:animClr clrSpc="rgb">
                                      <p:cBhvr>
                                        <p:cTn id="216" dur="100" fill="hold"/>
                                        <p:tgtEl>
                                          <p:spTgt spid="62"/>
                                        </p:tgtEl>
                                        <p:attrNameLst>
                                          <p:attrName>fillcolor</p:attrName>
                                        </p:attrNameLst>
                                      </p:cBhvr>
                                      <p:to>
                                        <a:schemeClr val="bg1"/>
                                      </p:to>
                                    </p:animClr>
                                    <p:set>
                                      <p:cBhvr>
                                        <p:cTn id="217" dur="100" fill="hold"/>
                                        <p:tgtEl>
                                          <p:spTgt spid="62"/>
                                        </p:tgtEl>
                                        <p:attrNameLst>
                                          <p:attrName>fill.type</p:attrName>
                                        </p:attrNameLst>
                                      </p:cBhvr>
                                      <p:to>
                                        <p:strVal val="solid"/>
                                      </p:to>
                                    </p:set>
                                    <p:set>
                                      <p:cBhvr>
                                        <p:cTn id="218" dur="100" fill="hold"/>
                                        <p:tgtEl>
                                          <p:spTgt spid="62"/>
                                        </p:tgtEl>
                                        <p:attrNameLst>
                                          <p:attrName>fill.on</p:attrName>
                                        </p:attrNameLst>
                                      </p:cBhvr>
                                      <p:to>
                                        <p:strVal val="true"/>
                                      </p:to>
                                    </p:set>
                                  </p:childTnLst>
                                </p:cTn>
                              </p:par>
                              <p:par>
                                <p:cTn id="219" presetID="1" presetClass="emph" presetSubtype="2" fill="hold" nodeType="withEffect">
                                  <p:stCondLst>
                                    <p:cond delay="0"/>
                                  </p:stCondLst>
                                  <p:childTnLst>
                                    <p:animClr clrSpc="rgb">
                                      <p:cBhvr>
                                        <p:cTn id="220" dur="100" fill="hold"/>
                                        <p:tgtEl>
                                          <p:spTgt spid="66"/>
                                        </p:tgtEl>
                                        <p:attrNameLst>
                                          <p:attrName>fillcolor</p:attrName>
                                        </p:attrNameLst>
                                      </p:cBhvr>
                                      <p:to>
                                        <a:schemeClr val="bg1"/>
                                      </p:to>
                                    </p:animClr>
                                    <p:set>
                                      <p:cBhvr>
                                        <p:cTn id="221" dur="100" fill="hold"/>
                                        <p:tgtEl>
                                          <p:spTgt spid="66"/>
                                        </p:tgtEl>
                                        <p:attrNameLst>
                                          <p:attrName>fill.type</p:attrName>
                                        </p:attrNameLst>
                                      </p:cBhvr>
                                      <p:to>
                                        <p:strVal val="solid"/>
                                      </p:to>
                                    </p:set>
                                    <p:set>
                                      <p:cBhvr>
                                        <p:cTn id="222" dur="100" fill="hold"/>
                                        <p:tgtEl>
                                          <p:spTgt spid="66"/>
                                        </p:tgtEl>
                                        <p:attrNameLst>
                                          <p:attrName>fill.on</p:attrName>
                                        </p:attrNameLst>
                                      </p:cBhvr>
                                      <p:to>
                                        <p:strVal val="true"/>
                                      </p:to>
                                    </p:set>
                                  </p:childTnLst>
                                </p:cTn>
                              </p:par>
                              <p:par>
                                <p:cTn id="223" presetID="1" presetClass="emph" presetSubtype="2" fill="hold" nodeType="withEffect">
                                  <p:stCondLst>
                                    <p:cond delay="0"/>
                                  </p:stCondLst>
                                  <p:childTnLst>
                                    <p:animClr clrSpc="rgb">
                                      <p:cBhvr>
                                        <p:cTn id="224" dur="100" fill="hold"/>
                                        <p:tgtEl>
                                          <p:spTgt spid="69"/>
                                        </p:tgtEl>
                                        <p:attrNameLst>
                                          <p:attrName>fillcolor</p:attrName>
                                        </p:attrNameLst>
                                      </p:cBhvr>
                                      <p:to>
                                        <a:schemeClr val="bg1"/>
                                      </p:to>
                                    </p:animClr>
                                    <p:set>
                                      <p:cBhvr>
                                        <p:cTn id="225" dur="100" fill="hold"/>
                                        <p:tgtEl>
                                          <p:spTgt spid="69"/>
                                        </p:tgtEl>
                                        <p:attrNameLst>
                                          <p:attrName>fill.type</p:attrName>
                                        </p:attrNameLst>
                                      </p:cBhvr>
                                      <p:to>
                                        <p:strVal val="solid"/>
                                      </p:to>
                                    </p:set>
                                    <p:set>
                                      <p:cBhvr>
                                        <p:cTn id="226" dur="100" fill="hold"/>
                                        <p:tgtEl>
                                          <p:spTgt spid="69"/>
                                        </p:tgtEl>
                                        <p:attrNameLst>
                                          <p:attrName>fill.on</p:attrName>
                                        </p:attrNameLst>
                                      </p:cBhvr>
                                      <p:to>
                                        <p:strVal val="true"/>
                                      </p:to>
                                    </p:set>
                                  </p:childTnLst>
                                </p:cTn>
                              </p:par>
                            </p:childTnLst>
                          </p:cTn>
                        </p:par>
                        <p:par>
                          <p:cTn id="227" fill="hold">
                            <p:stCondLst>
                              <p:cond delay="100"/>
                            </p:stCondLst>
                            <p:childTnLst>
                              <p:par>
                                <p:cTn id="228" presetID="1" presetClass="entr" presetSubtype="0" fill="hold" grpId="4" nodeType="afterEffect">
                                  <p:stCondLst>
                                    <p:cond delay="0"/>
                                  </p:stCondLst>
                                  <p:childTnLst>
                                    <p:set>
                                      <p:cBhvr>
                                        <p:cTn id="229" dur="1" fill="hold">
                                          <p:stCondLst>
                                            <p:cond delay="0"/>
                                          </p:stCondLst>
                                        </p:cTn>
                                        <p:tgtEl>
                                          <p:spTgt spid="136204"/>
                                        </p:tgtEl>
                                        <p:attrNameLst>
                                          <p:attrName>style.visibility</p:attrName>
                                        </p:attrNameLst>
                                      </p:cBhvr>
                                      <p:to>
                                        <p:strVal val="visible"/>
                                      </p:to>
                                    </p:set>
                                  </p:childTnLst>
                                </p:cTn>
                              </p:par>
                            </p:childTnLst>
                          </p:cTn>
                        </p:par>
                        <p:par>
                          <p:cTn id="230" fill="hold">
                            <p:stCondLst>
                              <p:cond delay="100"/>
                            </p:stCondLst>
                            <p:childTnLst>
                              <p:par>
                                <p:cTn id="231" presetID="1" presetClass="exit" presetSubtype="0" fill="hold" grpId="6" nodeType="afterEffect">
                                  <p:stCondLst>
                                    <p:cond delay="0"/>
                                  </p:stCondLst>
                                  <p:childTnLst>
                                    <p:set>
                                      <p:cBhvr>
                                        <p:cTn id="232" dur="1" fill="hold">
                                          <p:stCondLst>
                                            <p:cond delay="0"/>
                                          </p:stCondLst>
                                        </p:cTn>
                                        <p:tgtEl>
                                          <p:spTgt spid="63"/>
                                        </p:tgtEl>
                                        <p:attrNameLst>
                                          <p:attrName>style.visibility</p:attrName>
                                        </p:attrNameLst>
                                      </p:cBhvr>
                                      <p:to>
                                        <p:strVal val="hidden"/>
                                      </p:to>
                                    </p:set>
                                  </p:childTnLst>
                                </p:cTn>
                              </p:par>
                            </p:childTnLst>
                          </p:cTn>
                        </p:par>
                        <p:par>
                          <p:cTn id="233" fill="hold">
                            <p:stCondLst>
                              <p:cond delay="100"/>
                            </p:stCondLst>
                            <p:childTnLst>
                              <p:par>
                                <p:cTn id="234" presetID="1" presetClass="entr" presetSubtype="0" fill="hold" nodeType="afterEffect">
                                  <p:stCondLst>
                                    <p:cond delay="0"/>
                                  </p:stCondLst>
                                  <p:childTnLst>
                                    <p:set>
                                      <p:cBhvr>
                                        <p:cTn id="235" dur="1" fill="hold">
                                          <p:stCondLst>
                                            <p:cond delay="0"/>
                                          </p:stCondLst>
                                        </p:cTn>
                                        <p:tgtEl>
                                          <p:spTgt spid="12"/>
                                        </p:tgtEl>
                                        <p:attrNameLst>
                                          <p:attrName>style.visibility</p:attrName>
                                        </p:attrNameLst>
                                      </p:cBhvr>
                                      <p:to>
                                        <p:strVal val="visible"/>
                                      </p:to>
                                    </p:set>
                                  </p:childTnLst>
                                </p:cTn>
                              </p:par>
                            </p:childTnLst>
                          </p:cTn>
                        </p:par>
                        <p:par>
                          <p:cTn id="236" fill="hold">
                            <p:stCondLst>
                              <p:cond delay="100"/>
                            </p:stCondLst>
                            <p:childTnLst>
                              <p:par>
                                <p:cTn id="237" presetID="1" presetClass="entr" presetSubtype="0" fill="hold" grpId="1" nodeType="afterEffect">
                                  <p:stCondLst>
                                    <p:cond delay="0"/>
                                  </p:stCondLst>
                                  <p:childTnLst>
                                    <p:set>
                                      <p:cBhvr>
                                        <p:cTn id="238" dur="1" fill="hold">
                                          <p:stCondLst>
                                            <p:cond delay="0"/>
                                          </p:stCondLst>
                                        </p:cTn>
                                        <p:tgtEl>
                                          <p:spTgt spid="55"/>
                                        </p:tgtEl>
                                        <p:attrNameLst>
                                          <p:attrName>style.visibility</p:attrName>
                                        </p:attrNameLst>
                                      </p:cBhvr>
                                      <p:to>
                                        <p:strVal val="visible"/>
                                      </p:to>
                                    </p:set>
                                  </p:childTnLst>
                                </p:cTn>
                              </p:par>
                            </p:childTnLst>
                          </p:cTn>
                        </p:par>
                        <p:par>
                          <p:cTn id="239" fill="hold">
                            <p:stCondLst>
                              <p:cond delay="100"/>
                            </p:stCondLst>
                            <p:childTnLst>
                              <p:par>
                                <p:cTn id="240" presetID="35" presetClass="emph" presetSubtype="0" repeatCount="indefinite" fill="hold" nodeType="afterEffect">
                                  <p:stCondLst>
                                    <p:cond delay="0"/>
                                  </p:stCondLst>
                                  <p:childTnLst>
                                    <p:anim calcmode="discrete" valueType="str">
                                      <p:cBhvr>
                                        <p:cTn id="241"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2"/>
                  </p:tgtEl>
                </p:cond>
              </p:nextCondLst>
            </p:seq>
          </p:childTnLst>
        </p:cTn>
      </p:par>
    </p:tnLst>
    <p:bldLst>
      <p:bldP spid="136204" grpId="0" animBg="1"/>
      <p:bldP spid="136204" grpId="1" animBg="1"/>
      <p:bldP spid="136204" grpId="2" animBg="1"/>
      <p:bldP spid="136204" grpId="3" animBg="1"/>
      <p:bldP spid="136204" grpId="4" animBg="1"/>
      <p:bldP spid="63" grpId="0" animBg="1"/>
      <p:bldP spid="63" grpId="1" animBg="1"/>
      <p:bldP spid="63" grpId="2" animBg="1"/>
      <p:bldP spid="63" grpId="3" animBg="1"/>
      <p:bldP spid="63" grpId="4" animBg="1"/>
      <p:bldP spid="63" grpId="5" animBg="1"/>
      <p:bldP spid="63" grpId="6" animBg="1"/>
      <p:bldP spid="63" grpId="7" animBg="1"/>
      <p:bldP spid="58" grpId="0" animBg="1"/>
      <p:bldP spid="58" grpId="1" animBg="1"/>
      <p:bldP spid="62" grpId="0" animBg="1"/>
      <p:bldP spid="62" grpId="1" animBg="1"/>
      <p:bldP spid="66" grpId="0" animBg="1"/>
      <p:bldP spid="66" grpId="1" animBg="1"/>
      <p:bldP spid="69" grpId="0" animBg="1"/>
      <p:bldP spid="69" grpId="1" animBg="1"/>
      <p:bldP spid="72" grpId="0" animBg="1"/>
      <p:bldP spid="72" grpId="1" animBg="1"/>
      <p:bldP spid="55" grpId="0" animBg="1"/>
      <p:bldP spid="55" grpId="1" animBg="1"/>
      <p:bldP spid="55" grpId="2" animBg="1"/>
      <p:bldP spid="55" grpId="3" animBg="1"/>
      <p:bldP spid="55" grpId="4" animBg="1"/>
      <p:bldP spid="55"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l="25223" t="17731" r="26146" b="72324"/>
          <a:stretch>
            <a:fillRect/>
          </a:stretch>
        </p:blipFill>
        <p:spPr bwMode="auto">
          <a:xfrm>
            <a:off x="0" y="0"/>
            <a:ext cx="9099550" cy="1046163"/>
          </a:xfrm>
          <a:prstGeom prst="rect">
            <a:avLst/>
          </a:prstGeom>
          <a:noFill/>
          <a:ln w="9525">
            <a:noFill/>
            <a:miter lim="800000"/>
            <a:headEnd/>
            <a:tailEnd/>
          </a:ln>
        </p:spPr>
      </p:pic>
      <p:grpSp>
        <p:nvGrpSpPr>
          <p:cNvPr id="2" name="11 Grupo"/>
          <p:cNvGrpSpPr>
            <a:grpSpLocks/>
          </p:cNvGrpSpPr>
          <p:nvPr/>
        </p:nvGrpSpPr>
        <p:grpSpPr bwMode="auto">
          <a:xfrm>
            <a:off x="914400" y="914400"/>
            <a:ext cx="7435850" cy="5384800"/>
            <a:chOff x="914400" y="914400"/>
            <a:chExt cx="7435515" cy="5385228"/>
          </a:xfrm>
        </p:grpSpPr>
        <p:pic>
          <p:nvPicPr>
            <p:cNvPr id="120840" name="Picture 2"/>
            <p:cNvPicPr>
              <a:picLocks noChangeAspect="1" noChangeArrowheads="1"/>
            </p:cNvPicPr>
            <p:nvPr/>
          </p:nvPicPr>
          <p:blipFill>
            <a:blip r:embed="rId2" cstate="print"/>
            <a:srcRect l="30118" t="61520" r="58356" b="34689"/>
            <a:stretch>
              <a:fillRect/>
            </a:stretch>
          </p:blipFill>
          <p:spPr bwMode="auto">
            <a:xfrm>
              <a:off x="1046747" y="914400"/>
              <a:ext cx="2472258" cy="457199"/>
            </a:xfrm>
            <a:prstGeom prst="rect">
              <a:avLst/>
            </a:prstGeom>
            <a:noFill/>
            <a:ln w="9525">
              <a:noFill/>
              <a:miter lim="800000"/>
              <a:headEnd/>
              <a:tailEnd/>
            </a:ln>
          </p:spPr>
        </p:pic>
        <p:pic>
          <p:nvPicPr>
            <p:cNvPr id="120841" name="Picture 3"/>
            <p:cNvPicPr>
              <a:picLocks noChangeAspect="1" noChangeArrowheads="1"/>
            </p:cNvPicPr>
            <p:nvPr/>
          </p:nvPicPr>
          <p:blipFill>
            <a:blip r:embed="rId3" cstate="print"/>
            <a:srcRect l="29352" t="26666" r="29668" b="24901"/>
            <a:stretch>
              <a:fillRect/>
            </a:stretch>
          </p:blipFill>
          <p:spPr bwMode="auto">
            <a:xfrm>
              <a:off x="914400" y="1356640"/>
              <a:ext cx="7435515" cy="4942988"/>
            </a:xfrm>
            <a:prstGeom prst="rect">
              <a:avLst/>
            </a:prstGeom>
            <a:noFill/>
            <a:ln w="9525">
              <a:noFill/>
              <a:miter lim="800000"/>
              <a:headEnd/>
              <a:tailEnd/>
            </a:ln>
          </p:spPr>
        </p:pic>
        <p:sp>
          <p:nvSpPr>
            <p:cNvPr id="8" name="7 Rectángulo"/>
            <p:cNvSpPr/>
            <p:nvPr/>
          </p:nvSpPr>
          <p:spPr>
            <a:xfrm>
              <a:off x="3452699" y="2346439"/>
              <a:ext cx="2177952" cy="3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9" name="8 Rectángulo"/>
            <p:cNvSpPr/>
            <p:nvPr/>
          </p:nvSpPr>
          <p:spPr>
            <a:xfrm>
              <a:off x="3452699" y="3549859"/>
              <a:ext cx="2177952" cy="3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0" name="9 Rectángulo"/>
            <p:cNvSpPr/>
            <p:nvPr/>
          </p:nvSpPr>
          <p:spPr>
            <a:xfrm>
              <a:off x="3452699" y="4777095"/>
              <a:ext cx="2177952" cy="30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1" name="10 Rectángulo"/>
            <p:cNvSpPr/>
            <p:nvPr/>
          </p:nvSpPr>
          <p:spPr>
            <a:xfrm>
              <a:off x="3452699" y="5594722"/>
              <a:ext cx="2177952" cy="64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sp>
        <p:nvSpPr>
          <p:cNvPr id="13" name="12 Rectángulo"/>
          <p:cNvSpPr/>
          <p:nvPr/>
        </p:nvSpPr>
        <p:spPr>
          <a:xfrm>
            <a:off x="1035050" y="1011238"/>
            <a:ext cx="7181850" cy="146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4" name="13 Rectángulo"/>
          <p:cNvSpPr/>
          <p:nvPr/>
        </p:nvSpPr>
        <p:spPr>
          <a:xfrm>
            <a:off x="1035050" y="2671763"/>
            <a:ext cx="7181850" cy="128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5" name="14 Rectángulo"/>
          <p:cNvSpPr/>
          <p:nvPr/>
        </p:nvSpPr>
        <p:spPr>
          <a:xfrm>
            <a:off x="1035050" y="4006850"/>
            <a:ext cx="718185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 name="15 Rectángulo"/>
          <p:cNvSpPr/>
          <p:nvPr/>
        </p:nvSpPr>
        <p:spPr>
          <a:xfrm>
            <a:off x="1035050" y="5160963"/>
            <a:ext cx="7181850"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31 Rectángulo"/>
          <p:cNvSpPr/>
          <p:nvPr/>
        </p:nvSpPr>
        <p:spPr>
          <a:xfrm>
            <a:off x="846138" y="784225"/>
            <a:ext cx="3330575" cy="59324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410666" y="5156347"/>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60" name="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58" name="57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137219"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PARALELO</a:t>
            </a:r>
          </a:p>
        </p:txBody>
      </p:sp>
      <p:grpSp>
        <p:nvGrpSpPr>
          <p:cNvPr id="4" name="Group 16"/>
          <p:cNvGrpSpPr>
            <a:grpSpLocks/>
          </p:cNvGrpSpPr>
          <p:nvPr/>
        </p:nvGrpSpPr>
        <p:grpSpPr bwMode="auto">
          <a:xfrm>
            <a:off x="1362075" y="1882775"/>
            <a:ext cx="2279650" cy="4705350"/>
            <a:chOff x="2101" y="1193"/>
            <a:chExt cx="1436" cy="2964"/>
          </a:xfrm>
        </p:grpSpPr>
        <p:grpSp>
          <p:nvGrpSpPr>
            <p:cNvPr id="5" name="Group 17"/>
            <p:cNvGrpSpPr>
              <a:grpSpLocks/>
            </p:cNvGrpSpPr>
            <p:nvPr/>
          </p:nvGrpSpPr>
          <p:grpSpPr bwMode="auto">
            <a:xfrm rot="-5400000">
              <a:off x="2803" y="3935"/>
              <a:ext cx="395" cy="49"/>
              <a:chOff x="1519" y="2657"/>
              <a:chExt cx="454" cy="56"/>
            </a:xfrm>
          </p:grpSpPr>
          <p:sp>
            <p:nvSpPr>
              <p:cNvPr id="137240" name="Line 18"/>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41" name="Line 19"/>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0"/>
            <p:cNvGrpSpPr>
              <a:grpSpLocks/>
            </p:cNvGrpSpPr>
            <p:nvPr/>
          </p:nvGrpSpPr>
          <p:grpSpPr bwMode="auto">
            <a:xfrm>
              <a:off x="2101" y="1193"/>
              <a:ext cx="1436" cy="2785"/>
              <a:chOff x="2101" y="1193"/>
              <a:chExt cx="1436" cy="2785"/>
            </a:xfrm>
          </p:grpSpPr>
          <p:sp>
            <p:nvSpPr>
              <p:cNvPr id="137229" name="Line 21"/>
              <p:cNvSpPr>
                <a:spLocks noChangeShapeType="1"/>
              </p:cNvSpPr>
              <p:nvPr/>
            </p:nvSpPr>
            <p:spPr bwMode="auto">
              <a:xfrm>
                <a:off x="21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0" name="Line 22"/>
              <p:cNvSpPr>
                <a:spLocks noChangeShapeType="1"/>
              </p:cNvSpPr>
              <p:nvPr/>
            </p:nvSpPr>
            <p:spPr bwMode="auto">
              <a:xfrm>
                <a:off x="29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1" name="Line 23"/>
              <p:cNvSpPr>
                <a:spLocks noChangeShapeType="1"/>
              </p:cNvSpPr>
              <p:nvPr/>
            </p:nvSpPr>
            <p:spPr bwMode="auto">
              <a:xfrm>
                <a:off x="21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2" name="Line 24"/>
              <p:cNvSpPr>
                <a:spLocks noChangeShapeType="1"/>
              </p:cNvSpPr>
              <p:nvPr/>
            </p:nvSpPr>
            <p:spPr bwMode="auto">
              <a:xfrm>
                <a:off x="29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3" name="Line 25"/>
              <p:cNvSpPr>
                <a:spLocks noChangeShapeType="1"/>
              </p:cNvSpPr>
              <p:nvPr/>
            </p:nvSpPr>
            <p:spPr bwMode="auto">
              <a:xfrm>
                <a:off x="21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4" name="Line 26"/>
              <p:cNvSpPr>
                <a:spLocks noChangeShapeType="1"/>
              </p:cNvSpPr>
              <p:nvPr/>
            </p:nvSpPr>
            <p:spPr bwMode="auto">
              <a:xfrm>
                <a:off x="29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5" name="Line 27"/>
              <p:cNvSpPr>
                <a:spLocks noChangeShapeType="1"/>
              </p:cNvSpPr>
              <p:nvPr/>
            </p:nvSpPr>
            <p:spPr bwMode="auto">
              <a:xfrm>
                <a:off x="2114"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6" name="Line 28"/>
              <p:cNvSpPr>
                <a:spLocks noChangeShapeType="1"/>
              </p:cNvSpPr>
              <p:nvPr/>
            </p:nvSpPr>
            <p:spPr bwMode="auto">
              <a:xfrm>
                <a:off x="3537"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7" name="Line 29"/>
              <p:cNvSpPr>
                <a:spLocks noChangeShapeType="1"/>
              </p:cNvSpPr>
              <p:nvPr/>
            </p:nvSpPr>
            <p:spPr bwMode="auto">
              <a:xfrm>
                <a:off x="2101" y="3974"/>
                <a:ext cx="2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8" name="Line 30"/>
              <p:cNvSpPr>
                <a:spLocks noChangeShapeType="1"/>
              </p:cNvSpPr>
              <p:nvPr/>
            </p:nvSpPr>
            <p:spPr bwMode="auto">
              <a:xfrm>
                <a:off x="2690" y="3977"/>
                <a:ext cx="28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9" name="Line 31"/>
              <p:cNvSpPr>
                <a:spLocks noChangeShapeType="1"/>
              </p:cNvSpPr>
              <p:nvPr/>
            </p:nvSpPr>
            <p:spPr bwMode="auto">
              <a:xfrm>
                <a:off x="3030" y="3977"/>
                <a:ext cx="50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37226" name="32 CuadroTexto"/>
          <p:cNvSpPr txBox="1">
            <a:spLocks noChangeArrowheads="1"/>
          </p:cNvSpPr>
          <p:nvPr/>
        </p:nvSpPr>
        <p:spPr bwMode="auto">
          <a:xfrm>
            <a:off x="4460488" y="3091198"/>
            <a:ext cx="4337824" cy="1015663"/>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b="1" dirty="0">
                <a:solidFill>
                  <a:srgbClr val="000000"/>
                </a:solidFill>
              </a:rPr>
              <a:t>En una instalación en paralelo, si se funde una de las bombillas siguen luciendo las demás.</a:t>
            </a:r>
          </a:p>
        </p:txBody>
      </p:sp>
      <p:grpSp>
        <p:nvGrpSpPr>
          <p:cNvPr id="7" name="54 Grupo"/>
          <p:cNvGrpSpPr/>
          <p:nvPr/>
        </p:nvGrpSpPr>
        <p:grpSpPr>
          <a:xfrm>
            <a:off x="1705276" y="5929480"/>
            <a:ext cx="552828" cy="357188"/>
            <a:chOff x="2269079" y="1233404"/>
            <a:chExt cx="552828" cy="357188"/>
          </a:xfrm>
        </p:grpSpPr>
        <p:sp>
          <p:nvSpPr>
            <p:cNvPr id="35" name="34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8" name="Group 26"/>
            <p:cNvGrpSpPr>
              <a:grpSpLocks/>
            </p:cNvGrpSpPr>
            <p:nvPr/>
          </p:nvGrpSpPr>
          <p:grpSpPr bwMode="auto">
            <a:xfrm>
              <a:off x="2344070" y="1233404"/>
              <a:ext cx="477837" cy="357188"/>
              <a:chOff x="2140" y="1888"/>
              <a:chExt cx="182" cy="136"/>
            </a:xfrm>
          </p:grpSpPr>
          <p:sp>
            <p:nvSpPr>
              <p:cNvPr id="37"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9" name="Group 28"/>
              <p:cNvGrpSpPr>
                <a:grpSpLocks/>
              </p:cNvGrpSpPr>
              <p:nvPr/>
            </p:nvGrpSpPr>
            <p:grpSpPr bwMode="auto">
              <a:xfrm rot="-1508480">
                <a:off x="2200" y="1888"/>
                <a:ext cx="91" cy="91"/>
                <a:chOff x="2381" y="2296"/>
                <a:chExt cx="91" cy="91"/>
              </a:xfrm>
            </p:grpSpPr>
            <p:sp>
              <p:nvSpPr>
                <p:cNvPr id="39"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0"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0" name="56 Grupo"/>
          <p:cNvGrpSpPr/>
          <p:nvPr/>
        </p:nvGrpSpPr>
        <p:grpSpPr>
          <a:xfrm>
            <a:off x="1784361" y="6048876"/>
            <a:ext cx="522287" cy="363538"/>
            <a:chOff x="3262313" y="1657350"/>
            <a:chExt cx="522287" cy="363538"/>
          </a:xfrm>
        </p:grpSpPr>
        <p:sp>
          <p:nvSpPr>
            <p:cNvPr id="42" name="41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p:grpSpPr>
          <p:sp>
            <p:nvSpPr>
              <p:cNvPr id="44"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33"/>
              <p:cNvGrpSpPr>
                <a:grpSpLocks/>
              </p:cNvGrpSpPr>
              <p:nvPr/>
            </p:nvGrpSpPr>
            <p:grpSpPr bwMode="auto">
              <a:xfrm rot="-1508480">
                <a:off x="2200" y="1888"/>
                <a:ext cx="91" cy="91"/>
                <a:chOff x="2381" y="2296"/>
                <a:chExt cx="91" cy="91"/>
              </a:xfrm>
            </p:grpSpPr>
            <p:sp>
              <p:nvSpPr>
                <p:cNvPr id="46"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7"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48" name="Litebulb"/>
          <p:cNvSpPr>
            <a:spLocks noEditPoints="1" noChangeArrowheads="1"/>
          </p:cNvSpPr>
          <p:nvPr/>
        </p:nvSpPr>
        <p:spPr bwMode="auto">
          <a:xfrm>
            <a:off x="2094162" y="2437649"/>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49" name="Litebulb"/>
          <p:cNvSpPr>
            <a:spLocks noEditPoints="1" noChangeArrowheads="1"/>
          </p:cNvSpPr>
          <p:nvPr/>
        </p:nvSpPr>
        <p:spPr bwMode="auto">
          <a:xfrm>
            <a:off x="2101432" y="8665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0" name="Litebulb"/>
          <p:cNvSpPr>
            <a:spLocks noEditPoints="1" noChangeArrowheads="1"/>
          </p:cNvSpPr>
          <p:nvPr/>
        </p:nvSpPr>
        <p:spPr bwMode="auto">
          <a:xfrm>
            <a:off x="2088899" y="401378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1" name="50 Forma libre"/>
          <p:cNvSpPr/>
          <p:nvPr/>
        </p:nvSpPr>
        <p:spPr>
          <a:xfrm>
            <a:off x="2302542" y="131194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2" name="51 Forma libre"/>
          <p:cNvSpPr/>
          <p:nvPr/>
        </p:nvSpPr>
        <p:spPr>
          <a:xfrm>
            <a:off x="2283994" y="2851484"/>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3" name="52 Forma libre"/>
          <p:cNvSpPr/>
          <p:nvPr/>
        </p:nvSpPr>
        <p:spPr>
          <a:xfrm>
            <a:off x="2285996" y="4475746"/>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61" name="60 CuadroTexto"/>
          <p:cNvSpPr txBox="1"/>
          <p:nvPr/>
        </p:nvSpPr>
        <p:spPr>
          <a:xfrm>
            <a:off x="4471640" y="2454443"/>
            <a:ext cx="4326672" cy="646331"/>
          </a:xfrm>
          <a:prstGeom prst="rect">
            <a:avLst/>
          </a:prstGeom>
          <a:solidFill>
            <a:srgbClr val="3FFF96"/>
          </a:solidFill>
          <a:ln>
            <a:solidFill>
              <a:schemeClr val="tx1"/>
            </a:solidFill>
          </a:ln>
        </p:spPr>
        <p:txBody>
          <a:bodyPr wrap="square" rtlCol="0">
            <a:spAutoFit/>
          </a:bodyPr>
          <a:lstStyle/>
          <a:p>
            <a:pPr algn="ctr"/>
            <a:r>
              <a:rPr lang="es-ES_tradnl" b="1" dirty="0">
                <a:solidFill>
                  <a:srgbClr val="000000"/>
                </a:solidFill>
              </a:rPr>
              <a:t>Hacer </a:t>
            </a:r>
            <a:r>
              <a:rPr lang="es-ES_tradnl" b="1" dirty="0" err="1">
                <a:solidFill>
                  <a:srgbClr val="000000"/>
                </a:solidFill>
              </a:rPr>
              <a:t>click</a:t>
            </a:r>
            <a:r>
              <a:rPr lang="es-ES_tradnl" b="1" dirty="0">
                <a:solidFill>
                  <a:srgbClr val="000000"/>
                </a:solidFill>
              </a:rPr>
              <a:t> en una cualquiera de las bombillas para fundirla</a:t>
            </a:r>
          </a:p>
        </p:txBody>
      </p:sp>
      <p:sp>
        <p:nvSpPr>
          <p:cNvPr id="54" name="53 Botón de acción: Hacia delante o Siguiente">
            <a:hlinkClick r:id="" action="ppaction://hlinkshowjump?jump=nextslide" highlightClick="1"/>
          </p:cNvPr>
          <p:cNvSpPr/>
          <p:nvPr/>
        </p:nvSpPr>
        <p:spPr>
          <a:xfrm>
            <a:off x="8461248" y="6217920"/>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mph" presetSubtype="2" fill="hold" nodeType="withEffect">
                                  <p:stCondLst>
                                    <p:cond delay="0"/>
                                  </p:stCondLst>
                                  <p:childTnLst>
                                    <p:animClr clrSpc="rgb">
                                      <p:cBhvr>
                                        <p:cTn id="17" dur="100" fill="hold"/>
                                        <p:tgtEl>
                                          <p:spTgt spid="49"/>
                                        </p:tgtEl>
                                        <p:attrNameLst>
                                          <p:attrName>fillcolor</p:attrName>
                                        </p:attrNameLst>
                                      </p:cBhvr>
                                      <p:to>
                                        <a:srgbClr val="FFFF00"/>
                                      </p:to>
                                    </p:animClr>
                                    <p:set>
                                      <p:cBhvr>
                                        <p:cTn id="18" dur="100" fill="hold"/>
                                        <p:tgtEl>
                                          <p:spTgt spid="49"/>
                                        </p:tgtEl>
                                        <p:attrNameLst>
                                          <p:attrName>fill.type</p:attrName>
                                        </p:attrNameLst>
                                      </p:cBhvr>
                                      <p:to>
                                        <p:strVal val="solid"/>
                                      </p:to>
                                    </p:set>
                                    <p:set>
                                      <p:cBhvr>
                                        <p:cTn id="19" dur="100" fill="hold"/>
                                        <p:tgtEl>
                                          <p:spTgt spid="49"/>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500" fill="hold"/>
                                        <p:tgtEl>
                                          <p:spTgt spid="48"/>
                                        </p:tgtEl>
                                        <p:attrNameLst>
                                          <p:attrName>fillcolor</p:attrName>
                                        </p:attrNameLst>
                                      </p:cBhvr>
                                      <p:to>
                                        <a:srgbClr val="FFFF00"/>
                                      </p:to>
                                    </p:animClr>
                                    <p:set>
                                      <p:cBhvr>
                                        <p:cTn id="22" dur="500" fill="hold"/>
                                        <p:tgtEl>
                                          <p:spTgt spid="48"/>
                                        </p:tgtEl>
                                        <p:attrNameLst>
                                          <p:attrName>fill.type</p:attrName>
                                        </p:attrNameLst>
                                      </p:cBhvr>
                                      <p:to>
                                        <p:strVal val="solid"/>
                                      </p:to>
                                    </p:set>
                                    <p:set>
                                      <p:cBhvr>
                                        <p:cTn id="23" dur="500" fill="hold"/>
                                        <p:tgtEl>
                                          <p:spTgt spid="48"/>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100" fill="hold"/>
                                        <p:tgtEl>
                                          <p:spTgt spid="50"/>
                                        </p:tgtEl>
                                        <p:attrNameLst>
                                          <p:attrName>fillcolor</p:attrName>
                                        </p:attrNameLst>
                                      </p:cBhvr>
                                      <p:to>
                                        <a:srgbClr val="FFFF00"/>
                                      </p:to>
                                    </p:animClr>
                                    <p:set>
                                      <p:cBhvr>
                                        <p:cTn id="26" dur="100" fill="hold"/>
                                        <p:tgtEl>
                                          <p:spTgt spid="50"/>
                                        </p:tgtEl>
                                        <p:attrNameLst>
                                          <p:attrName>fill.type</p:attrName>
                                        </p:attrNameLst>
                                      </p:cBhvr>
                                      <p:to>
                                        <p:strVal val="solid"/>
                                      </p:to>
                                    </p:set>
                                    <p:set>
                                      <p:cBhvr>
                                        <p:cTn id="27" dur="100" fill="hold"/>
                                        <p:tgtEl>
                                          <p:spTgt spid="50"/>
                                        </p:tgtEl>
                                        <p:attrNameLst>
                                          <p:attrName>fill.on</p:attrName>
                                        </p:attrNameLst>
                                      </p:cBhvr>
                                      <p:to>
                                        <p:strVal val="true"/>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35" presetClass="emph" presetSubtype="0" repeatCount="10000" fill="hold" grpId="0" nodeType="withEffect">
                                  <p:stCondLst>
                                    <p:cond delay="0"/>
                                  </p:stCondLst>
                                  <p:childTnLst>
                                    <p:anim calcmode="discrete" valueType="str">
                                      <p:cBhvr>
                                        <p:cTn id="33" dur="5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4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grpId="0" nodeType="clickEffect">
                                  <p:stCondLst>
                                    <p:cond delay="0"/>
                                  </p:stCondLst>
                                  <p:childTnLst>
                                    <p:animClr clrSpc="rgb">
                                      <p:cBhvr>
                                        <p:cTn id="38" dur="100" fill="hold"/>
                                        <p:tgtEl>
                                          <p:spTgt spid="49"/>
                                        </p:tgtEl>
                                        <p:attrNameLst>
                                          <p:attrName>fillcolor</p:attrName>
                                        </p:attrNameLst>
                                      </p:cBhvr>
                                      <p:to>
                                        <a:schemeClr val="bg1"/>
                                      </p:to>
                                    </p:animClr>
                                    <p:set>
                                      <p:cBhvr>
                                        <p:cTn id="39" dur="100" fill="hold"/>
                                        <p:tgtEl>
                                          <p:spTgt spid="49"/>
                                        </p:tgtEl>
                                        <p:attrNameLst>
                                          <p:attrName>fill.type</p:attrName>
                                        </p:attrNameLst>
                                      </p:cBhvr>
                                      <p:to>
                                        <p:strVal val="solid"/>
                                      </p:to>
                                    </p:set>
                                    <p:set>
                                      <p:cBhvr>
                                        <p:cTn id="40" dur="100" fill="hold"/>
                                        <p:tgtEl>
                                          <p:spTgt spid="49"/>
                                        </p:tgtEl>
                                        <p:attrNameLst>
                                          <p:attrName>fill.on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7226"/>
                                        </p:tgtEl>
                                        <p:attrNameLst>
                                          <p:attrName>style.visibility</p:attrName>
                                        </p:attrNameLst>
                                      </p:cBhvr>
                                      <p:to>
                                        <p:strVal val="visible"/>
                                      </p:to>
                                    </p:set>
                                  </p:childTnLst>
                                </p:cTn>
                              </p:par>
                              <p:par>
                                <p:cTn id="47" presetID="35" presetClass="emph" presetSubtype="0" repeatCount="10000" fill="hold" grpId="1" nodeType="withEffect">
                                  <p:stCondLst>
                                    <p:cond delay="0"/>
                                  </p:stCondLst>
                                  <p:childTnLst>
                                    <p:anim calcmode="discrete" valueType="str">
                                      <p:cBhvr>
                                        <p:cTn id="48"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9"/>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0" nodeType="clickEffect">
                                  <p:stCondLst>
                                    <p:cond delay="0"/>
                                  </p:stCondLst>
                                  <p:childTnLst>
                                    <p:animClr clrSpc="rgb">
                                      <p:cBhvr>
                                        <p:cTn id="53" dur="100" fill="hold"/>
                                        <p:tgtEl>
                                          <p:spTgt spid="48"/>
                                        </p:tgtEl>
                                        <p:attrNameLst>
                                          <p:attrName>fillcolor</p:attrName>
                                        </p:attrNameLst>
                                      </p:cBhvr>
                                      <p:to>
                                        <a:schemeClr val="bg1"/>
                                      </p:to>
                                    </p:animClr>
                                    <p:set>
                                      <p:cBhvr>
                                        <p:cTn id="54" dur="100" fill="hold"/>
                                        <p:tgtEl>
                                          <p:spTgt spid="48"/>
                                        </p:tgtEl>
                                        <p:attrNameLst>
                                          <p:attrName>fill.type</p:attrName>
                                        </p:attrNameLst>
                                      </p:cBhvr>
                                      <p:to>
                                        <p:strVal val="solid"/>
                                      </p:to>
                                    </p:set>
                                    <p:set>
                                      <p:cBhvr>
                                        <p:cTn id="55" dur="100" fill="hold"/>
                                        <p:tgtEl>
                                          <p:spTgt spid="48"/>
                                        </p:tgtEl>
                                        <p:attrNameLst>
                                          <p:attrName>fill.on</p:attrName>
                                        </p:attrNameLst>
                                      </p:cBhvr>
                                      <p:to>
                                        <p:strVal val="true"/>
                                      </p:to>
                                    </p:set>
                                  </p:childTnLst>
                                </p:cTn>
                              </p:par>
                              <p:par>
                                <p:cTn id="56" presetID="1"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par>
                                <p:cTn id="58" presetID="1" presetClass="exit" presetSubtype="0" fill="hold" grpId="3" nodeType="withEffect">
                                  <p:stCondLst>
                                    <p:cond delay="0"/>
                                  </p:stCondLst>
                                  <p:childTnLst>
                                    <p:set>
                                      <p:cBhvr>
                                        <p:cTn id="59" dur="1" fill="hold">
                                          <p:stCondLst>
                                            <p:cond delay="0"/>
                                          </p:stCondLst>
                                        </p:cTn>
                                        <p:tgtEl>
                                          <p:spTgt spid="61"/>
                                        </p:tgtEl>
                                        <p:attrNameLst>
                                          <p:attrName>style.visibility</p:attrName>
                                        </p:attrNameLst>
                                      </p:cBhvr>
                                      <p:to>
                                        <p:strVal val="hidden"/>
                                      </p:to>
                                    </p:set>
                                  </p:childTnLst>
                                </p:cTn>
                              </p:par>
                              <p:par>
                                <p:cTn id="60" presetID="1" presetClass="entr" presetSubtype="0" fill="hold" grpId="2" nodeType="withEffect">
                                  <p:stCondLst>
                                    <p:cond delay="0"/>
                                  </p:stCondLst>
                                  <p:childTnLst>
                                    <p:set>
                                      <p:cBhvr>
                                        <p:cTn id="61" dur="1" fill="hold">
                                          <p:stCondLst>
                                            <p:cond delay="0"/>
                                          </p:stCondLst>
                                        </p:cTn>
                                        <p:tgtEl>
                                          <p:spTgt spid="137226"/>
                                        </p:tgtEl>
                                        <p:attrNameLst>
                                          <p:attrName>style.visibility</p:attrName>
                                        </p:attrNameLst>
                                      </p:cBhvr>
                                      <p:to>
                                        <p:strVal val="visible"/>
                                      </p:to>
                                    </p:set>
                                  </p:childTnLst>
                                </p:cTn>
                              </p:par>
                              <p:par>
                                <p:cTn id="62" presetID="35" presetClass="emph" presetSubtype="0" repeatCount="10000" fill="hold" grpId="3" nodeType="withEffect">
                                  <p:stCondLst>
                                    <p:cond delay="0"/>
                                  </p:stCondLst>
                                  <p:childTnLst>
                                    <p:anim calcmode="discrete" valueType="str">
                                      <p:cBhvr>
                                        <p:cTn id="63"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8"/>
                  </p:tgtEl>
                </p:cond>
              </p:nextCondLst>
            </p:seq>
            <p:seq concurrent="1" nextAc="seek">
              <p:cTn id="64" restart="whenNotActive" fill="hold" evtFilter="cancelBubble" nodeType="interactiveSeq">
                <p:stCondLst>
                  <p:cond evt="onClick" delay="0">
                    <p:tgtEl>
                      <p:spTgt spid="5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grpId="0" nodeType="clickEffect">
                                  <p:stCondLst>
                                    <p:cond delay="0"/>
                                  </p:stCondLst>
                                  <p:childTnLst>
                                    <p:animClr clrSpc="rgb">
                                      <p:cBhvr>
                                        <p:cTn id="68" dur="100" fill="hold"/>
                                        <p:tgtEl>
                                          <p:spTgt spid="50"/>
                                        </p:tgtEl>
                                        <p:attrNameLst>
                                          <p:attrName>fillcolor</p:attrName>
                                        </p:attrNameLst>
                                      </p:cBhvr>
                                      <p:to>
                                        <a:schemeClr val="bg1"/>
                                      </p:to>
                                    </p:animClr>
                                    <p:set>
                                      <p:cBhvr>
                                        <p:cTn id="69" dur="100" fill="hold"/>
                                        <p:tgtEl>
                                          <p:spTgt spid="50"/>
                                        </p:tgtEl>
                                        <p:attrNameLst>
                                          <p:attrName>fill.type</p:attrName>
                                        </p:attrNameLst>
                                      </p:cBhvr>
                                      <p:to>
                                        <p:strVal val="solid"/>
                                      </p:to>
                                    </p:set>
                                    <p:set>
                                      <p:cBhvr>
                                        <p:cTn id="70" dur="100" fill="hold"/>
                                        <p:tgtEl>
                                          <p:spTgt spid="50"/>
                                        </p:tgtEl>
                                        <p:attrNameLst>
                                          <p:attrName>fill.on</p:attrName>
                                        </p:attrNameLst>
                                      </p:cBhvr>
                                      <p:to>
                                        <p:strVal val="tru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xit" presetSubtype="0" fill="hold" grpId="4" nodeType="withEffect">
                                  <p:stCondLst>
                                    <p:cond delay="0"/>
                                  </p:stCondLst>
                                  <p:childTnLst>
                                    <p:set>
                                      <p:cBhvr>
                                        <p:cTn id="74" dur="1" fill="hold">
                                          <p:stCondLst>
                                            <p:cond delay="0"/>
                                          </p:stCondLst>
                                        </p:cTn>
                                        <p:tgtEl>
                                          <p:spTgt spid="61"/>
                                        </p:tgtEl>
                                        <p:attrNameLst>
                                          <p:attrName>style.visibility</p:attrName>
                                        </p:attrNameLst>
                                      </p:cBhvr>
                                      <p:to>
                                        <p:strVal val="hidden"/>
                                      </p:to>
                                    </p:set>
                                  </p:childTnLst>
                                </p:cTn>
                              </p:par>
                              <p:par>
                                <p:cTn id="75" presetID="1" presetClass="entr" presetSubtype="0" fill="hold" grpId="4" nodeType="withEffect">
                                  <p:stCondLst>
                                    <p:cond delay="0"/>
                                  </p:stCondLst>
                                  <p:childTnLst>
                                    <p:set>
                                      <p:cBhvr>
                                        <p:cTn id="76" dur="1" fill="hold">
                                          <p:stCondLst>
                                            <p:cond delay="0"/>
                                          </p:stCondLst>
                                        </p:cTn>
                                        <p:tgtEl>
                                          <p:spTgt spid="137226"/>
                                        </p:tgtEl>
                                        <p:attrNameLst>
                                          <p:attrName>style.visibility</p:attrName>
                                        </p:attrNameLst>
                                      </p:cBhvr>
                                      <p:to>
                                        <p:strVal val="visible"/>
                                      </p:to>
                                    </p:set>
                                  </p:childTnLst>
                                </p:cTn>
                              </p:par>
                              <p:par>
                                <p:cTn id="77" presetID="35" presetClass="emph" presetSubtype="0" repeatCount="10000" fill="hold" grpId="5" nodeType="withEffect">
                                  <p:stCondLst>
                                    <p:cond delay="0"/>
                                  </p:stCondLst>
                                  <p:childTnLst>
                                    <p:anim calcmode="discrete" valueType="str">
                                      <p:cBhvr>
                                        <p:cTn id="78"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0"/>
                  </p:tgtEl>
                </p:cond>
              </p:nextCondLst>
            </p:seq>
          </p:childTnLst>
        </p:cTn>
      </p:par>
    </p:tnLst>
    <p:bldLst>
      <p:bldP spid="137226" grpId="0" animBg="1"/>
      <p:bldP spid="137226" grpId="1" animBg="1"/>
      <p:bldP spid="137226" grpId="2" animBg="1"/>
      <p:bldP spid="137226" grpId="3" animBg="1"/>
      <p:bldP spid="137226" grpId="4" animBg="1"/>
      <p:bldP spid="137226" grpId="5" animBg="1"/>
      <p:bldP spid="48" grpId="0" animBg="1"/>
      <p:bldP spid="49" grpId="0" animBg="1"/>
      <p:bldP spid="50" grpId="0" animBg="1"/>
      <p:bldP spid="51" grpId="0" animBg="1"/>
      <p:bldP spid="52" grpId="0" animBg="1"/>
      <p:bldP spid="53" grpId="0" animBg="1"/>
      <p:bldP spid="61" grpId="0" animBg="1"/>
      <p:bldP spid="61" grpId="1" animBg="1"/>
      <p:bldP spid="61" grpId="2" animBg="1"/>
      <p:bldP spid="61" grpId="3" animBg="1"/>
      <p:bldP spid="61" grpId="4"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31 Rectángulo"/>
          <p:cNvSpPr/>
          <p:nvPr/>
        </p:nvSpPr>
        <p:spPr>
          <a:xfrm>
            <a:off x="846138" y="784225"/>
            <a:ext cx="3330575" cy="59324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410666" y="5156347"/>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60" name="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58" name="57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137219"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PARALELO</a:t>
            </a:r>
          </a:p>
        </p:txBody>
      </p:sp>
      <p:grpSp>
        <p:nvGrpSpPr>
          <p:cNvPr id="4" name="Group 16"/>
          <p:cNvGrpSpPr>
            <a:grpSpLocks/>
          </p:cNvGrpSpPr>
          <p:nvPr/>
        </p:nvGrpSpPr>
        <p:grpSpPr bwMode="auto">
          <a:xfrm>
            <a:off x="1362075" y="1882775"/>
            <a:ext cx="2279650" cy="4705350"/>
            <a:chOff x="2101" y="1193"/>
            <a:chExt cx="1436" cy="2964"/>
          </a:xfrm>
        </p:grpSpPr>
        <p:grpSp>
          <p:nvGrpSpPr>
            <p:cNvPr id="5" name="Group 17"/>
            <p:cNvGrpSpPr>
              <a:grpSpLocks/>
            </p:cNvGrpSpPr>
            <p:nvPr/>
          </p:nvGrpSpPr>
          <p:grpSpPr bwMode="auto">
            <a:xfrm rot="-5400000">
              <a:off x="2803" y="3935"/>
              <a:ext cx="395" cy="49"/>
              <a:chOff x="1519" y="2657"/>
              <a:chExt cx="454" cy="56"/>
            </a:xfrm>
          </p:grpSpPr>
          <p:sp>
            <p:nvSpPr>
              <p:cNvPr id="137240" name="Line 18"/>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41" name="Line 19"/>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0"/>
            <p:cNvGrpSpPr>
              <a:grpSpLocks/>
            </p:cNvGrpSpPr>
            <p:nvPr/>
          </p:nvGrpSpPr>
          <p:grpSpPr bwMode="auto">
            <a:xfrm>
              <a:off x="2101" y="1193"/>
              <a:ext cx="1436" cy="2785"/>
              <a:chOff x="2101" y="1193"/>
              <a:chExt cx="1436" cy="2785"/>
            </a:xfrm>
          </p:grpSpPr>
          <p:sp>
            <p:nvSpPr>
              <p:cNvPr id="137229" name="Line 21"/>
              <p:cNvSpPr>
                <a:spLocks noChangeShapeType="1"/>
              </p:cNvSpPr>
              <p:nvPr/>
            </p:nvSpPr>
            <p:spPr bwMode="auto">
              <a:xfrm>
                <a:off x="21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0" name="Line 22"/>
              <p:cNvSpPr>
                <a:spLocks noChangeShapeType="1"/>
              </p:cNvSpPr>
              <p:nvPr/>
            </p:nvSpPr>
            <p:spPr bwMode="auto">
              <a:xfrm>
                <a:off x="29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1" name="Line 23"/>
              <p:cNvSpPr>
                <a:spLocks noChangeShapeType="1"/>
              </p:cNvSpPr>
              <p:nvPr/>
            </p:nvSpPr>
            <p:spPr bwMode="auto">
              <a:xfrm>
                <a:off x="21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2" name="Line 24"/>
              <p:cNvSpPr>
                <a:spLocks noChangeShapeType="1"/>
              </p:cNvSpPr>
              <p:nvPr/>
            </p:nvSpPr>
            <p:spPr bwMode="auto">
              <a:xfrm>
                <a:off x="29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3" name="Line 25"/>
              <p:cNvSpPr>
                <a:spLocks noChangeShapeType="1"/>
              </p:cNvSpPr>
              <p:nvPr/>
            </p:nvSpPr>
            <p:spPr bwMode="auto">
              <a:xfrm>
                <a:off x="21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4" name="Line 26"/>
              <p:cNvSpPr>
                <a:spLocks noChangeShapeType="1"/>
              </p:cNvSpPr>
              <p:nvPr/>
            </p:nvSpPr>
            <p:spPr bwMode="auto">
              <a:xfrm>
                <a:off x="29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5" name="Line 27"/>
              <p:cNvSpPr>
                <a:spLocks noChangeShapeType="1"/>
              </p:cNvSpPr>
              <p:nvPr/>
            </p:nvSpPr>
            <p:spPr bwMode="auto">
              <a:xfrm>
                <a:off x="2114"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6" name="Line 28"/>
              <p:cNvSpPr>
                <a:spLocks noChangeShapeType="1"/>
              </p:cNvSpPr>
              <p:nvPr/>
            </p:nvSpPr>
            <p:spPr bwMode="auto">
              <a:xfrm>
                <a:off x="3537"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7" name="Line 29"/>
              <p:cNvSpPr>
                <a:spLocks noChangeShapeType="1"/>
              </p:cNvSpPr>
              <p:nvPr/>
            </p:nvSpPr>
            <p:spPr bwMode="auto">
              <a:xfrm>
                <a:off x="2101" y="3974"/>
                <a:ext cx="2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8" name="Line 30"/>
              <p:cNvSpPr>
                <a:spLocks noChangeShapeType="1"/>
              </p:cNvSpPr>
              <p:nvPr/>
            </p:nvSpPr>
            <p:spPr bwMode="auto">
              <a:xfrm>
                <a:off x="2690" y="3977"/>
                <a:ext cx="28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9" name="Line 31"/>
              <p:cNvSpPr>
                <a:spLocks noChangeShapeType="1"/>
              </p:cNvSpPr>
              <p:nvPr/>
            </p:nvSpPr>
            <p:spPr bwMode="auto">
              <a:xfrm>
                <a:off x="3030" y="3977"/>
                <a:ext cx="50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37226" name="32 CuadroTexto"/>
          <p:cNvSpPr txBox="1">
            <a:spLocks noChangeArrowheads="1"/>
          </p:cNvSpPr>
          <p:nvPr/>
        </p:nvSpPr>
        <p:spPr bwMode="auto">
          <a:xfrm>
            <a:off x="4570998" y="3091198"/>
            <a:ext cx="4059238" cy="707886"/>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Si se quita una de las bombillas siguen luciendo las demás.</a:t>
            </a:r>
          </a:p>
        </p:txBody>
      </p:sp>
      <p:grpSp>
        <p:nvGrpSpPr>
          <p:cNvPr id="7" name="54 Grupo"/>
          <p:cNvGrpSpPr/>
          <p:nvPr/>
        </p:nvGrpSpPr>
        <p:grpSpPr>
          <a:xfrm>
            <a:off x="1705276" y="5929480"/>
            <a:ext cx="552828" cy="357188"/>
            <a:chOff x="2269079" y="1233404"/>
            <a:chExt cx="552828" cy="357188"/>
          </a:xfrm>
        </p:grpSpPr>
        <p:sp>
          <p:nvSpPr>
            <p:cNvPr id="35" name="34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8" name="Group 26"/>
            <p:cNvGrpSpPr>
              <a:grpSpLocks/>
            </p:cNvGrpSpPr>
            <p:nvPr/>
          </p:nvGrpSpPr>
          <p:grpSpPr bwMode="auto">
            <a:xfrm>
              <a:off x="2344070" y="1233404"/>
              <a:ext cx="477837" cy="357188"/>
              <a:chOff x="2140" y="1888"/>
              <a:chExt cx="182" cy="136"/>
            </a:xfrm>
          </p:grpSpPr>
          <p:sp>
            <p:nvSpPr>
              <p:cNvPr id="37"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9" name="Group 28"/>
              <p:cNvGrpSpPr>
                <a:grpSpLocks/>
              </p:cNvGrpSpPr>
              <p:nvPr/>
            </p:nvGrpSpPr>
            <p:grpSpPr bwMode="auto">
              <a:xfrm rot="-1508480">
                <a:off x="2200" y="1888"/>
                <a:ext cx="91" cy="91"/>
                <a:chOff x="2381" y="2296"/>
                <a:chExt cx="91" cy="91"/>
              </a:xfrm>
            </p:grpSpPr>
            <p:sp>
              <p:nvSpPr>
                <p:cNvPr id="39"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0"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0" name="56 Grupo"/>
          <p:cNvGrpSpPr/>
          <p:nvPr/>
        </p:nvGrpSpPr>
        <p:grpSpPr>
          <a:xfrm>
            <a:off x="1784361" y="6048876"/>
            <a:ext cx="522287" cy="363538"/>
            <a:chOff x="3262313" y="1657350"/>
            <a:chExt cx="522287" cy="363538"/>
          </a:xfrm>
        </p:grpSpPr>
        <p:sp>
          <p:nvSpPr>
            <p:cNvPr id="42" name="41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p:grpSpPr>
          <p:sp>
            <p:nvSpPr>
              <p:cNvPr id="44"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33"/>
              <p:cNvGrpSpPr>
                <a:grpSpLocks/>
              </p:cNvGrpSpPr>
              <p:nvPr/>
            </p:nvGrpSpPr>
            <p:grpSpPr bwMode="auto">
              <a:xfrm rot="-1508480">
                <a:off x="2200" y="1888"/>
                <a:ext cx="91" cy="91"/>
                <a:chOff x="2381" y="2296"/>
                <a:chExt cx="91" cy="91"/>
              </a:xfrm>
            </p:grpSpPr>
            <p:sp>
              <p:nvSpPr>
                <p:cNvPr id="46"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7"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48" name="Litebulb"/>
          <p:cNvSpPr>
            <a:spLocks noEditPoints="1" noChangeArrowheads="1"/>
          </p:cNvSpPr>
          <p:nvPr/>
        </p:nvSpPr>
        <p:spPr bwMode="auto">
          <a:xfrm>
            <a:off x="2094162" y="2437649"/>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49" name="Litebulb"/>
          <p:cNvSpPr>
            <a:spLocks noEditPoints="1" noChangeArrowheads="1"/>
          </p:cNvSpPr>
          <p:nvPr/>
        </p:nvSpPr>
        <p:spPr bwMode="auto">
          <a:xfrm>
            <a:off x="2101432" y="8665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0" name="Litebulb"/>
          <p:cNvSpPr>
            <a:spLocks noEditPoints="1" noChangeArrowheads="1"/>
          </p:cNvSpPr>
          <p:nvPr/>
        </p:nvSpPr>
        <p:spPr bwMode="auto">
          <a:xfrm>
            <a:off x="2088899" y="401378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61" name="60 CuadroTexto"/>
          <p:cNvSpPr txBox="1"/>
          <p:nvPr/>
        </p:nvSpPr>
        <p:spPr>
          <a:xfrm>
            <a:off x="4572000" y="2454443"/>
            <a:ext cx="4059044" cy="646331"/>
          </a:xfrm>
          <a:prstGeom prst="rect">
            <a:avLst/>
          </a:prstGeom>
          <a:solidFill>
            <a:srgbClr val="3FFF96"/>
          </a:solidFill>
          <a:ln>
            <a:solidFill>
              <a:schemeClr val="tx1"/>
            </a:solidFill>
          </a:ln>
        </p:spPr>
        <p:txBody>
          <a:bodyPr wrap="square" rtlCol="0">
            <a:spAutoFit/>
          </a:bodyPr>
          <a:lstStyle/>
          <a:p>
            <a:pPr algn="ctr"/>
            <a:r>
              <a:rPr lang="es-ES_tradnl" b="1" dirty="0">
                <a:solidFill>
                  <a:srgbClr val="000000"/>
                </a:solidFill>
                <a:latin typeface="Calibri" pitchFamily="34" charset="0"/>
                <a:cs typeface="Calibri" pitchFamily="34" charset="0"/>
              </a:rPr>
              <a:t>Hacer </a:t>
            </a:r>
            <a:r>
              <a:rPr lang="es-ES_tradnl" b="1" dirty="0" err="1">
                <a:solidFill>
                  <a:srgbClr val="000000"/>
                </a:solidFill>
                <a:latin typeface="Calibri" pitchFamily="34" charset="0"/>
                <a:cs typeface="Calibri" pitchFamily="34" charset="0"/>
              </a:rPr>
              <a:t>click</a:t>
            </a:r>
            <a:r>
              <a:rPr lang="es-ES_tradnl" b="1" dirty="0">
                <a:solidFill>
                  <a:srgbClr val="000000"/>
                </a:solidFill>
                <a:latin typeface="Calibri" pitchFamily="34" charset="0"/>
                <a:cs typeface="Calibri" pitchFamily="34" charset="0"/>
              </a:rPr>
              <a:t> en una cualquiera de las bombillas para quitarla</a:t>
            </a:r>
          </a:p>
        </p:txBody>
      </p:sp>
      <p:sp>
        <p:nvSpPr>
          <p:cNvPr id="45" name="44 Botón de acción: Hacia delante o Siguiente">
            <a:hlinkClick r:id="" action="ppaction://hlinkshowjump?jump=nextslide" highlightClick="1"/>
          </p:cNvPr>
          <p:cNvSpPr/>
          <p:nvPr/>
        </p:nvSpPr>
        <p:spPr>
          <a:xfrm>
            <a:off x="8461248" y="6217920"/>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mph" presetSubtype="2" fill="hold" nodeType="withEffect">
                                  <p:stCondLst>
                                    <p:cond delay="0"/>
                                  </p:stCondLst>
                                  <p:childTnLst>
                                    <p:animClr clrSpc="rgb">
                                      <p:cBhvr>
                                        <p:cTn id="17" dur="100" fill="hold"/>
                                        <p:tgtEl>
                                          <p:spTgt spid="49"/>
                                        </p:tgtEl>
                                        <p:attrNameLst>
                                          <p:attrName>fillcolor</p:attrName>
                                        </p:attrNameLst>
                                      </p:cBhvr>
                                      <p:to>
                                        <a:srgbClr val="FFFF00"/>
                                      </p:to>
                                    </p:animClr>
                                    <p:set>
                                      <p:cBhvr>
                                        <p:cTn id="18" dur="100" fill="hold"/>
                                        <p:tgtEl>
                                          <p:spTgt spid="49"/>
                                        </p:tgtEl>
                                        <p:attrNameLst>
                                          <p:attrName>fill.type</p:attrName>
                                        </p:attrNameLst>
                                      </p:cBhvr>
                                      <p:to>
                                        <p:strVal val="solid"/>
                                      </p:to>
                                    </p:set>
                                    <p:set>
                                      <p:cBhvr>
                                        <p:cTn id="19" dur="100" fill="hold"/>
                                        <p:tgtEl>
                                          <p:spTgt spid="49"/>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500" fill="hold"/>
                                        <p:tgtEl>
                                          <p:spTgt spid="48"/>
                                        </p:tgtEl>
                                        <p:attrNameLst>
                                          <p:attrName>fillcolor</p:attrName>
                                        </p:attrNameLst>
                                      </p:cBhvr>
                                      <p:to>
                                        <a:srgbClr val="FFFF00"/>
                                      </p:to>
                                    </p:animClr>
                                    <p:set>
                                      <p:cBhvr>
                                        <p:cTn id="22" dur="500" fill="hold"/>
                                        <p:tgtEl>
                                          <p:spTgt spid="48"/>
                                        </p:tgtEl>
                                        <p:attrNameLst>
                                          <p:attrName>fill.type</p:attrName>
                                        </p:attrNameLst>
                                      </p:cBhvr>
                                      <p:to>
                                        <p:strVal val="solid"/>
                                      </p:to>
                                    </p:set>
                                    <p:set>
                                      <p:cBhvr>
                                        <p:cTn id="23" dur="500" fill="hold"/>
                                        <p:tgtEl>
                                          <p:spTgt spid="48"/>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100" fill="hold"/>
                                        <p:tgtEl>
                                          <p:spTgt spid="50"/>
                                        </p:tgtEl>
                                        <p:attrNameLst>
                                          <p:attrName>fillcolor</p:attrName>
                                        </p:attrNameLst>
                                      </p:cBhvr>
                                      <p:to>
                                        <a:srgbClr val="FFFF00"/>
                                      </p:to>
                                    </p:animClr>
                                    <p:set>
                                      <p:cBhvr>
                                        <p:cTn id="26" dur="100" fill="hold"/>
                                        <p:tgtEl>
                                          <p:spTgt spid="50"/>
                                        </p:tgtEl>
                                        <p:attrNameLst>
                                          <p:attrName>fill.type</p:attrName>
                                        </p:attrNameLst>
                                      </p:cBhvr>
                                      <p:to>
                                        <p:strVal val="solid"/>
                                      </p:to>
                                    </p:set>
                                    <p:set>
                                      <p:cBhvr>
                                        <p:cTn id="27" dur="100" fill="hold"/>
                                        <p:tgtEl>
                                          <p:spTgt spid="50"/>
                                        </p:tgtEl>
                                        <p:attrNameLst>
                                          <p:attrName>fill.on</p:attrName>
                                        </p:attrNameLst>
                                      </p:cBhvr>
                                      <p:to>
                                        <p:strVal val="true"/>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35" presetClass="emph" presetSubtype="0" repeatCount="10000" fill="hold" grpId="0" nodeType="withEffect">
                                  <p:stCondLst>
                                    <p:cond delay="0"/>
                                  </p:stCondLst>
                                  <p:childTnLst>
                                    <p:anim calcmode="discrete" valueType="str">
                                      <p:cBhvr>
                                        <p:cTn id="33" dur="5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4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6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7226"/>
                                        </p:tgtEl>
                                        <p:attrNameLst>
                                          <p:attrName>style.visibility</p:attrName>
                                        </p:attrNameLst>
                                      </p:cBhvr>
                                      <p:to>
                                        <p:strVal val="visible"/>
                                      </p:to>
                                    </p:set>
                                  </p:childTnLst>
                                </p:cTn>
                              </p:par>
                              <p:par>
                                <p:cTn id="43" presetID="35" presetClass="emph" presetSubtype="0" repeatCount="10000" fill="hold" grpId="1" nodeType="withEffect">
                                  <p:stCondLst>
                                    <p:cond delay="0"/>
                                  </p:stCondLst>
                                  <p:childTnLst>
                                    <p:anim calcmode="discrete" valueType="str">
                                      <p:cBhvr>
                                        <p:cTn id="44"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9"/>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61"/>
                                        </p:tgtEl>
                                        <p:attrNameLst>
                                          <p:attrName>style.visibility</p:attrName>
                                        </p:attrNameLst>
                                      </p:cBhvr>
                                      <p:to>
                                        <p:strVal val="hidden"/>
                                      </p:to>
                                    </p:set>
                                  </p:childTnLst>
                                </p:cTn>
                              </p:par>
                              <p:par>
                                <p:cTn id="52" presetID="1" presetClass="entr" presetSubtype="0" fill="hold" grpId="2" nodeType="withEffect">
                                  <p:stCondLst>
                                    <p:cond delay="0"/>
                                  </p:stCondLst>
                                  <p:childTnLst>
                                    <p:set>
                                      <p:cBhvr>
                                        <p:cTn id="53" dur="1" fill="hold">
                                          <p:stCondLst>
                                            <p:cond delay="0"/>
                                          </p:stCondLst>
                                        </p:cTn>
                                        <p:tgtEl>
                                          <p:spTgt spid="137226"/>
                                        </p:tgtEl>
                                        <p:attrNameLst>
                                          <p:attrName>style.visibility</p:attrName>
                                        </p:attrNameLst>
                                      </p:cBhvr>
                                      <p:to>
                                        <p:strVal val="visible"/>
                                      </p:to>
                                    </p:set>
                                  </p:childTnLst>
                                </p:cTn>
                              </p:par>
                              <p:par>
                                <p:cTn id="54" presetID="35" presetClass="emph" presetSubtype="0" repeatCount="10000" fill="hold" grpId="3" nodeType="withEffect">
                                  <p:stCondLst>
                                    <p:cond delay="0"/>
                                  </p:stCondLst>
                                  <p:childTnLst>
                                    <p:anim calcmode="discrete" valueType="str">
                                      <p:cBhvr>
                                        <p:cTn id="55"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8"/>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xit" presetSubtype="0" fill="hold" grpId="4"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ntr" presetSubtype="0" fill="hold" grpId="4" nodeType="withEffect">
                                  <p:stCondLst>
                                    <p:cond delay="0"/>
                                  </p:stCondLst>
                                  <p:childTnLst>
                                    <p:set>
                                      <p:cBhvr>
                                        <p:cTn id="64" dur="1" fill="hold">
                                          <p:stCondLst>
                                            <p:cond delay="0"/>
                                          </p:stCondLst>
                                        </p:cTn>
                                        <p:tgtEl>
                                          <p:spTgt spid="137226"/>
                                        </p:tgtEl>
                                        <p:attrNameLst>
                                          <p:attrName>style.visibility</p:attrName>
                                        </p:attrNameLst>
                                      </p:cBhvr>
                                      <p:to>
                                        <p:strVal val="visible"/>
                                      </p:to>
                                    </p:set>
                                  </p:childTnLst>
                                </p:cTn>
                              </p:par>
                              <p:par>
                                <p:cTn id="65" presetID="35" presetClass="emph" presetSubtype="0" repeatCount="10000" fill="hold" grpId="5" nodeType="withEffect">
                                  <p:stCondLst>
                                    <p:cond delay="0"/>
                                  </p:stCondLst>
                                  <p:childTnLst>
                                    <p:anim calcmode="discrete" valueType="str">
                                      <p:cBhvr>
                                        <p:cTn id="66"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0"/>
                  </p:tgtEl>
                </p:cond>
              </p:nextCondLst>
            </p:seq>
          </p:childTnLst>
        </p:cTn>
      </p:par>
    </p:tnLst>
    <p:bldLst>
      <p:bldP spid="137226" grpId="0" animBg="1"/>
      <p:bldP spid="137226" grpId="1" animBg="1"/>
      <p:bldP spid="137226" grpId="2" animBg="1"/>
      <p:bldP spid="137226" grpId="3" animBg="1"/>
      <p:bldP spid="137226" grpId="4" animBg="1"/>
      <p:bldP spid="137226" grpId="5" animBg="1"/>
      <p:bldP spid="48" grpId="0" animBg="1"/>
      <p:bldP spid="49" grpId="0" animBg="1"/>
      <p:bldP spid="50" grpId="0" animBg="1"/>
      <p:bldP spid="61" grpId="0" animBg="1"/>
      <p:bldP spid="61" grpId="1" animBg="1"/>
      <p:bldP spid="61" grpId="2" animBg="1"/>
      <p:bldP spid="61" grpId="3" animBg="1"/>
      <p:bldP spid="61" grpId="4"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4E3E6"/>
        </a:solidFill>
        <a:effectLst/>
      </p:bgPr>
    </p:bg>
    <p:spTree>
      <p:nvGrpSpPr>
        <p:cNvPr id="1" name=""/>
        <p:cNvGrpSpPr/>
        <p:nvPr/>
      </p:nvGrpSpPr>
      <p:grpSpPr>
        <a:xfrm>
          <a:off x="0" y="0"/>
          <a:ext cx="0" cy="0"/>
          <a:chOff x="0" y="0"/>
          <a:chExt cx="0" cy="0"/>
        </a:xfrm>
      </p:grpSpPr>
      <p:sp>
        <p:nvSpPr>
          <p:cNvPr id="111" name="110 Rectángulo"/>
          <p:cNvSpPr/>
          <p:nvPr/>
        </p:nvSpPr>
        <p:spPr>
          <a:xfrm>
            <a:off x="2450924" y="814388"/>
            <a:ext cx="5235575" cy="59324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39267"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INSTALACIONES DOMÉSTICAS</a:t>
            </a:r>
          </a:p>
        </p:txBody>
      </p:sp>
      <p:grpSp>
        <p:nvGrpSpPr>
          <p:cNvPr id="2" name="Group 149"/>
          <p:cNvGrpSpPr>
            <a:grpSpLocks/>
          </p:cNvGrpSpPr>
          <p:nvPr/>
        </p:nvGrpSpPr>
        <p:grpSpPr bwMode="auto">
          <a:xfrm>
            <a:off x="3019249" y="928688"/>
            <a:ext cx="171450" cy="5670550"/>
            <a:chOff x="870" y="585"/>
            <a:chExt cx="108" cy="3572"/>
          </a:xfrm>
        </p:grpSpPr>
        <p:sp>
          <p:nvSpPr>
            <p:cNvPr id="139344" name="Line 53"/>
            <p:cNvSpPr>
              <a:spLocks noChangeShapeType="1"/>
            </p:cNvSpPr>
            <p:nvPr/>
          </p:nvSpPr>
          <p:spPr bwMode="auto">
            <a:xfrm>
              <a:off x="872"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5" name="Line 54"/>
            <p:cNvSpPr>
              <a:spLocks noChangeShapeType="1"/>
            </p:cNvSpPr>
            <p:nvPr/>
          </p:nvSpPr>
          <p:spPr bwMode="auto">
            <a:xfrm>
              <a:off x="978"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nvGrpSpPr>
            <p:cNvPr id="3" name="Group 145"/>
            <p:cNvGrpSpPr>
              <a:grpSpLocks/>
            </p:cNvGrpSpPr>
            <p:nvPr/>
          </p:nvGrpSpPr>
          <p:grpSpPr bwMode="auto">
            <a:xfrm>
              <a:off x="870" y="585"/>
              <a:ext cx="108" cy="321"/>
              <a:chOff x="870" y="585"/>
              <a:chExt cx="108" cy="321"/>
            </a:xfrm>
          </p:grpSpPr>
          <p:sp>
            <p:nvSpPr>
              <p:cNvPr id="139350" name="Line 118"/>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51" name="Line 119"/>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nvGrpSpPr>
            <p:cNvPr id="4" name="Group 146"/>
            <p:cNvGrpSpPr>
              <a:grpSpLocks/>
            </p:cNvGrpSpPr>
            <p:nvPr/>
          </p:nvGrpSpPr>
          <p:grpSpPr bwMode="auto">
            <a:xfrm>
              <a:off x="870" y="3836"/>
              <a:ext cx="108" cy="321"/>
              <a:chOff x="870" y="585"/>
              <a:chExt cx="108" cy="321"/>
            </a:xfrm>
          </p:grpSpPr>
          <p:sp>
            <p:nvSpPr>
              <p:cNvPr id="139348" name="Line 147"/>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9" name="Line 148"/>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grpSp>
        <p:nvGrpSpPr>
          <p:cNvPr id="5" name="157 Grupo"/>
          <p:cNvGrpSpPr/>
          <p:nvPr/>
        </p:nvGrpSpPr>
        <p:grpSpPr>
          <a:xfrm>
            <a:off x="4697653" y="5244015"/>
            <a:ext cx="628650" cy="447676"/>
            <a:chOff x="4881562" y="3209925"/>
            <a:chExt cx="628650" cy="447676"/>
          </a:xfrm>
          <a:solidFill>
            <a:schemeClr val="bg1">
              <a:lumMod val="85000"/>
            </a:schemeClr>
          </a:solidFill>
        </p:grpSpPr>
        <p:sp>
          <p:nvSpPr>
            <p:cNvPr id="159" name="158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6" name="Group 158"/>
            <p:cNvGrpSpPr>
              <a:grpSpLocks/>
            </p:cNvGrpSpPr>
            <p:nvPr/>
          </p:nvGrpSpPr>
          <p:grpSpPr bwMode="auto">
            <a:xfrm rot="1501438">
              <a:off x="4978817" y="3290719"/>
              <a:ext cx="477837" cy="357187"/>
              <a:chOff x="2140" y="1888"/>
              <a:chExt cx="182" cy="136"/>
            </a:xfrm>
            <a:grpFill/>
          </p:grpSpPr>
          <p:sp>
            <p:nvSpPr>
              <p:cNvPr id="161"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7" name="Group 160"/>
              <p:cNvGrpSpPr>
                <a:grpSpLocks/>
              </p:cNvGrpSpPr>
              <p:nvPr/>
            </p:nvGrpSpPr>
            <p:grpSpPr bwMode="auto">
              <a:xfrm rot="-1508480">
                <a:off x="2200" y="1888"/>
                <a:ext cx="91" cy="91"/>
                <a:chOff x="2381" y="2296"/>
                <a:chExt cx="91" cy="91"/>
              </a:xfrm>
              <a:grpFill/>
            </p:grpSpPr>
            <p:sp>
              <p:nvSpPr>
                <p:cNvPr id="163"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64"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8" name="164 Grupo"/>
          <p:cNvGrpSpPr/>
          <p:nvPr/>
        </p:nvGrpSpPr>
        <p:grpSpPr>
          <a:xfrm>
            <a:off x="4615189" y="5088108"/>
            <a:ext cx="765006" cy="552450"/>
            <a:chOff x="3348038" y="3119438"/>
            <a:chExt cx="628650" cy="552450"/>
          </a:xfrm>
          <a:solidFill>
            <a:schemeClr val="bg1">
              <a:lumMod val="85000"/>
            </a:schemeClr>
          </a:solidFill>
        </p:grpSpPr>
        <p:sp>
          <p:nvSpPr>
            <p:cNvPr id="166" name="165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9" name="Group 153"/>
            <p:cNvGrpSpPr>
              <a:grpSpLocks/>
            </p:cNvGrpSpPr>
            <p:nvPr/>
          </p:nvGrpSpPr>
          <p:grpSpPr bwMode="auto">
            <a:xfrm>
              <a:off x="3426577" y="3242929"/>
              <a:ext cx="477837" cy="357187"/>
              <a:chOff x="2140" y="1888"/>
              <a:chExt cx="182" cy="136"/>
            </a:xfrm>
            <a:grpFill/>
          </p:grpSpPr>
          <p:sp>
            <p:nvSpPr>
              <p:cNvPr id="168"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0" name="Group 155"/>
              <p:cNvGrpSpPr>
                <a:grpSpLocks/>
              </p:cNvGrpSpPr>
              <p:nvPr/>
            </p:nvGrpSpPr>
            <p:grpSpPr bwMode="auto">
              <a:xfrm rot="-1508480">
                <a:off x="2200" y="1888"/>
                <a:ext cx="91" cy="91"/>
                <a:chOff x="2381" y="2296"/>
                <a:chExt cx="91" cy="91"/>
              </a:xfrm>
              <a:grpFill/>
            </p:grpSpPr>
            <p:sp>
              <p:nvSpPr>
                <p:cNvPr id="170"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71"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1" name="Group 241"/>
          <p:cNvGrpSpPr>
            <a:grpSpLocks/>
          </p:cNvGrpSpPr>
          <p:nvPr/>
        </p:nvGrpSpPr>
        <p:grpSpPr bwMode="auto">
          <a:xfrm rot="-5400000">
            <a:off x="3805061" y="5381625"/>
            <a:ext cx="468313" cy="468313"/>
            <a:chOff x="551" y="3223"/>
            <a:chExt cx="862" cy="862"/>
          </a:xfrm>
        </p:grpSpPr>
        <p:grpSp>
          <p:nvGrpSpPr>
            <p:cNvPr id="12" name="Group 242"/>
            <p:cNvGrpSpPr>
              <a:grpSpLocks/>
            </p:cNvGrpSpPr>
            <p:nvPr/>
          </p:nvGrpSpPr>
          <p:grpSpPr bwMode="auto">
            <a:xfrm>
              <a:off x="551" y="3223"/>
              <a:ext cx="862" cy="862"/>
              <a:chOff x="2414" y="2238"/>
              <a:chExt cx="862" cy="862"/>
            </a:xfrm>
          </p:grpSpPr>
          <p:sp>
            <p:nvSpPr>
              <p:cNvPr id="131"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2"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33"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3" name="Group 246"/>
            <p:cNvGrpSpPr>
              <a:grpSpLocks/>
            </p:cNvGrpSpPr>
            <p:nvPr/>
          </p:nvGrpSpPr>
          <p:grpSpPr bwMode="auto">
            <a:xfrm>
              <a:off x="801" y="3607"/>
              <a:ext cx="366" cy="131"/>
              <a:chOff x="1404" y="2789"/>
              <a:chExt cx="251" cy="90"/>
            </a:xfrm>
          </p:grpSpPr>
          <p:sp>
            <p:nvSpPr>
              <p:cNvPr id="129"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0"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4" name="Group 227"/>
          <p:cNvGrpSpPr>
            <a:grpSpLocks/>
          </p:cNvGrpSpPr>
          <p:nvPr/>
        </p:nvGrpSpPr>
        <p:grpSpPr bwMode="auto">
          <a:xfrm>
            <a:off x="4081286" y="5554663"/>
            <a:ext cx="2746375" cy="127000"/>
            <a:chOff x="1539" y="3212"/>
            <a:chExt cx="1730" cy="80"/>
          </a:xfrm>
        </p:grpSpPr>
        <p:sp>
          <p:nvSpPr>
            <p:cNvPr id="135"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6"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7"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15" name="137 Grupo"/>
          <p:cNvGrpSpPr>
            <a:grpSpLocks/>
          </p:cNvGrpSpPr>
          <p:nvPr/>
        </p:nvGrpSpPr>
        <p:grpSpPr bwMode="auto">
          <a:xfrm>
            <a:off x="2992261" y="5422900"/>
            <a:ext cx="1023938" cy="276225"/>
            <a:chOff x="2292350" y="3786314"/>
            <a:chExt cx="1024731" cy="276225"/>
          </a:xfrm>
        </p:grpSpPr>
        <p:sp>
          <p:nvSpPr>
            <p:cNvPr id="13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6" name="139 Grupo"/>
            <p:cNvGrpSpPr>
              <a:grpSpLocks/>
            </p:cNvGrpSpPr>
            <p:nvPr/>
          </p:nvGrpSpPr>
          <p:grpSpPr bwMode="auto">
            <a:xfrm>
              <a:off x="2292350" y="3786314"/>
              <a:ext cx="1024731" cy="276225"/>
              <a:chOff x="2292350" y="3807745"/>
              <a:chExt cx="1024731" cy="276225"/>
            </a:xfrm>
          </p:grpSpPr>
          <p:grpSp>
            <p:nvGrpSpPr>
              <p:cNvPr id="17" name="Group 236"/>
              <p:cNvGrpSpPr>
                <a:grpSpLocks/>
              </p:cNvGrpSpPr>
              <p:nvPr/>
            </p:nvGrpSpPr>
            <p:grpSpPr bwMode="auto">
              <a:xfrm>
                <a:off x="2292350" y="3807745"/>
                <a:ext cx="290513" cy="276225"/>
                <a:chOff x="853" y="2842"/>
                <a:chExt cx="183" cy="174"/>
              </a:xfrm>
            </p:grpSpPr>
            <p:sp>
              <p:nvSpPr>
                <p:cNvPr id="143"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4"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4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6"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142"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194" name="Litebulb"/>
          <p:cNvSpPr>
            <a:spLocks noEditPoints="1" noChangeArrowheads="1"/>
          </p:cNvSpPr>
          <p:nvPr/>
        </p:nvSpPr>
        <p:spPr bwMode="auto">
          <a:xfrm>
            <a:off x="6510161" y="4781550"/>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8" name="157 Grupo"/>
          <p:cNvGrpSpPr/>
          <p:nvPr/>
        </p:nvGrpSpPr>
        <p:grpSpPr>
          <a:xfrm>
            <a:off x="4697653" y="3655847"/>
            <a:ext cx="628650" cy="447676"/>
            <a:chOff x="4881562" y="3209925"/>
            <a:chExt cx="628650" cy="447676"/>
          </a:xfrm>
          <a:solidFill>
            <a:schemeClr val="bg1">
              <a:lumMod val="85000"/>
            </a:schemeClr>
          </a:solidFill>
        </p:grpSpPr>
        <p:sp>
          <p:nvSpPr>
            <p:cNvPr id="148" name="147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9" name="Group 158"/>
            <p:cNvGrpSpPr>
              <a:grpSpLocks/>
            </p:cNvGrpSpPr>
            <p:nvPr/>
          </p:nvGrpSpPr>
          <p:grpSpPr bwMode="auto">
            <a:xfrm rot="1501438">
              <a:off x="4978817" y="3290719"/>
              <a:ext cx="477837" cy="357187"/>
              <a:chOff x="2140" y="1888"/>
              <a:chExt cx="182" cy="136"/>
            </a:xfrm>
            <a:grpFill/>
          </p:grpSpPr>
          <p:sp>
            <p:nvSpPr>
              <p:cNvPr id="150"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20" name="Group 160"/>
              <p:cNvGrpSpPr>
                <a:grpSpLocks/>
              </p:cNvGrpSpPr>
              <p:nvPr/>
            </p:nvGrpSpPr>
            <p:grpSpPr bwMode="auto">
              <a:xfrm rot="-1508480">
                <a:off x="2200" y="1888"/>
                <a:ext cx="91" cy="91"/>
                <a:chOff x="2381" y="2296"/>
                <a:chExt cx="91" cy="91"/>
              </a:xfrm>
              <a:grpFill/>
            </p:grpSpPr>
            <p:sp>
              <p:nvSpPr>
                <p:cNvPr id="152"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53"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21" name="164 Grupo"/>
          <p:cNvGrpSpPr/>
          <p:nvPr/>
        </p:nvGrpSpPr>
        <p:grpSpPr>
          <a:xfrm>
            <a:off x="4615189" y="3499940"/>
            <a:ext cx="765006" cy="552450"/>
            <a:chOff x="3348038" y="3119438"/>
            <a:chExt cx="628650" cy="552450"/>
          </a:xfrm>
          <a:solidFill>
            <a:schemeClr val="bg1">
              <a:lumMod val="85000"/>
            </a:schemeClr>
          </a:solidFill>
        </p:grpSpPr>
        <p:sp>
          <p:nvSpPr>
            <p:cNvPr id="155" name="154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22" name="Group 153"/>
            <p:cNvGrpSpPr>
              <a:grpSpLocks/>
            </p:cNvGrpSpPr>
            <p:nvPr/>
          </p:nvGrpSpPr>
          <p:grpSpPr bwMode="auto">
            <a:xfrm>
              <a:off x="3426577" y="3242929"/>
              <a:ext cx="477837" cy="357187"/>
              <a:chOff x="2140" y="1888"/>
              <a:chExt cx="182" cy="136"/>
            </a:xfrm>
            <a:grpFill/>
          </p:grpSpPr>
          <p:sp>
            <p:nvSpPr>
              <p:cNvPr id="157"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23" name="Group 155"/>
              <p:cNvGrpSpPr>
                <a:grpSpLocks/>
              </p:cNvGrpSpPr>
              <p:nvPr/>
            </p:nvGrpSpPr>
            <p:grpSpPr bwMode="auto">
              <a:xfrm rot="-1508480">
                <a:off x="2200" y="1888"/>
                <a:ext cx="91" cy="91"/>
                <a:chOff x="2381" y="2296"/>
                <a:chExt cx="91" cy="91"/>
              </a:xfrm>
              <a:grpFill/>
            </p:grpSpPr>
            <p:sp>
              <p:nvSpPr>
                <p:cNvPr id="160"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62"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24" name="Group 241"/>
          <p:cNvGrpSpPr>
            <a:grpSpLocks/>
          </p:cNvGrpSpPr>
          <p:nvPr/>
        </p:nvGrpSpPr>
        <p:grpSpPr bwMode="auto">
          <a:xfrm rot="-5400000">
            <a:off x="3805061" y="3794125"/>
            <a:ext cx="468313" cy="468313"/>
            <a:chOff x="551" y="3223"/>
            <a:chExt cx="862" cy="862"/>
          </a:xfrm>
        </p:grpSpPr>
        <p:grpSp>
          <p:nvGrpSpPr>
            <p:cNvPr id="25" name="Group 242"/>
            <p:cNvGrpSpPr>
              <a:grpSpLocks/>
            </p:cNvGrpSpPr>
            <p:nvPr/>
          </p:nvGrpSpPr>
          <p:grpSpPr bwMode="auto">
            <a:xfrm>
              <a:off x="551" y="3223"/>
              <a:ext cx="862" cy="862"/>
              <a:chOff x="2414" y="2238"/>
              <a:chExt cx="862" cy="862"/>
            </a:xfrm>
          </p:grpSpPr>
          <p:sp>
            <p:nvSpPr>
              <p:cNvPr id="178"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80"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81"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6" name="Group 246"/>
            <p:cNvGrpSpPr>
              <a:grpSpLocks/>
            </p:cNvGrpSpPr>
            <p:nvPr/>
          </p:nvGrpSpPr>
          <p:grpSpPr bwMode="auto">
            <a:xfrm>
              <a:off x="801" y="3607"/>
              <a:ext cx="366" cy="131"/>
              <a:chOff x="1404" y="2789"/>
              <a:chExt cx="251" cy="90"/>
            </a:xfrm>
          </p:grpSpPr>
          <p:sp>
            <p:nvSpPr>
              <p:cNvPr id="172"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76"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7" name="Group 227"/>
          <p:cNvGrpSpPr>
            <a:grpSpLocks/>
          </p:cNvGrpSpPr>
          <p:nvPr/>
        </p:nvGrpSpPr>
        <p:grpSpPr bwMode="auto">
          <a:xfrm>
            <a:off x="4081286" y="3967163"/>
            <a:ext cx="2746375" cy="127000"/>
            <a:chOff x="1539" y="3212"/>
            <a:chExt cx="1730" cy="80"/>
          </a:xfrm>
        </p:grpSpPr>
        <p:sp>
          <p:nvSpPr>
            <p:cNvPr id="183"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84"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95"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28" name="196 Grupo"/>
          <p:cNvGrpSpPr>
            <a:grpSpLocks/>
          </p:cNvGrpSpPr>
          <p:nvPr/>
        </p:nvGrpSpPr>
        <p:grpSpPr bwMode="auto">
          <a:xfrm>
            <a:off x="2992261" y="3833813"/>
            <a:ext cx="1023938" cy="276225"/>
            <a:chOff x="2292350" y="3786314"/>
            <a:chExt cx="1024731" cy="276225"/>
          </a:xfrm>
        </p:grpSpPr>
        <p:sp>
          <p:nvSpPr>
            <p:cNvPr id="19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9" name="201 Grupo"/>
            <p:cNvGrpSpPr>
              <a:grpSpLocks/>
            </p:cNvGrpSpPr>
            <p:nvPr/>
          </p:nvGrpSpPr>
          <p:grpSpPr bwMode="auto">
            <a:xfrm>
              <a:off x="2292350" y="3786314"/>
              <a:ext cx="1024731" cy="276225"/>
              <a:chOff x="2292350" y="3807745"/>
              <a:chExt cx="1024731" cy="276225"/>
            </a:xfrm>
          </p:grpSpPr>
          <p:grpSp>
            <p:nvGrpSpPr>
              <p:cNvPr id="30" name="Group 236"/>
              <p:cNvGrpSpPr>
                <a:grpSpLocks/>
              </p:cNvGrpSpPr>
              <p:nvPr/>
            </p:nvGrpSpPr>
            <p:grpSpPr bwMode="auto">
              <a:xfrm>
                <a:off x="2292350" y="3807745"/>
                <a:ext cx="290513" cy="276225"/>
                <a:chOff x="853" y="2842"/>
                <a:chExt cx="183" cy="174"/>
              </a:xfrm>
            </p:grpSpPr>
            <p:sp>
              <p:nvSpPr>
                <p:cNvPr id="209"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3"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1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7"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06"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218" name="Litebulb"/>
          <p:cNvSpPr>
            <a:spLocks noEditPoints="1" noChangeArrowheads="1"/>
          </p:cNvSpPr>
          <p:nvPr/>
        </p:nvSpPr>
        <p:spPr bwMode="auto">
          <a:xfrm>
            <a:off x="6510161" y="3192463"/>
            <a:ext cx="600075" cy="9001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31" name="157 Grupo"/>
          <p:cNvGrpSpPr/>
          <p:nvPr/>
        </p:nvGrpSpPr>
        <p:grpSpPr>
          <a:xfrm>
            <a:off x="4697653" y="2091742"/>
            <a:ext cx="628650" cy="447676"/>
            <a:chOff x="4881562" y="3209925"/>
            <a:chExt cx="628650" cy="447676"/>
          </a:xfrm>
          <a:solidFill>
            <a:schemeClr val="bg1">
              <a:lumMod val="85000"/>
            </a:schemeClr>
          </a:solidFill>
        </p:grpSpPr>
        <p:sp>
          <p:nvSpPr>
            <p:cNvPr id="220" name="219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39328" name="Group 158"/>
            <p:cNvGrpSpPr>
              <a:grpSpLocks/>
            </p:cNvGrpSpPr>
            <p:nvPr/>
          </p:nvGrpSpPr>
          <p:grpSpPr bwMode="auto">
            <a:xfrm rot="1501438">
              <a:off x="4978817" y="3290719"/>
              <a:ext cx="477837" cy="357187"/>
              <a:chOff x="2140" y="1888"/>
              <a:chExt cx="182" cy="136"/>
            </a:xfrm>
            <a:grpFill/>
          </p:grpSpPr>
          <p:sp>
            <p:nvSpPr>
              <p:cNvPr id="270"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39329" name="Group 160"/>
              <p:cNvGrpSpPr>
                <a:grpSpLocks/>
              </p:cNvGrpSpPr>
              <p:nvPr/>
            </p:nvGrpSpPr>
            <p:grpSpPr bwMode="auto">
              <a:xfrm rot="-1508480">
                <a:off x="2200" y="1888"/>
                <a:ext cx="91" cy="91"/>
                <a:chOff x="2381" y="2296"/>
                <a:chExt cx="91" cy="91"/>
              </a:xfrm>
              <a:grpFill/>
            </p:grpSpPr>
            <p:sp>
              <p:nvSpPr>
                <p:cNvPr id="272"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273"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39330" name="164 Grupo"/>
          <p:cNvGrpSpPr/>
          <p:nvPr/>
        </p:nvGrpSpPr>
        <p:grpSpPr>
          <a:xfrm>
            <a:off x="4615189" y="1935835"/>
            <a:ext cx="765006" cy="552450"/>
            <a:chOff x="3348038" y="3119438"/>
            <a:chExt cx="628650" cy="552450"/>
          </a:xfrm>
          <a:solidFill>
            <a:schemeClr val="bg1">
              <a:lumMod val="85000"/>
            </a:schemeClr>
          </a:solidFill>
        </p:grpSpPr>
        <p:sp>
          <p:nvSpPr>
            <p:cNvPr id="275" name="274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39331" name="Group 153"/>
            <p:cNvGrpSpPr>
              <a:grpSpLocks/>
            </p:cNvGrpSpPr>
            <p:nvPr/>
          </p:nvGrpSpPr>
          <p:grpSpPr bwMode="auto">
            <a:xfrm>
              <a:off x="3426577" y="3242929"/>
              <a:ext cx="477837" cy="357187"/>
              <a:chOff x="2140" y="1888"/>
              <a:chExt cx="182" cy="136"/>
            </a:xfrm>
            <a:grpFill/>
          </p:grpSpPr>
          <p:sp>
            <p:nvSpPr>
              <p:cNvPr id="277"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39332" name="Group 155"/>
              <p:cNvGrpSpPr>
                <a:grpSpLocks/>
              </p:cNvGrpSpPr>
              <p:nvPr/>
            </p:nvGrpSpPr>
            <p:grpSpPr bwMode="auto">
              <a:xfrm rot="-1508480">
                <a:off x="2200" y="1888"/>
                <a:ext cx="91" cy="91"/>
                <a:chOff x="2381" y="2296"/>
                <a:chExt cx="91" cy="91"/>
              </a:xfrm>
              <a:grpFill/>
            </p:grpSpPr>
            <p:sp>
              <p:nvSpPr>
                <p:cNvPr id="279"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280"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39333" name="Group 241"/>
          <p:cNvGrpSpPr>
            <a:grpSpLocks/>
          </p:cNvGrpSpPr>
          <p:nvPr/>
        </p:nvGrpSpPr>
        <p:grpSpPr bwMode="auto">
          <a:xfrm rot="-5400000">
            <a:off x="3805062" y="2230437"/>
            <a:ext cx="468312" cy="468313"/>
            <a:chOff x="551" y="3223"/>
            <a:chExt cx="862" cy="862"/>
          </a:xfrm>
        </p:grpSpPr>
        <p:grpSp>
          <p:nvGrpSpPr>
            <p:cNvPr id="139334" name="Group 242"/>
            <p:cNvGrpSpPr>
              <a:grpSpLocks/>
            </p:cNvGrpSpPr>
            <p:nvPr/>
          </p:nvGrpSpPr>
          <p:grpSpPr bwMode="auto">
            <a:xfrm>
              <a:off x="551" y="3223"/>
              <a:ext cx="862" cy="862"/>
              <a:chOff x="2414" y="2238"/>
              <a:chExt cx="862" cy="862"/>
            </a:xfrm>
          </p:grpSpPr>
          <p:sp>
            <p:nvSpPr>
              <p:cNvPr id="286"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7"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288"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39335" name="Group 246"/>
            <p:cNvGrpSpPr>
              <a:grpSpLocks/>
            </p:cNvGrpSpPr>
            <p:nvPr/>
          </p:nvGrpSpPr>
          <p:grpSpPr bwMode="auto">
            <a:xfrm>
              <a:off x="802" y="3553"/>
              <a:ext cx="361" cy="192"/>
              <a:chOff x="1407" y="2754"/>
              <a:chExt cx="248" cy="132"/>
            </a:xfrm>
          </p:grpSpPr>
          <p:sp>
            <p:nvSpPr>
              <p:cNvPr id="285"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4" name="Oval 247"/>
              <p:cNvSpPr>
                <a:spLocks noChangeArrowheads="1"/>
              </p:cNvSpPr>
              <p:nvPr/>
            </p:nvSpPr>
            <p:spPr bwMode="auto">
              <a:xfrm>
                <a:off x="1407" y="2762"/>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39336" name="Group 227"/>
          <p:cNvGrpSpPr>
            <a:grpSpLocks/>
          </p:cNvGrpSpPr>
          <p:nvPr/>
        </p:nvGrpSpPr>
        <p:grpSpPr bwMode="auto">
          <a:xfrm>
            <a:off x="4081286" y="2403475"/>
            <a:ext cx="2746375" cy="127000"/>
            <a:chOff x="1539" y="3212"/>
            <a:chExt cx="1730" cy="80"/>
          </a:xfrm>
        </p:grpSpPr>
        <p:sp>
          <p:nvSpPr>
            <p:cNvPr id="290"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1"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2"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139337" name="292 Grupo"/>
          <p:cNvGrpSpPr>
            <a:grpSpLocks/>
          </p:cNvGrpSpPr>
          <p:nvPr/>
        </p:nvGrpSpPr>
        <p:grpSpPr bwMode="auto">
          <a:xfrm>
            <a:off x="2992261" y="2270125"/>
            <a:ext cx="1023938" cy="276225"/>
            <a:chOff x="2292350" y="3786314"/>
            <a:chExt cx="1024731" cy="276225"/>
          </a:xfrm>
        </p:grpSpPr>
        <p:sp>
          <p:nvSpPr>
            <p:cNvPr id="294"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39338" name="294 Grupo"/>
            <p:cNvGrpSpPr>
              <a:grpSpLocks/>
            </p:cNvGrpSpPr>
            <p:nvPr/>
          </p:nvGrpSpPr>
          <p:grpSpPr bwMode="auto">
            <a:xfrm>
              <a:off x="2292350" y="3786314"/>
              <a:ext cx="1024731" cy="276225"/>
              <a:chOff x="2292350" y="3807745"/>
              <a:chExt cx="1024731" cy="276225"/>
            </a:xfrm>
          </p:grpSpPr>
          <p:grpSp>
            <p:nvGrpSpPr>
              <p:cNvPr id="139339" name="Group 236"/>
              <p:cNvGrpSpPr>
                <a:grpSpLocks/>
              </p:cNvGrpSpPr>
              <p:nvPr/>
            </p:nvGrpSpPr>
            <p:grpSpPr bwMode="auto">
              <a:xfrm>
                <a:off x="2292350" y="3807745"/>
                <a:ext cx="290513" cy="276225"/>
                <a:chOff x="853" y="2842"/>
                <a:chExt cx="183" cy="174"/>
              </a:xfrm>
            </p:grpSpPr>
            <p:sp>
              <p:nvSpPr>
                <p:cNvPr id="298"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99"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300"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301"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97"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302" name="Litebulb"/>
          <p:cNvSpPr>
            <a:spLocks noEditPoints="1" noChangeArrowheads="1"/>
          </p:cNvSpPr>
          <p:nvPr/>
        </p:nvSpPr>
        <p:spPr bwMode="auto">
          <a:xfrm>
            <a:off x="6510161" y="1628775"/>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304" name="303 CuadroTexto"/>
          <p:cNvSpPr txBox="1">
            <a:spLocks noChangeArrowheads="1"/>
          </p:cNvSpPr>
          <p:nvPr/>
        </p:nvSpPr>
        <p:spPr bwMode="auto">
          <a:xfrm>
            <a:off x="203200" y="2428346"/>
            <a:ext cx="1975556" cy="132343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dirty="0">
                <a:solidFill>
                  <a:srgbClr val="000000"/>
                </a:solidFill>
              </a:rPr>
              <a:t>Hacer </a:t>
            </a:r>
            <a:r>
              <a:rPr lang="es-ES_tradnl" sz="2000" dirty="0" err="1">
                <a:solidFill>
                  <a:srgbClr val="000000"/>
                </a:solidFill>
              </a:rPr>
              <a:t>click</a:t>
            </a:r>
            <a:endParaRPr lang="es-ES_tradnl" sz="2000" dirty="0">
              <a:solidFill>
                <a:srgbClr val="000000"/>
              </a:solidFill>
            </a:endParaRPr>
          </a:p>
          <a:p>
            <a:pPr algn="ctr" fontAlgn="base">
              <a:spcBef>
                <a:spcPct val="0"/>
              </a:spcBef>
              <a:spcAft>
                <a:spcPct val="0"/>
              </a:spcAft>
            </a:pPr>
            <a:r>
              <a:rPr lang="es-ES_tradnl" sz="2000" dirty="0">
                <a:solidFill>
                  <a:srgbClr val="000000"/>
                </a:solidFill>
              </a:rPr>
              <a:t> aquí mientras se instalan los elementos.</a:t>
            </a:r>
          </a:p>
        </p:txBody>
      </p:sp>
      <p:sp>
        <p:nvSpPr>
          <p:cNvPr id="305" name="304 CuadroTexto"/>
          <p:cNvSpPr txBox="1">
            <a:spLocks noChangeArrowheads="1"/>
          </p:cNvSpPr>
          <p:nvPr/>
        </p:nvSpPr>
        <p:spPr bwMode="auto">
          <a:xfrm>
            <a:off x="191029" y="2444750"/>
            <a:ext cx="1987727" cy="1477328"/>
          </a:xfrm>
          <a:prstGeom prst="rect">
            <a:avLst/>
          </a:prstGeom>
          <a:solidFill>
            <a:srgbClr val="FFFF00"/>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000000"/>
                </a:solidFill>
              </a:rPr>
              <a:t>Click</a:t>
            </a:r>
            <a:r>
              <a:rPr lang="es-ES_tradnl" b="1" dirty="0">
                <a:solidFill>
                  <a:srgbClr val="000000"/>
                </a:solidFill>
              </a:rPr>
              <a:t> sobre los interruptores para encender y/o apagar las bombillas.</a:t>
            </a:r>
          </a:p>
        </p:txBody>
      </p:sp>
      <p:sp>
        <p:nvSpPr>
          <p:cNvPr id="123" name="122 Botón de acción: Hacia delante o Siguiente">
            <a:hlinkClick r:id="" action="ppaction://hlinkshowjump?jump=nextslide" highlightClick="1"/>
          </p:cNvPr>
          <p:cNvSpPr/>
          <p:nvPr/>
        </p:nvSpPr>
        <p:spPr>
          <a:xfrm>
            <a:off x="8473440" y="6193536"/>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304"/>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93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93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93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9330"/>
                                        </p:tgtEl>
                                        <p:attrNameLst>
                                          <p:attrName>style.visibility</p:attrName>
                                        </p:attrNameLst>
                                      </p:cBhvr>
                                      <p:to>
                                        <p:strVal val="visible"/>
                                      </p:to>
                                    </p:set>
                                  </p:childTnLst>
                                </p:cTn>
                              </p:par>
                            </p:childTnLst>
                          </p:cTn>
                        </p:par>
                        <p:par>
                          <p:cTn id="69" fill="hold">
                            <p:stCondLst>
                              <p:cond delay="0"/>
                            </p:stCondLst>
                            <p:childTnLst>
                              <p:par>
                                <p:cTn id="70" presetID="1" presetClass="exit" presetSubtype="0" fill="hold" grpId="2" nodeType="afterEffect">
                                  <p:stCondLst>
                                    <p:cond delay="0"/>
                                  </p:stCondLst>
                                  <p:childTnLst>
                                    <p:set>
                                      <p:cBhvr>
                                        <p:cTn id="71" dur="1" fill="hold">
                                          <p:stCondLst>
                                            <p:cond delay="0"/>
                                          </p:stCondLst>
                                        </p:cTn>
                                        <p:tgtEl>
                                          <p:spTgt spid="304"/>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05"/>
                                        </p:tgtEl>
                                        <p:attrNameLst>
                                          <p:attrName>style.visibility</p:attrName>
                                        </p:attrNameLst>
                                      </p:cBhvr>
                                      <p:to>
                                        <p:strVal val="visible"/>
                                      </p:to>
                                    </p:set>
                                  </p:childTnLst>
                                </p:cTn>
                              </p:par>
                              <p:par>
                                <p:cTn id="74" presetID="35" presetClass="emph" presetSubtype="0" repeatCount="indefinite" fill="hold" grpId="1" nodeType="withEffect">
                                  <p:stCondLst>
                                    <p:cond delay="0"/>
                                  </p:stCondLst>
                                  <p:childTnLst>
                                    <p:anim calcmode="discrete" valueType="str">
                                      <p:cBhvr>
                                        <p:cTn id="75" dur="1000" fill="hold"/>
                                        <p:tgtEl>
                                          <p:spTgt spid="30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1" presetID="1" presetClass="exit" presetSubtype="0" fill="hold" nodeType="withEffect">
                                  <p:stCondLst>
                                    <p:cond delay="0"/>
                                  </p:stCondLst>
                                  <p:childTnLst>
                                    <p:set>
                                      <p:cBhvr>
                                        <p:cTn id="82" dur="1" fill="hold">
                                          <p:stCondLst>
                                            <p:cond delay="0"/>
                                          </p:stCondLst>
                                        </p:cTn>
                                        <p:tgtEl>
                                          <p:spTgt spid="8"/>
                                        </p:tgtEl>
                                        <p:attrNameLst>
                                          <p:attrName>style.visibility</p:attrName>
                                        </p:attrNameLst>
                                      </p:cBhvr>
                                      <p:to>
                                        <p:strVal val="hidden"/>
                                      </p:to>
                                    </p:set>
                                  </p:childTnLst>
                                </p:cTn>
                              </p:par>
                              <p:par>
                                <p:cTn id="83" presetID="1" presetClass="emph" presetSubtype="2" fill="hold" nodeType="withEffect">
                                  <p:stCondLst>
                                    <p:cond delay="0"/>
                                  </p:stCondLst>
                                  <p:childTnLst>
                                    <p:animClr clrSpc="rgb" dir="cw">
                                      <p:cBhvr>
                                        <p:cTn id="84" dur="500" fill="hold"/>
                                        <p:tgtEl>
                                          <p:spTgt spid="194"/>
                                        </p:tgtEl>
                                        <p:attrNameLst>
                                          <p:attrName>fillcolor</p:attrName>
                                        </p:attrNameLst>
                                      </p:cBhvr>
                                      <p:to>
                                        <a:srgbClr val="FFFF00"/>
                                      </p:to>
                                    </p:animClr>
                                    <p:set>
                                      <p:cBhvr>
                                        <p:cTn id="85" dur="500" fill="hold"/>
                                        <p:tgtEl>
                                          <p:spTgt spid="194"/>
                                        </p:tgtEl>
                                        <p:attrNameLst>
                                          <p:attrName>fill.type</p:attrName>
                                        </p:attrNameLst>
                                      </p:cBhvr>
                                      <p:to>
                                        <p:strVal val="solid"/>
                                      </p:to>
                                    </p:set>
                                    <p:set>
                                      <p:cBhvr>
                                        <p:cTn id="86" dur="500" fill="hold"/>
                                        <p:tgtEl>
                                          <p:spTgt spid="19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withEffect">
                                  <p:stCondLst>
                                    <p:cond delay="0"/>
                                  </p:stCondLst>
                                  <p:childTnLst>
                                    <p:set>
                                      <p:cBhvr>
                                        <p:cTn id="9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par>
                                <p:cTn id="92" presetID="1" presetClass="exit" presetSubtype="0" fill="hold" nodeType="withEffect">
                                  <p:stCondLst>
                                    <p:cond delay="0"/>
                                  </p:stCondLst>
                                  <p:childTnLst>
                                    <p:set>
                                      <p:cBhvr>
                                        <p:cTn id="93" dur="1" fill="hold">
                                          <p:stCondLst>
                                            <p:cond delay="0"/>
                                          </p:stCondLst>
                                        </p:cTn>
                                        <p:tgtEl>
                                          <p:spTgt spid="5"/>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500" fill="hold"/>
                                        <p:tgtEl>
                                          <p:spTgt spid="194"/>
                                        </p:tgtEl>
                                        <p:attrNameLst>
                                          <p:attrName>fillcolor</p:attrName>
                                        </p:attrNameLst>
                                      </p:cBhvr>
                                      <p:to>
                                        <a:schemeClr val="bg1"/>
                                      </p:to>
                                    </p:animClr>
                                    <p:set>
                                      <p:cBhvr>
                                        <p:cTn id="96" dur="500" fill="hold"/>
                                        <p:tgtEl>
                                          <p:spTgt spid="194"/>
                                        </p:tgtEl>
                                        <p:attrNameLst>
                                          <p:attrName>fill.type</p:attrName>
                                        </p:attrNameLst>
                                      </p:cBhvr>
                                      <p:to>
                                        <p:strVal val="solid"/>
                                      </p:to>
                                    </p:set>
                                    <p:set>
                                      <p:cBhvr>
                                        <p:cTn id="97" dur="500" fill="hold"/>
                                        <p:tgtEl>
                                          <p:spTgt spid="194"/>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par>
                                <p:cTn id="103" presetID="1" presetClass="exit" presetSubtype="0" fill="hold"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218"/>
                                        </p:tgtEl>
                                        <p:attrNameLst>
                                          <p:attrName>fillcolor</p:attrName>
                                        </p:attrNameLst>
                                      </p:cBhvr>
                                      <p:to>
                                        <a:srgbClr val="FFFF00"/>
                                      </p:to>
                                    </p:animClr>
                                    <p:set>
                                      <p:cBhvr>
                                        <p:cTn id="107" dur="500" fill="hold"/>
                                        <p:tgtEl>
                                          <p:spTgt spid="218"/>
                                        </p:tgtEl>
                                        <p:attrNameLst>
                                          <p:attrName>fill.type</p:attrName>
                                        </p:attrNameLst>
                                      </p:cBhvr>
                                      <p:to>
                                        <p:strVal val="solid"/>
                                      </p:to>
                                    </p:set>
                                    <p:set>
                                      <p:cBhvr>
                                        <p:cTn id="108" dur="500" fill="hold"/>
                                        <p:tgtEl>
                                          <p:spTgt spid="218"/>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09" restart="whenNotActive" fill="hold" evtFilter="cancelBubble" nodeType="interactiveSeq">
                <p:stCondLst>
                  <p:cond evt="onClick" delay="0">
                    <p:tgtEl>
                      <p:spTgt spid="18"/>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nodeType="withEffect">
                                  <p:stCondLst>
                                    <p:cond delay="0"/>
                                  </p:stCondLst>
                                  <p:childTnLst>
                                    <p:set>
                                      <p:cBhvr>
                                        <p:cTn id="113"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4" presetID="1" presetClass="exit" presetSubtype="0" fill="hold" nodeType="withEffect">
                                  <p:stCondLst>
                                    <p:cond delay="0"/>
                                  </p:stCondLst>
                                  <p:childTnLst>
                                    <p:set>
                                      <p:cBhvr>
                                        <p:cTn id="115" dur="1" fill="hold">
                                          <p:stCondLst>
                                            <p:cond delay="0"/>
                                          </p:stCondLst>
                                        </p:cTn>
                                        <p:tgtEl>
                                          <p:spTgt spid="18"/>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500" fill="hold"/>
                                        <p:tgtEl>
                                          <p:spTgt spid="218"/>
                                        </p:tgtEl>
                                        <p:attrNameLst>
                                          <p:attrName>fillcolor</p:attrName>
                                        </p:attrNameLst>
                                      </p:cBhvr>
                                      <p:to>
                                        <a:schemeClr val="bg1"/>
                                      </p:to>
                                    </p:animClr>
                                    <p:set>
                                      <p:cBhvr>
                                        <p:cTn id="118" dur="500" fill="hold"/>
                                        <p:tgtEl>
                                          <p:spTgt spid="218"/>
                                        </p:tgtEl>
                                        <p:attrNameLst>
                                          <p:attrName>fill.type</p:attrName>
                                        </p:attrNameLst>
                                      </p:cBhvr>
                                      <p:to>
                                        <p:strVal val="solid"/>
                                      </p:to>
                                    </p:set>
                                    <p:set>
                                      <p:cBhvr>
                                        <p:cTn id="119" dur="500" fill="hold"/>
                                        <p:tgtEl>
                                          <p:spTgt spid="2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20" restart="whenNotActive" fill="hold" evtFilter="cancelBubble" nodeType="interactiveSeq">
                <p:stCondLst>
                  <p:cond evt="onClick" delay="0">
                    <p:tgtEl>
                      <p:spTgt spid="139330"/>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par>
                                <p:cTn id="125" presetID="1" presetClass="exit" presetSubtype="0" fill="hold" nodeType="withEffect">
                                  <p:stCondLst>
                                    <p:cond delay="0"/>
                                  </p:stCondLst>
                                  <p:childTnLst>
                                    <p:set>
                                      <p:cBhvr>
                                        <p:cTn id="126" dur="1" fill="hold">
                                          <p:stCondLst>
                                            <p:cond delay="0"/>
                                          </p:stCondLst>
                                        </p:cTn>
                                        <p:tgtEl>
                                          <p:spTgt spid="139330"/>
                                        </p:tgtEl>
                                        <p:attrNameLst>
                                          <p:attrName>style.visibility</p:attrName>
                                        </p:attrNameLst>
                                      </p:cBhvr>
                                      <p:to>
                                        <p:strVal val="hidden"/>
                                      </p:to>
                                    </p:set>
                                  </p:childTnLst>
                                </p:cTn>
                              </p:par>
                              <p:par>
                                <p:cTn id="127" presetID="1" presetClass="emph" presetSubtype="2" fill="hold" nodeType="withEffect">
                                  <p:stCondLst>
                                    <p:cond delay="0"/>
                                  </p:stCondLst>
                                  <p:childTnLst>
                                    <p:animClr clrSpc="rgb" dir="cw">
                                      <p:cBhvr>
                                        <p:cTn id="128" dur="500" fill="hold"/>
                                        <p:tgtEl>
                                          <p:spTgt spid="302"/>
                                        </p:tgtEl>
                                        <p:attrNameLst>
                                          <p:attrName>fillcolor</p:attrName>
                                        </p:attrNameLst>
                                      </p:cBhvr>
                                      <p:to>
                                        <a:srgbClr val="FFFF00"/>
                                      </p:to>
                                    </p:animClr>
                                    <p:set>
                                      <p:cBhvr>
                                        <p:cTn id="129" dur="500" fill="hold"/>
                                        <p:tgtEl>
                                          <p:spTgt spid="302"/>
                                        </p:tgtEl>
                                        <p:attrNameLst>
                                          <p:attrName>fill.type</p:attrName>
                                        </p:attrNameLst>
                                      </p:cBhvr>
                                      <p:to>
                                        <p:strVal val="solid"/>
                                      </p:to>
                                    </p:set>
                                    <p:set>
                                      <p:cBhvr>
                                        <p:cTn id="130" dur="500" fill="hold"/>
                                        <p:tgtEl>
                                          <p:spTgt spid="302"/>
                                        </p:tgtEl>
                                        <p:attrNameLst>
                                          <p:attrName>fill.on</p:attrName>
                                        </p:attrNameLst>
                                      </p:cBhvr>
                                      <p:to>
                                        <p:strVal val="true"/>
                                      </p:to>
                                    </p:set>
                                  </p:childTnLst>
                                </p:cTn>
                              </p:par>
                            </p:childTnLst>
                          </p:cTn>
                        </p:par>
                      </p:childTnLst>
                    </p:cTn>
                  </p:par>
                </p:childTnLst>
              </p:cTn>
              <p:nextCondLst>
                <p:cond evt="onClick" delay="0">
                  <p:tgtEl>
                    <p:spTgt spid="139330"/>
                  </p:tgtEl>
                </p:cond>
              </p:nextCondLst>
            </p:seq>
            <p:seq concurrent="1" nextAc="seek">
              <p:cTn id="131" restart="whenNotActive" fill="hold" evtFilter="cancelBubble" nodeType="interactiveSeq">
                <p:stCondLst>
                  <p:cond evt="onClick" delay="0">
                    <p:tgtEl>
                      <p:spTgt spid="31"/>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nodeType="withEffect">
                                  <p:stCondLst>
                                    <p:cond delay="0"/>
                                  </p:stCondLst>
                                  <p:childTnLst>
                                    <p:set>
                                      <p:cBhvr>
                                        <p:cTn id="135" dur="1" fill="hold">
                                          <p:stCondLst>
                                            <p:cond delay="0"/>
                                          </p:stCondLst>
                                        </p:cTn>
                                        <p:tgtEl>
                                          <p:spTgt spid="139330"/>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par>
                                <p:cTn id="136" presetID="1" presetClass="exit" presetSubtype="0" fill="hold" nodeType="withEffect">
                                  <p:stCondLst>
                                    <p:cond delay="0"/>
                                  </p:stCondLst>
                                  <p:childTnLst>
                                    <p:set>
                                      <p:cBhvr>
                                        <p:cTn id="137" dur="1" fill="hold">
                                          <p:stCondLst>
                                            <p:cond delay="0"/>
                                          </p:stCondLst>
                                        </p:cTn>
                                        <p:tgtEl>
                                          <p:spTgt spid="31"/>
                                        </p:tgtEl>
                                        <p:attrNameLst>
                                          <p:attrName>style.visibility</p:attrName>
                                        </p:attrNameLst>
                                      </p:cBhvr>
                                      <p:to>
                                        <p:strVal val="hidden"/>
                                      </p:to>
                                    </p:set>
                                  </p:childTnLst>
                                </p:cTn>
                              </p:par>
                              <p:par>
                                <p:cTn id="138" presetID="1" presetClass="emph" presetSubtype="2" fill="hold" nodeType="withEffect">
                                  <p:stCondLst>
                                    <p:cond delay="0"/>
                                  </p:stCondLst>
                                  <p:childTnLst>
                                    <p:animClr clrSpc="rgb" dir="cw">
                                      <p:cBhvr>
                                        <p:cTn id="139" dur="500" fill="hold"/>
                                        <p:tgtEl>
                                          <p:spTgt spid="302"/>
                                        </p:tgtEl>
                                        <p:attrNameLst>
                                          <p:attrName>fillcolor</p:attrName>
                                        </p:attrNameLst>
                                      </p:cBhvr>
                                      <p:to>
                                        <a:schemeClr val="bg1"/>
                                      </p:to>
                                    </p:animClr>
                                    <p:set>
                                      <p:cBhvr>
                                        <p:cTn id="140" dur="500" fill="hold"/>
                                        <p:tgtEl>
                                          <p:spTgt spid="302"/>
                                        </p:tgtEl>
                                        <p:attrNameLst>
                                          <p:attrName>fill.type</p:attrName>
                                        </p:attrNameLst>
                                      </p:cBhvr>
                                      <p:to>
                                        <p:strVal val="solid"/>
                                      </p:to>
                                    </p:set>
                                    <p:set>
                                      <p:cBhvr>
                                        <p:cTn id="141" dur="500" fill="hold"/>
                                        <p:tgtEl>
                                          <p:spTgt spid="302"/>
                                        </p:tgtEl>
                                        <p:attrNameLst>
                                          <p:attrName>fill.on</p:attrName>
                                        </p:attrNameLst>
                                      </p:cBhvr>
                                      <p:to>
                                        <p:strVal val="true"/>
                                      </p:to>
                                    </p:set>
                                  </p:childTnLst>
                                </p:cTn>
                              </p:par>
                            </p:childTnLst>
                          </p:cTn>
                        </p:par>
                      </p:childTnLst>
                    </p:cTn>
                  </p:par>
                </p:childTnLst>
              </p:cTn>
              <p:nextCondLst>
                <p:cond evt="onClick" delay="0">
                  <p:tgtEl>
                    <p:spTgt spid="31"/>
                  </p:tgtEl>
                </p:cond>
              </p:nextCondLst>
            </p:seq>
          </p:childTnLst>
        </p:cTn>
      </p:par>
    </p:tnLst>
    <p:bldLst>
      <p:bldP spid="194" grpId="0" animBg="1"/>
      <p:bldP spid="218" grpId="0" animBg="1"/>
      <p:bldP spid="302" grpId="0" animBg="1"/>
      <p:bldP spid="304" grpId="0" animBg="1"/>
      <p:bldP spid="304" grpId="1" animBg="1"/>
      <p:bldP spid="304" grpId="2" animBg="1"/>
      <p:bldP spid="305" grpId="0" animBg="1"/>
      <p:bldP spid="30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4E3E6"/>
        </a:solidFill>
        <a:effectLst/>
      </p:bgPr>
    </p:bg>
    <p:spTree>
      <p:nvGrpSpPr>
        <p:cNvPr id="1" name=""/>
        <p:cNvGrpSpPr/>
        <p:nvPr/>
      </p:nvGrpSpPr>
      <p:grpSpPr>
        <a:xfrm>
          <a:off x="0" y="0"/>
          <a:ext cx="0" cy="0"/>
          <a:chOff x="0" y="0"/>
          <a:chExt cx="0" cy="0"/>
        </a:xfrm>
      </p:grpSpPr>
      <p:sp>
        <p:nvSpPr>
          <p:cNvPr id="111" name="110 Rectángulo"/>
          <p:cNvSpPr/>
          <p:nvPr/>
        </p:nvSpPr>
        <p:spPr>
          <a:xfrm>
            <a:off x="2450924" y="877825"/>
            <a:ext cx="5235575" cy="57790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27"/>
          <p:cNvGrpSpPr>
            <a:grpSpLocks/>
          </p:cNvGrpSpPr>
          <p:nvPr/>
        </p:nvGrpSpPr>
        <p:grpSpPr bwMode="auto">
          <a:xfrm>
            <a:off x="4081286" y="2403475"/>
            <a:ext cx="2746375" cy="127000"/>
            <a:chOff x="1539" y="3212"/>
            <a:chExt cx="1730" cy="80"/>
          </a:xfrm>
        </p:grpSpPr>
        <p:sp>
          <p:nvSpPr>
            <p:cNvPr id="290" name="Line 228"/>
            <p:cNvSpPr>
              <a:spLocks noChangeShapeType="1"/>
            </p:cNvSpPr>
            <p:nvPr/>
          </p:nvSpPr>
          <p:spPr bwMode="auto">
            <a:xfrm>
              <a:off x="2163" y="3224"/>
              <a:ext cx="102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1"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2"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3" name="449 Grupo"/>
          <p:cNvGrpSpPr>
            <a:grpSpLocks/>
          </p:cNvGrpSpPr>
          <p:nvPr/>
        </p:nvGrpSpPr>
        <p:grpSpPr bwMode="auto">
          <a:xfrm>
            <a:off x="5785803" y="1743964"/>
            <a:ext cx="1773237" cy="1433513"/>
            <a:chOff x="5844214" y="4584031"/>
            <a:chExt cx="1773112" cy="1433835"/>
          </a:xfrm>
        </p:grpSpPr>
        <p:grpSp>
          <p:nvGrpSpPr>
            <p:cNvPr id="4" name="381 Grupo"/>
            <p:cNvGrpSpPr>
              <a:grpSpLocks/>
            </p:cNvGrpSpPr>
            <p:nvPr/>
          </p:nvGrpSpPr>
          <p:grpSpPr bwMode="auto">
            <a:xfrm>
              <a:off x="6108530" y="4584031"/>
              <a:ext cx="1508796" cy="1282366"/>
              <a:chOff x="3704222" y="919163"/>
              <a:chExt cx="2168525" cy="1843087"/>
            </a:xfrm>
          </p:grpSpPr>
          <p:pic>
            <p:nvPicPr>
              <p:cNvPr id="684" name="Picture 4" descr="modernos"/>
              <p:cNvPicPr>
                <a:picLocks noChangeAspect="1" noChangeArrowheads="1"/>
              </p:cNvPicPr>
              <p:nvPr/>
            </p:nvPicPr>
            <p:blipFill>
              <a:blip r:embed="rId3"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685" name="684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chemeClr val="bg1">
                  <a:lumMod val="85000"/>
                </a:schemeClr>
              </a:solidFill>
              <a:ln w="9525" cap="flat" cmpd="sng" algn="ctr">
                <a:noFill/>
                <a:prstDash val="solid"/>
              </a:ln>
              <a:effectLst/>
            </p:spPr>
            <p:txBody>
              <a:bodyPr anchor="ctr"/>
              <a:lstStyle/>
              <a:p>
                <a:pPr algn="ctr">
                  <a:defRPr/>
                </a:pPr>
                <a:endParaRPr lang="es-ES_tradnl" kern="0">
                  <a:solidFill>
                    <a:srgbClr val="000000"/>
                  </a:solidFill>
                  <a:latin typeface="Arial"/>
                  <a:cs typeface="Arial"/>
                </a:endParaRPr>
              </a:p>
            </p:txBody>
          </p:sp>
          <p:grpSp>
            <p:nvGrpSpPr>
              <p:cNvPr id="5" name="168 Grupo"/>
              <p:cNvGrpSpPr>
                <a:grpSpLocks/>
              </p:cNvGrpSpPr>
              <p:nvPr/>
            </p:nvGrpSpPr>
            <p:grpSpPr bwMode="auto">
              <a:xfrm>
                <a:off x="3706603" y="919163"/>
                <a:ext cx="2166144" cy="1652768"/>
                <a:chOff x="3706603" y="919163"/>
                <a:chExt cx="2166144" cy="1652768"/>
              </a:xfrm>
            </p:grpSpPr>
            <p:sp>
              <p:nvSpPr>
                <p:cNvPr id="687" name="686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rgbClr val="000000"/>
                </a:solidFill>
                <a:ln w="25400" cap="flat" cmpd="sng" algn="ctr">
                  <a:noFill/>
                  <a:prstDash val="solid"/>
                </a:ln>
                <a:effectLst/>
              </p:spPr>
              <p:txBody>
                <a:bodyPr anchor="ctr"/>
                <a:lstStyle/>
                <a:p>
                  <a:pPr algn="ctr">
                    <a:defRPr/>
                  </a:pPr>
                  <a:endParaRPr lang="es-ES_tradnl" kern="0" dirty="0">
                    <a:solidFill>
                      <a:sysClr val="windowText" lastClr="000000"/>
                    </a:solidFill>
                    <a:latin typeface="Arial"/>
                    <a:cs typeface="Arial"/>
                  </a:endParaRPr>
                </a:p>
              </p:txBody>
            </p:sp>
            <p:sp>
              <p:nvSpPr>
                <p:cNvPr id="688" name="687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sp>
              <p:nvSpPr>
                <p:cNvPr id="689" name="688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sp>
              <p:nvSpPr>
                <p:cNvPr id="690" name="689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grpSp>
        </p:grpSp>
        <p:grpSp>
          <p:nvGrpSpPr>
            <p:cNvPr id="6" name="389 Grupo"/>
            <p:cNvGrpSpPr>
              <a:grpSpLocks/>
            </p:cNvGrpSpPr>
            <p:nvPr/>
          </p:nvGrpSpPr>
          <p:grpSpPr bwMode="auto">
            <a:xfrm>
              <a:off x="5844214" y="5739792"/>
              <a:ext cx="1499913" cy="278074"/>
              <a:chOff x="1712224" y="2676379"/>
              <a:chExt cx="2186740" cy="405408"/>
            </a:xfrm>
          </p:grpSpPr>
          <p:sp>
            <p:nvSpPr>
              <p:cNvPr id="625" name="AutoShape 60"/>
              <p:cNvSpPr>
                <a:spLocks noChangeArrowheads="1"/>
              </p:cNvSpPr>
              <p:nvPr/>
            </p:nvSpPr>
            <p:spPr bwMode="auto">
              <a:xfrm rot="194727">
                <a:off x="1712224" y="2986092"/>
                <a:ext cx="2017261" cy="95695"/>
              </a:xfrm>
              <a:prstGeom prst="roundRect">
                <a:avLst>
                  <a:gd name="adj" fmla="val 50000"/>
                </a:avLst>
              </a:prstGeom>
              <a:solidFill>
                <a:srgbClr val="BBE0E3"/>
              </a:solidFill>
              <a:ln w="9525">
                <a:round/>
                <a:headEnd/>
                <a:tailEnd/>
              </a:ln>
              <a:scene3d>
                <a:camera prst="legacyObliqueTopRight"/>
                <a:lightRig rig="legacyFlat3" dir="b"/>
              </a:scene3d>
              <a:sp3d extrusionH="895350" prstMaterial="legacyMatte">
                <a:bevelT w="13500" h="13500" prst="angle"/>
                <a:bevelB w="13500" h="13500" prst="angle"/>
                <a:extrusionClr>
                  <a:srgbClr val="BBE0E3"/>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grpSp>
            <p:nvGrpSpPr>
              <p:cNvPr id="7" name="110 Grupo"/>
              <p:cNvGrpSpPr>
                <a:grpSpLocks/>
              </p:cNvGrpSpPr>
              <p:nvPr/>
            </p:nvGrpSpPr>
            <p:grpSpPr bwMode="auto">
              <a:xfrm rot="194727">
                <a:off x="1847252" y="2676379"/>
                <a:ext cx="2051712" cy="294741"/>
                <a:chOff x="1904775" y="2511090"/>
                <a:chExt cx="3239631" cy="465394"/>
              </a:xfrm>
            </p:grpSpPr>
            <p:sp>
              <p:nvSpPr>
                <p:cNvPr id="627"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28"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29"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0"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1"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2"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3"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4"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5"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6"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7"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8"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9"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0"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1"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2"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3"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4"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5"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6"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7"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8"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9"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0"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1"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2"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3"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4"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5"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6"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7"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8"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9"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0"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1"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2"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3"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4"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5"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6"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7"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8"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9"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0"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1"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2"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3"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4"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5"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6"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7"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8"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9"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0"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1"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2"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3"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grpSp>
        </p:grpSp>
      </p:grpSp>
      <p:grpSp>
        <p:nvGrpSpPr>
          <p:cNvPr id="8" name="Group 227"/>
          <p:cNvGrpSpPr>
            <a:grpSpLocks/>
          </p:cNvGrpSpPr>
          <p:nvPr/>
        </p:nvGrpSpPr>
        <p:grpSpPr bwMode="auto">
          <a:xfrm>
            <a:off x="4081286" y="3967163"/>
            <a:ext cx="2746375" cy="127000"/>
            <a:chOff x="1539" y="3212"/>
            <a:chExt cx="1730" cy="80"/>
          </a:xfrm>
        </p:grpSpPr>
        <p:sp>
          <p:nvSpPr>
            <p:cNvPr id="183" name="Line 228"/>
            <p:cNvSpPr>
              <a:spLocks noChangeShapeType="1"/>
            </p:cNvSpPr>
            <p:nvPr/>
          </p:nvSpPr>
          <p:spPr bwMode="auto">
            <a:xfrm>
              <a:off x="2190" y="3224"/>
              <a:ext cx="100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84"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95"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9" name="Group 227"/>
          <p:cNvGrpSpPr>
            <a:grpSpLocks/>
          </p:cNvGrpSpPr>
          <p:nvPr/>
        </p:nvGrpSpPr>
        <p:grpSpPr bwMode="auto">
          <a:xfrm>
            <a:off x="4081286" y="5554663"/>
            <a:ext cx="2746375" cy="127000"/>
            <a:chOff x="1539" y="3212"/>
            <a:chExt cx="1730" cy="80"/>
          </a:xfrm>
        </p:grpSpPr>
        <p:sp>
          <p:nvSpPr>
            <p:cNvPr id="135" name="Line 228"/>
            <p:cNvSpPr>
              <a:spLocks noChangeShapeType="1"/>
            </p:cNvSpPr>
            <p:nvPr/>
          </p:nvSpPr>
          <p:spPr bwMode="auto">
            <a:xfrm>
              <a:off x="2163" y="3224"/>
              <a:ext cx="102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6"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7"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463" name="Rectangle 63"/>
          <p:cNvSpPr>
            <a:spLocks noChangeArrowheads="1"/>
          </p:cNvSpPr>
          <p:nvPr/>
        </p:nvSpPr>
        <p:spPr bwMode="auto">
          <a:xfrm>
            <a:off x="4671441" y="5433632"/>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65" name="Rectangle 63"/>
          <p:cNvSpPr>
            <a:spLocks noChangeArrowheads="1"/>
          </p:cNvSpPr>
          <p:nvPr/>
        </p:nvSpPr>
        <p:spPr bwMode="auto">
          <a:xfrm>
            <a:off x="4673918" y="3823907"/>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5" name="Rectangle 65"/>
          <p:cNvSpPr>
            <a:spLocks noChangeArrowheads="1"/>
          </p:cNvSpPr>
          <p:nvPr/>
        </p:nvSpPr>
        <p:spPr bwMode="auto">
          <a:xfrm>
            <a:off x="4717479" y="5459032"/>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39267"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INSTALACIONES DOMÉSTICAS</a:t>
            </a:r>
          </a:p>
        </p:txBody>
      </p:sp>
      <p:grpSp>
        <p:nvGrpSpPr>
          <p:cNvPr id="10" name="Group 149"/>
          <p:cNvGrpSpPr>
            <a:grpSpLocks/>
          </p:cNvGrpSpPr>
          <p:nvPr/>
        </p:nvGrpSpPr>
        <p:grpSpPr bwMode="auto">
          <a:xfrm>
            <a:off x="3019249" y="928688"/>
            <a:ext cx="171450" cy="5670550"/>
            <a:chOff x="870" y="585"/>
            <a:chExt cx="108" cy="3572"/>
          </a:xfrm>
        </p:grpSpPr>
        <p:sp>
          <p:nvSpPr>
            <p:cNvPr id="139344" name="Line 53"/>
            <p:cNvSpPr>
              <a:spLocks noChangeShapeType="1"/>
            </p:cNvSpPr>
            <p:nvPr/>
          </p:nvSpPr>
          <p:spPr bwMode="auto">
            <a:xfrm>
              <a:off x="872"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5" name="Line 54"/>
            <p:cNvSpPr>
              <a:spLocks noChangeShapeType="1"/>
            </p:cNvSpPr>
            <p:nvPr/>
          </p:nvSpPr>
          <p:spPr bwMode="auto">
            <a:xfrm>
              <a:off x="978"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nvGrpSpPr>
            <p:cNvPr id="11" name="Group 145"/>
            <p:cNvGrpSpPr>
              <a:grpSpLocks/>
            </p:cNvGrpSpPr>
            <p:nvPr/>
          </p:nvGrpSpPr>
          <p:grpSpPr bwMode="auto">
            <a:xfrm>
              <a:off x="870" y="585"/>
              <a:ext cx="108" cy="321"/>
              <a:chOff x="870" y="585"/>
              <a:chExt cx="108" cy="321"/>
            </a:xfrm>
          </p:grpSpPr>
          <p:sp>
            <p:nvSpPr>
              <p:cNvPr id="139350" name="Line 118"/>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51" name="Line 119"/>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nvGrpSpPr>
            <p:cNvPr id="12" name="Group 146"/>
            <p:cNvGrpSpPr>
              <a:grpSpLocks/>
            </p:cNvGrpSpPr>
            <p:nvPr/>
          </p:nvGrpSpPr>
          <p:grpSpPr bwMode="auto">
            <a:xfrm>
              <a:off x="870" y="3836"/>
              <a:ext cx="108" cy="321"/>
              <a:chOff x="870" y="585"/>
              <a:chExt cx="108" cy="321"/>
            </a:xfrm>
          </p:grpSpPr>
          <p:sp>
            <p:nvSpPr>
              <p:cNvPr id="139348" name="Line 147"/>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9" name="Line 148"/>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grpSp>
        <p:nvGrpSpPr>
          <p:cNvPr id="13" name="Group 241"/>
          <p:cNvGrpSpPr>
            <a:grpSpLocks/>
          </p:cNvGrpSpPr>
          <p:nvPr/>
        </p:nvGrpSpPr>
        <p:grpSpPr bwMode="auto">
          <a:xfrm rot="-5400000">
            <a:off x="3805061" y="5381625"/>
            <a:ext cx="468313" cy="468313"/>
            <a:chOff x="551" y="3223"/>
            <a:chExt cx="862" cy="862"/>
          </a:xfrm>
        </p:grpSpPr>
        <p:grpSp>
          <p:nvGrpSpPr>
            <p:cNvPr id="14" name="Group 242"/>
            <p:cNvGrpSpPr>
              <a:grpSpLocks/>
            </p:cNvGrpSpPr>
            <p:nvPr/>
          </p:nvGrpSpPr>
          <p:grpSpPr bwMode="auto">
            <a:xfrm>
              <a:off x="551" y="3223"/>
              <a:ext cx="862" cy="862"/>
              <a:chOff x="2414" y="2238"/>
              <a:chExt cx="862" cy="862"/>
            </a:xfrm>
          </p:grpSpPr>
          <p:sp>
            <p:nvSpPr>
              <p:cNvPr id="131"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2"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33"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5" name="Group 246"/>
            <p:cNvGrpSpPr>
              <a:grpSpLocks/>
            </p:cNvGrpSpPr>
            <p:nvPr/>
          </p:nvGrpSpPr>
          <p:grpSpPr bwMode="auto">
            <a:xfrm>
              <a:off x="801" y="3607"/>
              <a:ext cx="366" cy="131"/>
              <a:chOff x="1404" y="2789"/>
              <a:chExt cx="251" cy="90"/>
            </a:xfrm>
          </p:grpSpPr>
          <p:sp>
            <p:nvSpPr>
              <p:cNvPr id="129"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0"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6" name="137 Grupo"/>
          <p:cNvGrpSpPr>
            <a:grpSpLocks/>
          </p:cNvGrpSpPr>
          <p:nvPr/>
        </p:nvGrpSpPr>
        <p:grpSpPr bwMode="auto">
          <a:xfrm>
            <a:off x="2992261" y="5422900"/>
            <a:ext cx="1023938" cy="276225"/>
            <a:chOff x="2292350" y="3786314"/>
            <a:chExt cx="1024731" cy="276225"/>
          </a:xfrm>
        </p:grpSpPr>
        <p:sp>
          <p:nvSpPr>
            <p:cNvPr id="13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7" name="139 Grupo"/>
            <p:cNvGrpSpPr>
              <a:grpSpLocks/>
            </p:cNvGrpSpPr>
            <p:nvPr/>
          </p:nvGrpSpPr>
          <p:grpSpPr bwMode="auto">
            <a:xfrm>
              <a:off x="2292350" y="3786314"/>
              <a:ext cx="1024731" cy="276225"/>
              <a:chOff x="2292350" y="3807745"/>
              <a:chExt cx="1024731" cy="276225"/>
            </a:xfrm>
          </p:grpSpPr>
          <p:grpSp>
            <p:nvGrpSpPr>
              <p:cNvPr id="18" name="Group 236"/>
              <p:cNvGrpSpPr>
                <a:grpSpLocks/>
              </p:cNvGrpSpPr>
              <p:nvPr/>
            </p:nvGrpSpPr>
            <p:grpSpPr bwMode="auto">
              <a:xfrm>
                <a:off x="2292350" y="3807745"/>
                <a:ext cx="290513" cy="276225"/>
                <a:chOff x="853" y="2842"/>
                <a:chExt cx="183" cy="174"/>
              </a:xfrm>
            </p:grpSpPr>
            <p:sp>
              <p:nvSpPr>
                <p:cNvPr id="143"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4"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4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6"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142"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grpSp>
        <p:nvGrpSpPr>
          <p:cNvPr id="19" name="Group 241"/>
          <p:cNvGrpSpPr>
            <a:grpSpLocks/>
          </p:cNvGrpSpPr>
          <p:nvPr/>
        </p:nvGrpSpPr>
        <p:grpSpPr bwMode="auto">
          <a:xfrm rot="-5400000">
            <a:off x="3805061" y="3794125"/>
            <a:ext cx="468313" cy="468313"/>
            <a:chOff x="551" y="3223"/>
            <a:chExt cx="862" cy="862"/>
          </a:xfrm>
        </p:grpSpPr>
        <p:grpSp>
          <p:nvGrpSpPr>
            <p:cNvPr id="20" name="Group 242"/>
            <p:cNvGrpSpPr>
              <a:grpSpLocks/>
            </p:cNvGrpSpPr>
            <p:nvPr/>
          </p:nvGrpSpPr>
          <p:grpSpPr bwMode="auto">
            <a:xfrm>
              <a:off x="551" y="3223"/>
              <a:ext cx="862" cy="862"/>
              <a:chOff x="2414" y="2238"/>
              <a:chExt cx="862" cy="862"/>
            </a:xfrm>
          </p:grpSpPr>
          <p:sp>
            <p:nvSpPr>
              <p:cNvPr id="178"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80"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81"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1" name="Group 246"/>
            <p:cNvGrpSpPr>
              <a:grpSpLocks/>
            </p:cNvGrpSpPr>
            <p:nvPr/>
          </p:nvGrpSpPr>
          <p:grpSpPr bwMode="auto">
            <a:xfrm>
              <a:off x="801" y="3607"/>
              <a:ext cx="366" cy="131"/>
              <a:chOff x="1404" y="2789"/>
              <a:chExt cx="251" cy="90"/>
            </a:xfrm>
          </p:grpSpPr>
          <p:sp>
            <p:nvSpPr>
              <p:cNvPr id="172"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76"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2" name="196 Grupo"/>
          <p:cNvGrpSpPr>
            <a:grpSpLocks/>
          </p:cNvGrpSpPr>
          <p:nvPr/>
        </p:nvGrpSpPr>
        <p:grpSpPr bwMode="auto">
          <a:xfrm>
            <a:off x="2992261" y="3833813"/>
            <a:ext cx="1023938" cy="276225"/>
            <a:chOff x="2292350" y="3786314"/>
            <a:chExt cx="1024731" cy="276225"/>
          </a:xfrm>
        </p:grpSpPr>
        <p:sp>
          <p:nvSpPr>
            <p:cNvPr id="19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3" name="201 Grupo"/>
            <p:cNvGrpSpPr>
              <a:grpSpLocks/>
            </p:cNvGrpSpPr>
            <p:nvPr/>
          </p:nvGrpSpPr>
          <p:grpSpPr bwMode="auto">
            <a:xfrm>
              <a:off x="2292350" y="3786314"/>
              <a:ext cx="1024731" cy="276225"/>
              <a:chOff x="2292350" y="3807745"/>
              <a:chExt cx="1024731" cy="276225"/>
            </a:xfrm>
          </p:grpSpPr>
          <p:grpSp>
            <p:nvGrpSpPr>
              <p:cNvPr id="24" name="Group 236"/>
              <p:cNvGrpSpPr>
                <a:grpSpLocks/>
              </p:cNvGrpSpPr>
              <p:nvPr/>
            </p:nvGrpSpPr>
            <p:grpSpPr bwMode="auto">
              <a:xfrm>
                <a:off x="2292350" y="3807745"/>
                <a:ext cx="290513" cy="276225"/>
                <a:chOff x="853" y="2842"/>
                <a:chExt cx="183" cy="174"/>
              </a:xfrm>
            </p:grpSpPr>
            <p:sp>
              <p:nvSpPr>
                <p:cNvPr id="209"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3"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1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7"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06"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grpSp>
        <p:nvGrpSpPr>
          <p:cNvPr id="25" name="Group 241"/>
          <p:cNvGrpSpPr>
            <a:grpSpLocks/>
          </p:cNvGrpSpPr>
          <p:nvPr/>
        </p:nvGrpSpPr>
        <p:grpSpPr bwMode="auto">
          <a:xfrm rot="-5400000">
            <a:off x="3805062" y="2230437"/>
            <a:ext cx="468312" cy="468313"/>
            <a:chOff x="551" y="3223"/>
            <a:chExt cx="862" cy="862"/>
          </a:xfrm>
        </p:grpSpPr>
        <p:grpSp>
          <p:nvGrpSpPr>
            <p:cNvPr id="26" name="Group 242"/>
            <p:cNvGrpSpPr>
              <a:grpSpLocks/>
            </p:cNvGrpSpPr>
            <p:nvPr/>
          </p:nvGrpSpPr>
          <p:grpSpPr bwMode="auto">
            <a:xfrm>
              <a:off x="551" y="3223"/>
              <a:ext cx="862" cy="862"/>
              <a:chOff x="2414" y="2238"/>
              <a:chExt cx="862" cy="862"/>
            </a:xfrm>
          </p:grpSpPr>
          <p:sp>
            <p:nvSpPr>
              <p:cNvPr id="286"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7"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288"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7" name="Group 246"/>
            <p:cNvGrpSpPr>
              <a:grpSpLocks/>
            </p:cNvGrpSpPr>
            <p:nvPr/>
          </p:nvGrpSpPr>
          <p:grpSpPr bwMode="auto">
            <a:xfrm>
              <a:off x="802" y="3553"/>
              <a:ext cx="361" cy="192"/>
              <a:chOff x="1407" y="2754"/>
              <a:chExt cx="248" cy="132"/>
            </a:xfrm>
          </p:grpSpPr>
          <p:sp>
            <p:nvSpPr>
              <p:cNvPr id="285"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4" name="Oval 247"/>
              <p:cNvSpPr>
                <a:spLocks noChangeArrowheads="1"/>
              </p:cNvSpPr>
              <p:nvPr/>
            </p:nvSpPr>
            <p:spPr bwMode="auto">
              <a:xfrm>
                <a:off x="1407" y="2762"/>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8" name="292 Grupo"/>
          <p:cNvGrpSpPr>
            <a:grpSpLocks/>
          </p:cNvGrpSpPr>
          <p:nvPr/>
        </p:nvGrpSpPr>
        <p:grpSpPr bwMode="auto">
          <a:xfrm>
            <a:off x="2992261" y="2270125"/>
            <a:ext cx="1023938" cy="276225"/>
            <a:chOff x="2292350" y="3786314"/>
            <a:chExt cx="1024731" cy="276225"/>
          </a:xfrm>
        </p:grpSpPr>
        <p:sp>
          <p:nvSpPr>
            <p:cNvPr id="294"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9" name="294 Grupo"/>
            <p:cNvGrpSpPr>
              <a:grpSpLocks/>
            </p:cNvGrpSpPr>
            <p:nvPr/>
          </p:nvGrpSpPr>
          <p:grpSpPr bwMode="auto">
            <a:xfrm>
              <a:off x="2292350" y="3786314"/>
              <a:ext cx="1024731" cy="276225"/>
              <a:chOff x="2292350" y="3807745"/>
              <a:chExt cx="1024731" cy="276225"/>
            </a:xfrm>
          </p:grpSpPr>
          <p:grpSp>
            <p:nvGrpSpPr>
              <p:cNvPr id="30" name="Group 236"/>
              <p:cNvGrpSpPr>
                <a:grpSpLocks/>
              </p:cNvGrpSpPr>
              <p:nvPr/>
            </p:nvGrpSpPr>
            <p:grpSpPr bwMode="auto">
              <a:xfrm>
                <a:off x="2292350" y="3807745"/>
                <a:ext cx="290513" cy="276225"/>
                <a:chOff x="853" y="2842"/>
                <a:chExt cx="183" cy="174"/>
              </a:xfrm>
            </p:grpSpPr>
            <p:sp>
              <p:nvSpPr>
                <p:cNvPr id="298"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99"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300"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301"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97"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304" name="303 CuadroTexto"/>
          <p:cNvSpPr txBox="1">
            <a:spLocks noChangeArrowheads="1"/>
          </p:cNvSpPr>
          <p:nvPr/>
        </p:nvSpPr>
        <p:spPr bwMode="auto">
          <a:xfrm>
            <a:off x="203200" y="2428346"/>
            <a:ext cx="1975556" cy="132343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dirty="0">
                <a:solidFill>
                  <a:srgbClr val="000000"/>
                </a:solidFill>
              </a:rPr>
              <a:t>Hacer </a:t>
            </a:r>
            <a:r>
              <a:rPr lang="es-ES_tradnl" sz="2000" dirty="0" err="1">
                <a:solidFill>
                  <a:srgbClr val="000000"/>
                </a:solidFill>
              </a:rPr>
              <a:t>click</a:t>
            </a:r>
            <a:endParaRPr lang="es-ES_tradnl" sz="2000" dirty="0">
              <a:solidFill>
                <a:srgbClr val="000000"/>
              </a:solidFill>
            </a:endParaRPr>
          </a:p>
          <a:p>
            <a:pPr algn="ctr" fontAlgn="base">
              <a:spcBef>
                <a:spcPct val="0"/>
              </a:spcBef>
              <a:spcAft>
                <a:spcPct val="0"/>
              </a:spcAft>
            </a:pPr>
            <a:r>
              <a:rPr lang="es-ES_tradnl" sz="2000" dirty="0">
                <a:solidFill>
                  <a:srgbClr val="000000"/>
                </a:solidFill>
              </a:rPr>
              <a:t> aquí mientras se instalan los elementos.</a:t>
            </a:r>
          </a:p>
        </p:txBody>
      </p:sp>
      <p:sp>
        <p:nvSpPr>
          <p:cNvPr id="305" name="304 CuadroTexto"/>
          <p:cNvSpPr txBox="1">
            <a:spLocks noChangeArrowheads="1"/>
          </p:cNvSpPr>
          <p:nvPr/>
        </p:nvSpPr>
        <p:spPr bwMode="auto">
          <a:xfrm>
            <a:off x="191029" y="2444750"/>
            <a:ext cx="1987727" cy="1477328"/>
          </a:xfrm>
          <a:prstGeom prst="rect">
            <a:avLst/>
          </a:prstGeom>
          <a:solidFill>
            <a:srgbClr val="FFFF00"/>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000000"/>
                </a:solidFill>
              </a:rPr>
              <a:t>Click</a:t>
            </a:r>
            <a:r>
              <a:rPr lang="es-ES_tradnl" b="1" dirty="0">
                <a:solidFill>
                  <a:srgbClr val="000000"/>
                </a:solidFill>
              </a:rPr>
              <a:t> sobre los interruptores para encender y/o apagar </a:t>
            </a:r>
            <a:r>
              <a:rPr lang="es-ES_tradnl" b="1" dirty="0" smtClean="0">
                <a:solidFill>
                  <a:srgbClr val="000000"/>
                </a:solidFill>
              </a:rPr>
              <a:t>cada elemento.</a:t>
            </a:r>
            <a:endParaRPr lang="es-ES_tradnl" b="1" dirty="0">
              <a:solidFill>
                <a:srgbClr val="000000"/>
              </a:solidFill>
            </a:endParaRPr>
          </a:p>
        </p:txBody>
      </p:sp>
      <p:grpSp>
        <p:nvGrpSpPr>
          <p:cNvPr id="31" name="193 Grupo"/>
          <p:cNvGrpSpPr>
            <a:grpSpLocks/>
          </p:cNvGrpSpPr>
          <p:nvPr/>
        </p:nvGrpSpPr>
        <p:grpSpPr bwMode="auto">
          <a:xfrm>
            <a:off x="6167628" y="3427667"/>
            <a:ext cx="1325563" cy="1069975"/>
            <a:chOff x="3427513" y="3994484"/>
            <a:chExt cx="1324962" cy="1070811"/>
          </a:xfrm>
        </p:grpSpPr>
        <p:sp>
          <p:nvSpPr>
            <p:cNvPr id="149" name="148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1" name="150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96" name="201 Grupo"/>
          <p:cNvGrpSpPr>
            <a:grpSpLocks/>
          </p:cNvGrpSpPr>
          <p:nvPr/>
        </p:nvGrpSpPr>
        <p:grpSpPr bwMode="auto">
          <a:xfrm>
            <a:off x="6260275" y="3494342"/>
            <a:ext cx="1173162" cy="917575"/>
            <a:chOff x="3505201" y="4074319"/>
            <a:chExt cx="1172494" cy="916943"/>
          </a:xfrm>
        </p:grpSpPr>
        <p:sp>
          <p:nvSpPr>
            <p:cNvPr id="156" name="155 Rectángulo"/>
            <p:cNvSpPr/>
            <p:nvPr/>
          </p:nvSpPr>
          <p:spPr>
            <a:xfrm>
              <a:off x="3505201" y="4074319"/>
              <a:ext cx="1172494" cy="9169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8" name="Text Box 134"/>
            <p:cNvSpPr txBox="1">
              <a:spLocks noChangeArrowheads="1"/>
            </p:cNvSpPr>
            <p:nvPr/>
          </p:nvSpPr>
          <p:spPr bwMode="auto">
            <a:xfrm>
              <a:off x="3743868" y="4265653"/>
              <a:ext cx="738187" cy="519113"/>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2800" b="1" dirty="0" err="1">
                  <a:solidFill>
                    <a:srgbClr val="FFFFFF"/>
                  </a:solidFill>
                </a:rPr>
                <a:t>tve</a:t>
              </a:r>
              <a:endParaRPr lang="es-ES" sz="2800" b="1" dirty="0">
                <a:solidFill>
                  <a:srgbClr val="FFFFFF"/>
                </a:solidFill>
              </a:endParaRPr>
            </a:p>
          </p:txBody>
        </p:sp>
      </p:grpSp>
      <p:sp>
        <p:nvSpPr>
          <p:cNvPr id="169" name="Rectangle 65"/>
          <p:cNvSpPr>
            <a:spLocks noChangeArrowheads="1"/>
          </p:cNvSpPr>
          <p:nvPr/>
        </p:nvSpPr>
        <p:spPr bwMode="auto">
          <a:xfrm>
            <a:off x="4701413" y="3835527"/>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4" name="Rectangle 64"/>
          <p:cNvSpPr>
            <a:spLocks noChangeArrowheads="1"/>
          </p:cNvSpPr>
          <p:nvPr/>
        </p:nvSpPr>
        <p:spPr bwMode="auto">
          <a:xfrm>
            <a:off x="4711129" y="5457444"/>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6" name="Litebulb"/>
          <p:cNvSpPr>
            <a:spLocks noEditPoints="1" noChangeArrowheads="1"/>
          </p:cNvSpPr>
          <p:nvPr/>
        </p:nvSpPr>
        <p:spPr bwMode="auto">
          <a:xfrm>
            <a:off x="6480810" y="487584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94" name="Rectangle 63"/>
          <p:cNvSpPr>
            <a:spLocks noChangeArrowheads="1"/>
          </p:cNvSpPr>
          <p:nvPr/>
        </p:nvSpPr>
        <p:spPr bwMode="auto">
          <a:xfrm>
            <a:off x="4665853" y="2273872"/>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696" name="Rectangle 65"/>
          <p:cNvSpPr>
            <a:spLocks noChangeArrowheads="1"/>
          </p:cNvSpPr>
          <p:nvPr/>
        </p:nvSpPr>
        <p:spPr bwMode="auto">
          <a:xfrm>
            <a:off x="4708716" y="2297684"/>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97" name="462 Grupo"/>
          <p:cNvGrpSpPr>
            <a:grpSpLocks/>
          </p:cNvGrpSpPr>
          <p:nvPr/>
        </p:nvGrpSpPr>
        <p:grpSpPr bwMode="auto">
          <a:xfrm>
            <a:off x="6117463" y="1890014"/>
            <a:ext cx="1368425" cy="835025"/>
            <a:chOff x="4460602" y="1590078"/>
            <a:chExt cx="1369740" cy="835138"/>
          </a:xfrm>
        </p:grpSpPr>
        <p:sp>
          <p:nvSpPr>
            <p:cNvPr id="692" name="691 Forma libre"/>
            <p:cNvSpPr/>
            <p:nvPr/>
          </p:nvSpPr>
          <p:spPr>
            <a:xfrm>
              <a:off x="4535287" y="1590078"/>
              <a:ext cx="1191769" cy="835138"/>
            </a:xfrm>
            <a:custGeom>
              <a:avLst/>
              <a:gdLst>
                <a:gd name="connsiteX0" fmla="*/ 9525 w 3738563"/>
                <a:gd name="connsiteY0" fmla="*/ 214312 h 2633662"/>
                <a:gd name="connsiteX1" fmla="*/ 0 w 3738563"/>
                <a:gd name="connsiteY1" fmla="*/ 2452687 h 2633662"/>
                <a:gd name="connsiteX2" fmla="*/ 3738563 w 3738563"/>
                <a:gd name="connsiteY2" fmla="*/ 2633662 h 2633662"/>
                <a:gd name="connsiteX3" fmla="*/ 3729038 w 3738563"/>
                <a:gd name="connsiteY3" fmla="*/ 0 h 2633662"/>
                <a:gd name="connsiteX4" fmla="*/ 9525 w 3738563"/>
                <a:gd name="connsiteY4" fmla="*/ 214312 h 26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3" h="2633662">
                  <a:moveTo>
                    <a:pt x="9525" y="214312"/>
                  </a:moveTo>
                  <a:lnTo>
                    <a:pt x="0" y="2452687"/>
                  </a:lnTo>
                  <a:lnTo>
                    <a:pt x="3738563" y="2633662"/>
                  </a:lnTo>
                  <a:lnTo>
                    <a:pt x="3729038" y="0"/>
                  </a:lnTo>
                  <a:lnTo>
                    <a:pt x="9525" y="214312"/>
                  </a:lnTo>
                  <a:close/>
                </a:path>
              </a:pathLst>
            </a:custGeom>
            <a:solidFill>
              <a:srgbClr val="BBE0E3"/>
            </a:solidFill>
            <a:ln w="25400" cap="flat" cmpd="sng" algn="ctr">
              <a:solidFill>
                <a:srgbClr val="BBE0E3">
                  <a:shade val="50000"/>
                </a:srgbClr>
              </a:solidFill>
              <a:prstDash val="solid"/>
            </a:ln>
            <a:effectLst/>
          </p:spPr>
          <p:txBody>
            <a:bodyPr anchor="ctr"/>
            <a:lstStyle/>
            <a:p>
              <a:pPr algn="ctr">
                <a:defRPr/>
              </a:pPr>
              <a:endParaRPr lang="es-ES_tradnl" kern="0">
                <a:solidFill>
                  <a:srgbClr val="FFFFFF"/>
                </a:solidFill>
                <a:latin typeface="Arial"/>
                <a:cs typeface="Arial"/>
              </a:endParaRPr>
            </a:p>
          </p:txBody>
        </p:sp>
        <p:sp>
          <p:nvSpPr>
            <p:cNvPr id="693" name="Text Box 136"/>
            <p:cNvSpPr txBox="1">
              <a:spLocks noChangeArrowheads="1"/>
            </p:cNvSpPr>
            <p:nvPr/>
          </p:nvSpPr>
          <p:spPr bwMode="auto">
            <a:xfrm rot="-60000">
              <a:off x="4460602" y="1823271"/>
              <a:ext cx="1369740" cy="338554"/>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1600" b="1" kern="0">
                  <a:solidFill>
                    <a:srgbClr val="C00000"/>
                  </a:solidFill>
                </a:rPr>
                <a:t>Windows</a:t>
              </a:r>
            </a:p>
          </p:txBody>
        </p:sp>
      </p:grpSp>
      <p:grpSp>
        <p:nvGrpSpPr>
          <p:cNvPr id="98" name="701 Grupo"/>
          <p:cNvGrpSpPr/>
          <p:nvPr/>
        </p:nvGrpSpPr>
        <p:grpSpPr>
          <a:xfrm>
            <a:off x="6048374" y="2420714"/>
            <a:ext cx="83345" cy="109538"/>
            <a:chOff x="5827536" y="2423096"/>
            <a:chExt cx="304658" cy="109538"/>
          </a:xfrm>
        </p:grpSpPr>
        <p:sp>
          <p:nvSpPr>
            <p:cNvPr id="700" name="Line 229"/>
            <p:cNvSpPr>
              <a:spLocks noChangeShapeType="1"/>
            </p:cNvSpPr>
            <p:nvPr/>
          </p:nvSpPr>
          <p:spPr bwMode="auto">
            <a:xfrm>
              <a:off x="5832298" y="2423096"/>
              <a:ext cx="299896"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701" name="Line 229"/>
            <p:cNvSpPr>
              <a:spLocks noChangeShapeType="1"/>
            </p:cNvSpPr>
            <p:nvPr/>
          </p:nvSpPr>
          <p:spPr bwMode="auto">
            <a:xfrm>
              <a:off x="5827536" y="2532634"/>
              <a:ext cx="299896"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67" name="Rectangle 64"/>
          <p:cNvSpPr>
            <a:spLocks noChangeArrowheads="1"/>
          </p:cNvSpPr>
          <p:nvPr/>
        </p:nvSpPr>
        <p:spPr bwMode="auto">
          <a:xfrm>
            <a:off x="4707255" y="3846132"/>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695" name="Rectangle 64"/>
          <p:cNvSpPr>
            <a:spLocks noChangeArrowheads="1"/>
          </p:cNvSpPr>
          <p:nvPr/>
        </p:nvSpPr>
        <p:spPr bwMode="auto">
          <a:xfrm>
            <a:off x="4689666" y="2297684"/>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70" name="169 Botón de acción: Hacia delante o Siguiente">
            <a:hlinkClick r:id="" action="ppaction://hlinkshowjump?jump=nextslide" highlightClick="1"/>
          </p:cNvPr>
          <p:cNvSpPr/>
          <p:nvPr/>
        </p:nvSpPr>
        <p:spPr>
          <a:xfrm>
            <a:off x="8449056" y="6230112"/>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304"/>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464"/>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16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94"/>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695"/>
                                        </p:tgtEl>
                                        <p:attrNameLst>
                                          <p:attrName>style.visibility</p:attrName>
                                        </p:attrNameLst>
                                      </p:cBhvr>
                                      <p:to>
                                        <p:strVal val="visible"/>
                                      </p:to>
                                    </p:set>
                                  </p:childTnLst>
                                </p:cTn>
                              </p:par>
                              <p:par>
                                <p:cTn id="76" presetID="1" presetClass="entr" presetSubtype="0" fill="hold" grpId="2" nodeType="withEffect">
                                  <p:stCondLst>
                                    <p:cond delay="0"/>
                                  </p:stCondLst>
                                  <p:childTnLst>
                                    <p:set>
                                      <p:cBhvr>
                                        <p:cTn id="77" dur="1" fill="hold">
                                          <p:stCondLst>
                                            <p:cond delay="0"/>
                                          </p:stCondLst>
                                        </p:cTn>
                                        <p:tgtEl>
                                          <p:spTgt spid="69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466"/>
                                        </p:tgtEl>
                                        <p:attrNameLst>
                                          <p:attrName>style.visibility</p:attrName>
                                        </p:attrNameLst>
                                      </p:cBhvr>
                                      <p:to>
                                        <p:strVal val="visible"/>
                                      </p:to>
                                    </p:set>
                                  </p:childTnLst>
                                </p:cTn>
                              </p:par>
                            </p:childTnLst>
                          </p:cTn>
                        </p:par>
                        <p:par>
                          <p:cTn id="84" fill="hold">
                            <p:stCondLst>
                              <p:cond delay="0"/>
                            </p:stCondLst>
                            <p:childTnLst>
                              <p:par>
                                <p:cTn id="85" presetID="1" presetClass="exit" presetSubtype="0" fill="hold" grpId="2" nodeType="afterEffect">
                                  <p:stCondLst>
                                    <p:cond delay="0"/>
                                  </p:stCondLst>
                                  <p:childTnLst>
                                    <p:set>
                                      <p:cBhvr>
                                        <p:cTn id="86" dur="1" fill="hold">
                                          <p:stCondLst>
                                            <p:cond delay="0"/>
                                          </p:stCondLst>
                                        </p:cTn>
                                        <p:tgtEl>
                                          <p:spTgt spid="304"/>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05"/>
                                        </p:tgtEl>
                                        <p:attrNameLst>
                                          <p:attrName>style.visibility</p:attrName>
                                        </p:attrNameLst>
                                      </p:cBhvr>
                                      <p:to>
                                        <p:strVal val="visible"/>
                                      </p:to>
                                    </p:set>
                                  </p:childTnLst>
                                </p:cTn>
                              </p:par>
                              <p:par>
                                <p:cTn id="89" presetID="35" presetClass="emph" presetSubtype="0" repeatCount="indefinite" fill="hold" grpId="1" nodeType="withEffect">
                                  <p:stCondLst>
                                    <p:cond delay="0"/>
                                  </p:stCondLst>
                                  <p:childTnLst>
                                    <p:anim calcmode="discrete" valueType="str">
                                      <p:cBhvr>
                                        <p:cTn id="90" dur="1000" fill="hold"/>
                                        <p:tgtEl>
                                          <p:spTgt spid="30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67"/>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69"/>
                                        </p:tgtEl>
                                        <p:attrNameLst>
                                          <p:attrName>style.visibility</p:attrName>
                                        </p:attrNameLst>
                                      </p:cBhvr>
                                      <p:to>
                                        <p:strVal val="visible"/>
                                      </p:to>
                                    </p:set>
                                  </p:childTnLst>
                                  <p:subTnLst>
                                    <p:audio>
                                      <p:cMediaNode vol="100000">
                                        <p:cTn display="0" masterRel="sameClick">
                                          <p:stCondLst>
                                            <p:cond evt="begin" delay="0">
                                              <p:tn val="94"/>
                                            </p:cond>
                                          </p:stCondLst>
                                          <p:endCondLst>
                                            <p:cond evt="onStopAudio" delay="0">
                                              <p:tgtEl>
                                                <p:sldTgt/>
                                              </p:tgtEl>
                                            </p:cond>
                                          </p:endCondLst>
                                        </p:cTn>
                                        <p:tgtEl>
                                          <p:sndTgt r:embed="rId2" name="click.wav"/>
                                        </p:tgtEl>
                                      </p:cMediaNode>
                                    </p:audio>
                                  </p:subTnLst>
                                </p:cTn>
                              </p:par>
                              <p:par>
                                <p:cTn id="96" presetID="1" presetClass="exit" presetSubtype="0" fill="hold" grpId="0" nodeType="withEffect">
                                  <p:stCondLst>
                                    <p:cond delay="0"/>
                                  </p:stCondLst>
                                  <p:childTnLst>
                                    <p:set>
                                      <p:cBhvr>
                                        <p:cTn id="97" dur="1" fill="hold">
                                          <p:stCondLst>
                                            <p:cond delay="0"/>
                                          </p:stCondLst>
                                        </p:cTn>
                                        <p:tgtEl>
                                          <p:spTgt spid="167"/>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167"/>
                  </p:tgtEl>
                </p:cond>
              </p:nextCondLst>
            </p:seq>
            <p:seq concurrent="1" nextAc="seek">
              <p:cTn id="100" restart="whenNotActive" fill="hold" evtFilter="cancelBubble" nodeType="interactiveSeq">
                <p:stCondLst>
                  <p:cond evt="onClick" delay="0">
                    <p:tgtEl>
                      <p:spTgt spid="169"/>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1" nodeType="clickEffect">
                                  <p:stCondLst>
                                    <p:cond delay="0"/>
                                  </p:stCondLst>
                                  <p:childTnLst>
                                    <p:set>
                                      <p:cBhvr>
                                        <p:cTn id="104"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5" presetID="1" presetClass="exit"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09" restart="whenNotActive" fill="hold" evtFilter="cancelBubble" nodeType="interactiveSeq">
                <p:stCondLst>
                  <p:cond evt="onClick" delay="0">
                    <p:tgtEl>
                      <p:spTgt spid="464"/>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65"/>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2" name="click.wav"/>
                                        </p:tgtEl>
                                      </p:cMediaNode>
                                    </p:audio>
                                  </p:subTnLst>
                                </p:cTn>
                              </p:par>
                              <p:par>
                                <p:cTn id="114" presetID="1" presetClass="exit" presetSubtype="0" fill="hold" grpId="0" nodeType="withEffect">
                                  <p:stCondLst>
                                    <p:cond delay="0"/>
                                  </p:stCondLst>
                                  <p:childTnLst>
                                    <p:set>
                                      <p:cBhvr>
                                        <p:cTn id="115" dur="1" fill="hold">
                                          <p:stCondLst>
                                            <p:cond delay="0"/>
                                          </p:stCondLst>
                                        </p:cTn>
                                        <p:tgtEl>
                                          <p:spTgt spid="464"/>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500" fill="hold"/>
                                        <p:tgtEl>
                                          <p:spTgt spid="466"/>
                                        </p:tgtEl>
                                        <p:attrNameLst>
                                          <p:attrName>fillcolor</p:attrName>
                                        </p:attrNameLst>
                                      </p:cBhvr>
                                      <p:to>
                                        <a:srgbClr val="FFFF00"/>
                                      </p:to>
                                    </p:animClr>
                                    <p:set>
                                      <p:cBhvr>
                                        <p:cTn id="118" dur="500" fill="hold"/>
                                        <p:tgtEl>
                                          <p:spTgt spid="466"/>
                                        </p:tgtEl>
                                        <p:attrNameLst>
                                          <p:attrName>fill.type</p:attrName>
                                        </p:attrNameLst>
                                      </p:cBhvr>
                                      <p:to>
                                        <p:strVal val="solid"/>
                                      </p:to>
                                    </p:set>
                                    <p:set>
                                      <p:cBhvr>
                                        <p:cTn id="119" dur="500" fill="hold"/>
                                        <p:tgtEl>
                                          <p:spTgt spid="466"/>
                                        </p:tgtEl>
                                        <p:attrNameLst>
                                          <p:attrName>fill.on</p:attrName>
                                        </p:attrNameLst>
                                      </p:cBhvr>
                                      <p:to>
                                        <p:strVal val="true"/>
                                      </p:to>
                                    </p:set>
                                  </p:childTnLst>
                                </p:cTn>
                              </p:par>
                            </p:childTnLst>
                          </p:cTn>
                        </p:par>
                      </p:childTnLst>
                    </p:cTn>
                  </p:par>
                </p:childTnLst>
              </p:cTn>
              <p:nextCondLst>
                <p:cond evt="onClick" delay="0">
                  <p:tgtEl>
                    <p:spTgt spid="464"/>
                  </p:tgtEl>
                </p:cond>
              </p:nextCondLst>
            </p:seq>
            <p:seq concurrent="1" nextAc="seek">
              <p:cTn id="120" restart="whenNotActive" fill="hold" evtFilter="cancelBubble" nodeType="interactiveSeq">
                <p:stCondLst>
                  <p:cond evt="onClick" delay="0">
                    <p:tgtEl>
                      <p:spTgt spid="465"/>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grpId="1" nodeType="withEffect">
                                  <p:stCondLst>
                                    <p:cond delay="0"/>
                                  </p:stCondLst>
                                  <p:childTnLst>
                                    <p:set>
                                      <p:cBhvr>
                                        <p:cTn id="124" dur="1" fill="hold">
                                          <p:stCondLst>
                                            <p:cond delay="0"/>
                                          </p:stCondLst>
                                        </p:cTn>
                                        <p:tgtEl>
                                          <p:spTgt spid="464"/>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par>
                                <p:cTn id="125" presetID="1" presetClass="exit" presetSubtype="0" fill="hold" grpId="1" nodeType="withEffect">
                                  <p:stCondLst>
                                    <p:cond delay="0"/>
                                  </p:stCondLst>
                                  <p:childTnLst>
                                    <p:set>
                                      <p:cBhvr>
                                        <p:cTn id="126" dur="1" fill="hold">
                                          <p:stCondLst>
                                            <p:cond delay="0"/>
                                          </p:stCondLst>
                                        </p:cTn>
                                        <p:tgtEl>
                                          <p:spTgt spid="465"/>
                                        </p:tgtEl>
                                        <p:attrNameLst>
                                          <p:attrName>style.visibility</p:attrName>
                                        </p:attrNameLst>
                                      </p:cBhvr>
                                      <p:to>
                                        <p:strVal val="hidden"/>
                                      </p:to>
                                    </p:set>
                                  </p:childTnLst>
                                </p:cTn>
                              </p:par>
                              <p:par>
                                <p:cTn id="127" presetID="1" presetClass="emph" presetSubtype="2" fill="hold" nodeType="withEffect">
                                  <p:stCondLst>
                                    <p:cond delay="0"/>
                                  </p:stCondLst>
                                  <p:childTnLst>
                                    <p:animClr clrSpc="rgb" dir="cw">
                                      <p:cBhvr>
                                        <p:cTn id="128" dur="500" fill="hold"/>
                                        <p:tgtEl>
                                          <p:spTgt spid="466"/>
                                        </p:tgtEl>
                                        <p:attrNameLst>
                                          <p:attrName>fillcolor</p:attrName>
                                        </p:attrNameLst>
                                      </p:cBhvr>
                                      <p:to>
                                        <a:schemeClr val="bg1"/>
                                      </p:to>
                                    </p:animClr>
                                    <p:set>
                                      <p:cBhvr>
                                        <p:cTn id="129" dur="500" fill="hold"/>
                                        <p:tgtEl>
                                          <p:spTgt spid="466"/>
                                        </p:tgtEl>
                                        <p:attrNameLst>
                                          <p:attrName>fill.type</p:attrName>
                                        </p:attrNameLst>
                                      </p:cBhvr>
                                      <p:to>
                                        <p:strVal val="solid"/>
                                      </p:to>
                                    </p:set>
                                    <p:set>
                                      <p:cBhvr>
                                        <p:cTn id="130" dur="500" fill="hold"/>
                                        <p:tgtEl>
                                          <p:spTgt spid="466"/>
                                        </p:tgtEl>
                                        <p:attrNameLst>
                                          <p:attrName>fill.on</p:attrName>
                                        </p:attrNameLst>
                                      </p:cBhvr>
                                      <p:to>
                                        <p:strVal val="true"/>
                                      </p:to>
                                    </p:set>
                                  </p:childTnLst>
                                </p:cTn>
                              </p:par>
                            </p:childTnLst>
                          </p:cTn>
                        </p:par>
                      </p:childTnLst>
                    </p:cTn>
                  </p:par>
                </p:childTnLst>
              </p:cTn>
              <p:nextCondLst>
                <p:cond evt="onClick" delay="0">
                  <p:tgtEl>
                    <p:spTgt spid="465"/>
                  </p:tgtEl>
                </p:cond>
              </p:nextCondLst>
            </p:seq>
            <p:seq concurrent="1" nextAc="seek">
              <p:cTn id="131" restart="whenNotActive" fill="hold" evtFilter="cancelBubble" nodeType="interactiveSeq">
                <p:stCondLst>
                  <p:cond evt="onClick" delay="0">
                    <p:tgtEl>
                      <p:spTgt spid="695"/>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696"/>
                                        </p:tgtEl>
                                        <p:attrNameLst>
                                          <p:attrName>style.visibility</p:attrName>
                                        </p:attrNameLst>
                                      </p:cBhvr>
                                      <p:to>
                                        <p:strVal val="visible"/>
                                      </p:to>
                                    </p:set>
                                  </p:childTnLst>
                                  <p:subTnLst>
                                    <p:audio>
                                      <p:cMediaNode vol="100000">
                                        <p:cTn display="0" masterRel="sameClick">
                                          <p:stCondLst>
                                            <p:cond evt="begin" delay="0">
                                              <p:tn val="134"/>
                                            </p:cond>
                                          </p:stCondLst>
                                          <p:endCondLst>
                                            <p:cond evt="onStopAudio" delay="0">
                                              <p:tgtEl>
                                                <p:sldTgt/>
                                              </p:tgtEl>
                                            </p:cond>
                                          </p:endCondLst>
                                        </p:cTn>
                                        <p:tgtEl>
                                          <p:sndTgt r:embed="rId2" name="click.wav"/>
                                        </p:tgtEl>
                                      </p:cMediaNode>
                                    </p:audio>
                                  </p:subTnLst>
                                </p:cTn>
                              </p:par>
                              <p:par>
                                <p:cTn id="136" presetID="1" presetClass="exit" presetSubtype="0" fill="hold" grpId="0" nodeType="withEffect">
                                  <p:stCondLst>
                                    <p:cond delay="0"/>
                                  </p:stCondLst>
                                  <p:childTnLst>
                                    <p:set>
                                      <p:cBhvr>
                                        <p:cTn id="137" dur="1" fill="hold">
                                          <p:stCondLst>
                                            <p:cond delay="0"/>
                                          </p:stCondLst>
                                        </p:cTn>
                                        <p:tgtEl>
                                          <p:spTgt spid="695"/>
                                        </p:tgtEl>
                                        <p:attrNameLst>
                                          <p:attrName>style.visibility</p:attrName>
                                        </p:attrNameLst>
                                      </p:cBhvr>
                                      <p:to>
                                        <p:strVal val="hidden"/>
                                      </p:to>
                                    </p:set>
                                  </p:childTnLst>
                                </p:cTn>
                              </p:par>
                              <p:par>
                                <p:cTn id="138" presetID="1" presetClass="entr" presetSubtype="0" fill="hold" nodeType="withEffect">
                                  <p:stCondLst>
                                    <p:cond delay="0"/>
                                  </p:stCondLst>
                                  <p:childTnLst>
                                    <p:set>
                                      <p:cBhvr>
                                        <p:cTn id="139"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695"/>
                  </p:tgtEl>
                </p:cond>
              </p:nextCondLst>
            </p:seq>
            <p:seq concurrent="1" nextAc="seek">
              <p:cTn id="140" restart="whenNotActive" fill="hold" evtFilter="cancelBubble" nodeType="interactiveSeq">
                <p:stCondLst>
                  <p:cond evt="onClick" delay="0">
                    <p:tgtEl>
                      <p:spTgt spid="696"/>
                    </p:tgtEl>
                  </p:cond>
                </p:stCondLst>
                <p:endSync evt="end" delay="0">
                  <p:rtn val="all"/>
                </p:endSync>
                <p:childTnLst>
                  <p:par>
                    <p:cTn id="141" fill="hold">
                      <p:stCondLst>
                        <p:cond delay="0"/>
                      </p:stCondLst>
                      <p:childTnLst>
                        <p:par>
                          <p:cTn id="142" fill="hold">
                            <p:stCondLst>
                              <p:cond delay="0"/>
                            </p:stCondLst>
                            <p:childTnLst>
                              <p:par>
                                <p:cTn id="143" presetID="1" presetClass="entr" presetSubtype="0" fill="hold" grpId="1" nodeType="clickEffect">
                                  <p:stCondLst>
                                    <p:cond delay="0"/>
                                  </p:stCondLst>
                                  <p:childTnLst>
                                    <p:set>
                                      <p:cBhvr>
                                        <p:cTn id="144" dur="1" fill="hold">
                                          <p:stCondLst>
                                            <p:cond delay="0"/>
                                          </p:stCondLst>
                                        </p:cTn>
                                        <p:tgtEl>
                                          <p:spTgt spid="69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par>
                                <p:cTn id="145" presetID="1" presetClass="exit" presetSubtype="0" fill="hold" grpId="1" nodeType="withEffect">
                                  <p:stCondLst>
                                    <p:cond delay="0"/>
                                  </p:stCondLst>
                                  <p:childTnLst>
                                    <p:set>
                                      <p:cBhvr>
                                        <p:cTn id="146" dur="1" fill="hold">
                                          <p:stCondLst>
                                            <p:cond delay="0"/>
                                          </p:stCondLst>
                                        </p:cTn>
                                        <p:tgtEl>
                                          <p:spTgt spid="6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96"/>
                  </p:tgtEl>
                </p:cond>
              </p:nextCondLst>
            </p:seq>
          </p:childTnLst>
        </p:cTn>
      </p:par>
    </p:tnLst>
    <p:bldLst>
      <p:bldP spid="463" grpId="0" animBg="1"/>
      <p:bldP spid="165" grpId="0" animBg="1"/>
      <p:bldP spid="465" grpId="0" animBg="1"/>
      <p:bldP spid="465" grpId="1" animBg="1"/>
      <p:bldP spid="465" grpId="2" animBg="1"/>
      <p:bldP spid="304" grpId="0" animBg="1"/>
      <p:bldP spid="304" grpId="1" animBg="1"/>
      <p:bldP spid="304" grpId="2" animBg="1"/>
      <p:bldP spid="305" grpId="0" animBg="1"/>
      <p:bldP spid="305" grpId="1" animBg="1"/>
      <p:bldP spid="169" grpId="0" animBg="1"/>
      <p:bldP spid="169" grpId="1" animBg="1"/>
      <p:bldP spid="464" grpId="0" animBg="1"/>
      <p:bldP spid="464" grpId="1" animBg="1"/>
      <p:bldP spid="464" grpId="2" animBg="1"/>
      <p:bldP spid="466" grpId="0" animBg="1"/>
      <p:bldP spid="466" grpId="1" animBg="1"/>
      <p:bldP spid="694" grpId="0" animBg="1"/>
      <p:bldP spid="696" grpId="0" animBg="1"/>
      <p:bldP spid="696" grpId="1" animBg="1"/>
      <p:bldP spid="696" grpId="2" animBg="1"/>
      <p:bldP spid="167" grpId="0" animBg="1"/>
      <p:bldP spid="167" grpId="1" animBg="1"/>
      <p:bldP spid="167" grpId="2" animBg="1"/>
      <p:bldP spid="695" grpId="0" animBg="1"/>
      <p:bldP spid="695" grpId="1" animBg="1"/>
      <p:bldP spid="695"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C9C9"/>
        </a:solid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111250" y="688975"/>
            <a:ext cx="6897688" cy="4524375"/>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endParaRPr lang="es-ES_tradnl" sz="3600" b="1">
              <a:solidFill>
                <a:srgbClr val="FF0000"/>
              </a:solidFill>
              <a:latin typeface="Arial" charset="0"/>
            </a:endParaRPr>
          </a:p>
          <a:p>
            <a:pPr algn="ctr" fontAlgn="base">
              <a:spcBef>
                <a:spcPct val="0"/>
              </a:spcBef>
              <a:spcAft>
                <a:spcPct val="0"/>
              </a:spcAft>
            </a:pPr>
            <a:r>
              <a:rPr lang="es-ES_tradnl" sz="3600" b="1">
                <a:solidFill>
                  <a:srgbClr val="FF0000"/>
                </a:solidFill>
                <a:latin typeface="Arial" charset="0"/>
              </a:rPr>
              <a:t>¡¡MUY IMPORTANTE!!</a:t>
            </a:r>
          </a:p>
          <a:p>
            <a:pPr algn="ctr" fontAlgn="base">
              <a:spcBef>
                <a:spcPct val="0"/>
              </a:spcBef>
              <a:spcAft>
                <a:spcPct val="0"/>
              </a:spcAft>
            </a:pPr>
            <a:endParaRPr lang="es-ES_tradnl" sz="3600" b="1">
              <a:solidFill>
                <a:srgbClr val="000000"/>
              </a:solidFill>
              <a:latin typeface="Arial" charset="0"/>
            </a:endParaRPr>
          </a:p>
          <a:p>
            <a:pPr algn="ctr" fontAlgn="base">
              <a:spcBef>
                <a:spcPct val="0"/>
              </a:spcBef>
              <a:spcAft>
                <a:spcPct val="0"/>
              </a:spcAft>
            </a:pPr>
            <a:r>
              <a:rPr lang="es-ES_tradnl" sz="3600" b="1">
                <a:solidFill>
                  <a:srgbClr val="000000"/>
                </a:solidFill>
                <a:latin typeface="Arial" charset="0"/>
              </a:rPr>
              <a:t>Para la correcta visualización de las diapositivas siguientes es necesario hacer click </a:t>
            </a:r>
            <a:r>
              <a:rPr lang="es-ES_tradnl" sz="3600" b="1">
                <a:solidFill>
                  <a:srgbClr val="00B050"/>
                </a:solidFill>
                <a:latin typeface="Arial" charset="0"/>
              </a:rPr>
              <a:t>en el interruptor</a:t>
            </a:r>
            <a:r>
              <a:rPr lang="es-ES_tradnl" sz="3600" b="1">
                <a:solidFill>
                  <a:srgbClr val="000000"/>
                </a:solidFill>
                <a:latin typeface="Arial" charset="0"/>
              </a:rPr>
              <a:t> cuando se solicite.</a:t>
            </a:r>
          </a:p>
          <a:p>
            <a:pPr algn="ctr" fontAlgn="base">
              <a:spcBef>
                <a:spcPct val="0"/>
              </a:spcBef>
              <a:spcAft>
                <a:spcPct val="0"/>
              </a:spcAft>
            </a:pPr>
            <a:endParaRPr lang="es-ES_tradnl" sz="3600" b="1">
              <a:solidFill>
                <a:srgbClr val="000000"/>
              </a:solidFill>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6" name="Rectangle 15"/>
          <p:cNvSpPr>
            <a:spLocks noChangeArrowheads="1"/>
          </p:cNvSpPr>
          <p:nvPr/>
        </p:nvSpPr>
        <p:spPr bwMode="auto">
          <a:xfrm>
            <a:off x="1241425" y="3657600"/>
            <a:ext cx="225425" cy="247650"/>
          </a:xfrm>
          <a:prstGeom prst="rect">
            <a:avLst/>
          </a:prstGeom>
          <a:solidFill>
            <a:srgbClr val="C0C0C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2"/>
          <p:cNvGrpSpPr>
            <a:grpSpLocks/>
          </p:cNvGrpSpPr>
          <p:nvPr/>
        </p:nvGrpSpPr>
        <p:grpSpPr bwMode="auto">
          <a:xfrm>
            <a:off x="1447800" y="3736975"/>
            <a:ext cx="6907213" cy="96838"/>
            <a:chOff x="624" y="2101"/>
            <a:chExt cx="4351" cy="61"/>
          </a:xfrm>
        </p:grpSpPr>
        <p:sp>
          <p:nvSpPr>
            <p:cNvPr id="141493" name="Line 3"/>
            <p:cNvSpPr>
              <a:spLocks noChangeShapeType="1"/>
            </p:cNvSpPr>
            <p:nvPr/>
          </p:nvSpPr>
          <p:spPr bwMode="auto">
            <a:xfrm>
              <a:off x="624" y="2162"/>
              <a:ext cx="4351"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4" name="Line 4"/>
            <p:cNvSpPr>
              <a:spLocks noChangeShapeType="1"/>
            </p:cNvSpPr>
            <p:nvPr/>
          </p:nvSpPr>
          <p:spPr bwMode="auto">
            <a:xfrm>
              <a:off x="624" y="2101"/>
              <a:ext cx="419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698500" y="3736975"/>
            <a:ext cx="563563" cy="96838"/>
            <a:chOff x="440" y="2354"/>
            <a:chExt cx="355" cy="61"/>
          </a:xfrm>
        </p:grpSpPr>
        <p:sp>
          <p:nvSpPr>
            <p:cNvPr id="141491" name="Line 13"/>
            <p:cNvSpPr>
              <a:spLocks noChangeShapeType="1"/>
            </p:cNvSpPr>
            <p:nvPr/>
          </p:nvSpPr>
          <p:spPr bwMode="auto">
            <a:xfrm>
              <a:off x="440" y="2415"/>
              <a:ext cx="354"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2" name="Line 14"/>
            <p:cNvSpPr>
              <a:spLocks noChangeShapeType="1"/>
            </p:cNvSpPr>
            <p:nvPr/>
          </p:nvSpPr>
          <p:spPr bwMode="auto">
            <a:xfrm>
              <a:off x="454" y="2354"/>
              <a:ext cx="341"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1317" name="Rectangle 17"/>
          <p:cNvSpPr>
            <a:spLocks noChangeArrowheads="1"/>
          </p:cNvSpPr>
          <p:nvPr/>
        </p:nvSpPr>
        <p:spPr bwMode="auto">
          <a:xfrm>
            <a:off x="0" y="0"/>
            <a:ext cx="9144000" cy="1125538"/>
          </a:xfrm>
          <a:prstGeom prst="rect">
            <a:avLst/>
          </a:prstGeom>
          <a:solidFill>
            <a:srgbClr val="00008E"/>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18" name="Text Box 137"/>
          <p:cNvSpPr txBox="1">
            <a:spLocks noChangeArrowheads="1"/>
          </p:cNvSpPr>
          <p:nvPr/>
        </p:nvSpPr>
        <p:spPr bwMode="auto">
          <a:xfrm>
            <a:off x="827088" y="0"/>
            <a:ext cx="7235825" cy="1066800"/>
          </a:xfrm>
          <a:prstGeom prst="rect">
            <a:avLst/>
          </a:prstGeom>
          <a:no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rPr>
              <a:t>POTENCIA CONTRATADA Y CONSUMO:</a:t>
            </a:r>
            <a:r>
              <a:rPr lang="es-ES" sz="3200" b="1">
                <a:solidFill>
                  <a:srgbClr val="FFFFFF"/>
                </a:solidFill>
                <a:latin typeface="Times New Roman" pitchFamily="18" charset="0"/>
              </a:rPr>
              <a:t> </a:t>
            </a:r>
            <a:r>
              <a:rPr lang="es-ES" sz="2400" b="1">
                <a:solidFill>
                  <a:srgbClr val="FFFFFF"/>
                </a:solidFill>
                <a:latin typeface="Times New Roman" pitchFamily="18" charset="0"/>
              </a:rPr>
              <a:t>La factura de la luz</a:t>
            </a:r>
            <a:r>
              <a:rPr lang="es-ES" sz="3200" b="1">
                <a:solidFill>
                  <a:srgbClr val="FFFFFF"/>
                </a:solidFill>
                <a:latin typeface="Times New Roman" pitchFamily="18" charset="0"/>
              </a:rPr>
              <a:t> </a:t>
            </a:r>
            <a:r>
              <a:rPr lang="es-ES">
                <a:solidFill>
                  <a:srgbClr val="FFFFFF"/>
                </a:solidFill>
              </a:rPr>
              <a:t>(Un supuesto: potencia contratada = 5 Kw)</a:t>
            </a:r>
            <a:endParaRPr lang="es-ES" sz="3200" b="1">
              <a:solidFill>
                <a:srgbClr val="FFFFFF"/>
              </a:solidFill>
              <a:latin typeface="Times New Roman" pitchFamily="18" charset="0"/>
            </a:endParaRPr>
          </a:p>
        </p:txBody>
      </p:sp>
      <p:sp>
        <p:nvSpPr>
          <p:cNvPr id="155786" name="Text Box 138"/>
          <p:cNvSpPr txBox="1">
            <a:spLocks noChangeArrowheads="1"/>
          </p:cNvSpPr>
          <p:nvPr/>
        </p:nvSpPr>
        <p:spPr bwMode="auto">
          <a:xfrm>
            <a:off x="5124450" y="1357313"/>
            <a:ext cx="792163"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88" name="Text Box 140"/>
          <p:cNvSpPr txBox="1">
            <a:spLocks noChangeArrowheads="1"/>
          </p:cNvSpPr>
          <p:nvPr/>
        </p:nvSpPr>
        <p:spPr bwMode="auto">
          <a:xfrm>
            <a:off x="1990725" y="1306513"/>
            <a:ext cx="9366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9" name="Text Box 141"/>
          <p:cNvSpPr txBox="1">
            <a:spLocks noChangeArrowheads="1"/>
          </p:cNvSpPr>
          <p:nvPr/>
        </p:nvSpPr>
        <p:spPr bwMode="auto">
          <a:xfrm>
            <a:off x="3455988" y="6223000"/>
            <a:ext cx="792162"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90" name="Text Box 142"/>
          <p:cNvSpPr txBox="1">
            <a:spLocks noChangeArrowheads="1"/>
          </p:cNvSpPr>
          <p:nvPr/>
        </p:nvSpPr>
        <p:spPr bwMode="auto">
          <a:xfrm>
            <a:off x="7604125" y="5105400"/>
            <a:ext cx="10080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7" name="Text Box 139"/>
          <p:cNvSpPr txBox="1">
            <a:spLocks noChangeArrowheads="1"/>
          </p:cNvSpPr>
          <p:nvPr/>
        </p:nvSpPr>
        <p:spPr bwMode="auto">
          <a:xfrm>
            <a:off x="7948613" y="1169988"/>
            <a:ext cx="792162"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3 Kw</a:t>
            </a:r>
          </a:p>
        </p:txBody>
      </p:sp>
      <p:grpSp>
        <p:nvGrpSpPr>
          <p:cNvPr id="4" name="Group 174"/>
          <p:cNvGrpSpPr>
            <a:grpSpLocks/>
          </p:cNvGrpSpPr>
          <p:nvPr/>
        </p:nvGrpSpPr>
        <p:grpSpPr bwMode="auto">
          <a:xfrm>
            <a:off x="250825" y="3543300"/>
            <a:ext cx="473075" cy="473075"/>
            <a:chOff x="122" y="1870"/>
            <a:chExt cx="298" cy="298"/>
          </a:xfrm>
        </p:grpSpPr>
        <p:sp>
          <p:nvSpPr>
            <p:cNvPr id="141487" name="Oval 175"/>
            <p:cNvSpPr>
              <a:spLocks noChangeArrowheads="1"/>
            </p:cNvSpPr>
            <p:nvPr/>
          </p:nvSpPr>
          <p:spPr bwMode="auto">
            <a:xfrm>
              <a:off x="122" y="1870"/>
              <a:ext cx="298" cy="298"/>
            </a:xfrm>
            <a:prstGeom prst="ellipse">
              <a:avLst/>
            </a:prstGeom>
            <a:solidFill>
              <a:srgbClr val="B8B8B8"/>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76"/>
            <p:cNvGrpSpPr>
              <a:grpSpLocks/>
            </p:cNvGrpSpPr>
            <p:nvPr/>
          </p:nvGrpSpPr>
          <p:grpSpPr bwMode="auto">
            <a:xfrm>
              <a:off x="161" y="1969"/>
              <a:ext cx="209" cy="103"/>
              <a:chOff x="1678" y="168"/>
              <a:chExt cx="2473" cy="1220"/>
            </a:xfrm>
          </p:grpSpPr>
          <p:sp>
            <p:nvSpPr>
              <p:cNvPr id="141489" name="Arc 177"/>
              <p:cNvSpPr>
                <a:spLocks/>
              </p:cNvSpPr>
              <p:nvPr/>
            </p:nvSpPr>
            <p:spPr bwMode="auto">
              <a:xfrm rot="-5400000">
                <a:off x="1986" y="-140"/>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90" name="Arc 178"/>
              <p:cNvSpPr>
                <a:spLocks/>
              </p:cNvSpPr>
              <p:nvPr/>
            </p:nvSpPr>
            <p:spPr bwMode="auto">
              <a:xfrm rot="5400000" flipV="1">
                <a:off x="3226" y="463"/>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6" name="Group 179"/>
          <p:cNvGrpSpPr>
            <a:grpSpLocks/>
          </p:cNvGrpSpPr>
          <p:nvPr/>
        </p:nvGrpSpPr>
        <p:grpSpPr bwMode="auto">
          <a:xfrm>
            <a:off x="1238250" y="3736975"/>
            <a:ext cx="238125" cy="96838"/>
            <a:chOff x="780" y="2354"/>
            <a:chExt cx="150" cy="61"/>
          </a:xfrm>
        </p:grpSpPr>
        <p:sp>
          <p:nvSpPr>
            <p:cNvPr id="141485" name="Line 180"/>
            <p:cNvSpPr>
              <a:spLocks noChangeShapeType="1"/>
            </p:cNvSpPr>
            <p:nvPr/>
          </p:nvSpPr>
          <p:spPr bwMode="auto">
            <a:xfrm>
              <a:off x="780" y="2354"/>
              <a:ext cx="143"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6" name="Line 181"/>
            <p:cNvSpPr>
              <a:spLocks noChangeShapeType="1"/>
            </p:cNvSpPr>
            <p:nvPr/>
          </p:nvSpPr>
          <p:spPr bwMode="auto">
            <a:xfrm>
              <a:off x="782" y="2415"/>
              <a:ext cx="148"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451 Grupo"/>
          <p:cNvGrpSpPr>
            <a:grpSpLocks/>
          </p:cNvGrpSpPr>
          <p:nvPr/>
        </p:nvGrpSpPr>
        <p:grpSpPr bwMode="auto">
          <a:xfrm>
            <a:off x="3660775" y="3698875"/>
            <a:ext cx="320675" cy="1558925"/>
            <a:chOff x="3661329" y="3698876"/>
            <a:chExt cx="319884" cy="1558923"/>
          </a:xfrm>
        </p:grpSpPr>
        <p:sp>
          <p:nvSpPr>
            <p:cNvPr id="141479" name="Line 13"/>
            <p:cNvSpPr>
              <a:spLocks noChangeShapeType="1"/>
            </p:cNvSpPr>
            <p:nvPr/>
          </p:nvSpPr>
          <p:spPr bwMode="auto">
            <a:xfrm flipV="1">
              <a:off x="3944981" y="3877803"/>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25"/>
            <p:cNvGrpSpPr>
              <a:grpSpLocks/>
            </p:cNvGrpSpPr>
            <p:nvPr/>
          </p:nvGrpSpPr>
          <p:grpSpPr bwMode="auto">
            <a:xfrm>
              <a:off x="3661329" y="3698876"/>
              <a:ext cx="319884" cy="1535642"/>
              <a:chOff x="520" y="2782"/>
              <a:chExt cx="216" cy="897"/>
            </a:xfrm>
          </p:grpSpPr>
          <p:sp>
            <p:nvSpPr>
              <p:cNvPr id="141482" name="Line 27"/>
              <p:cNvSpPr>
                <a:spLocks noChangeShapeType="1"/>
              </p:cNvSpPr>
              <p:nvPr/>
            </p:nvSpPr>
            <p:spPr bwMode="auto">
              <a:xfrm flipH="1">
                <a:off x="549" y="2838"/>
                <a:ext cx="0" cy="8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3" name="Oval 28"/>
              <p:cNvSpPr>
                <a:spLocks noChangeArrowheads="1"/>
              </p:cNvSpPr>
              <p:nvPr/>
            </p:nvSpPr>
            <p:spPr bwMode="auto">
              <a:xfrm>
                <a:off x="520" y="27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84" name="Oval 29"/>
              <p:cNvSpPr>
                <a:spLocks noChangeArrowheads="1"/>
              </p:cNvSpPr>
              <p:nvPr/>
            </p:nvSpPr>
            <p:spPr bwMode="auto">
              <a:xfrm>
                <a:off x="680" y="284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41481" name="Line 13"/>
            <p:cNvSpPr>
              <a:spLocks noChangeShapeType="1"/>
            </p:cNvSpPr>
            <p:nvPr/>
          </p:nvSpPr>
          <p:spPr bwMode="auto">
            <a:xfrm flipV="1">
              <a:off x="3944981" y="4438648"/>
              <a:ext cx="0" cy="819151"/>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152"/>
          <p:cNvGrpSpPr>
            <a:grpSpLocks/>
          </p:cNvGrpSpPr>
          <p:nvPr/>
        </p:nvGrpSpPr>
        <p:grpSpPr bwMode="auto">
          <a:xfrm>
            <a:off x="3133725" y="4705350"/>
            <a:ext cx="1381125" cy="1381125"/>
            <a:chOff x="380" y="565"/>
            <a:chExt cx="3181" cy="3178"/>
          </a:xfrm>
        </p:grpSpPr>
        <p:sp>
          <p:nvSpPr>
            <p:cNvPr id="141474" name="Freeform 153"/>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5" name="Freeform 154"/>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6" name="Freeform 155"/>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7" name="Freeform 156"/>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8" name="Oval 157"/>
            <p:cNvSpPr>
              <a:spLocks noChangeArrowheads="1"/>
            </p:cNvSpPr>
            <p:nvPr/>
          </p:nvSpPr>
          <p:spPr bwMode="auto">
            <a:xfrm>
              <a:off x="1393" y="1580"/>
              <a:ext cx="1159" cy="1159"/>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0" name="193 Grupo"/>
          <p:cNvGrpSpPr>
            <a:grpSpLocks/>
          </p:cNvGrpSpPr>
          <p:nvPr/>
        </p:nvGrpSpPr>
        <p:grpSpPr bwMode="auto">
          <a:xfrm>
            <a:off x="1790700" y="1757363"/>
            <a:ext cx="1325563" cy="1069975"/>
            <a:chOff x="3427513" y="3994484"/>
            <a:chExt cx="1324962" cy="1070811"/>
          </a:xfrm>
        </p:grpSpPr>
        <p:sp>
          <p:nvSpPr>
            <p:cNvPr id="196" name="195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98" name="197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11" name="201 Grupo"/>
          <p:cNvGrpSpPr>
            <a:grpSpLocks/>
          </p:cNvGrpSpPr>
          <p:nvPr/>
        </p:nvGrpSpPr>
        <p:grpSpPr bwMode="auto">
          <a:xfrm>
            <a:off x="1858963" y="1824038"/>
            <a:ext cx="1173162" cy="917575"/>
            <a:chOff x="3505201" y="4074319"/>
            <a:chExt cx="1172494" cy="916943"/>
          </a:xfrm>
        </p:grpSpPr>
        <p:sp>
          <p:nvSpPr>
            <p:cNvPr id="204" name="203 Rectángulo"/>
            <p:cNvSpPr/>
            <p:nvPr/>
          </p:nvSpPr>
          <p:spPr>
            <a:xfrm>
              <a:off x="3505201" y="4074319"/>
              <a:ext cx="1172494" cy="9169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41471" name="Text Box 134"/>
            <p:cNvSpPr txBox="1">
              <a:spLocks noChangeArrowheads="1"/>
            </p:cNvSpPr>
            <p:nvPr/>
          </p:nvSpPr>
          <p:spPr bwMode="auto">
            <a:xfrm>
              <a:off x="3743868" y="4265653"/>
              <a:ext cx="738187" cy="519113"/>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2800" b="1" dirty="0" err="1">
                  <a:solidFill>
                    <a:srgbClr val="FFFFFF"/>
                  </a:solidFill>
                </a:rPr>
                <a:t>tve</a:t>
              </a:r>
              <a:endParaRPr lang="es-ES" sz="2800" b="1" dirty="0">
                <a:solidFill>
                  <a:srgbClr val="FFFFFF"/>
                </a:solidFill>
              </a:endParaRPr>
            </a:p>
          </p:txBody>
        </p:sp>
      </p:grpSp>
      <p:grpSp>
        <p:nvGrpSpPr>
          <p:cNvPr id="12" name="449 Grupo"/>
          <p:cNvGrpSpPr>
            <a:grpSpLocks/>
          </p:cNvGrpSpPr>
          <p:nvPr/>
        </p:nvGrpSpPr>
        <p:grpSpPr bwMode="auto">
          <a:xfrm>
            <a:off x="5843588" y="4584700"/>
            <a:ext cx="1773237" cy="1433513"/>
            <a:chOff x="5844214" y="4584031"/>
            <a:chExt cx="1773112" cy="1433835"/>
          </a:xfrm>
        </p:grpSpPr>
        <p:grpSp>
          <p:nvGrpSpPr>
            <p:cNvPr id="13" name="381 Grupo"/>
            <p:cNvGrpSpPr>
              <a:grpSpLocks/>
            </p:cNvGrpSpPr>
            <p:nvPr/>
          </p:nvGrpSpPr>
          <p:grpSpPr bwMode="auto">
            <a:xfrm>
              <a:off x="6108530" y="4584031"/>
              <a:ext cx="1508796" cy="1282366"/>
              <a:chOff x="3704222" y="919163"/>
              <a:chExt cx="2168525" cy="1843087"/>
            </a:xfrm>
          </p:grpSpPr>
          <p:pic>
            <p:nvPicPr>
              <p:cNvPr id="141463" name="Picture 4" descr="modernos"/>
              <p:cNvPicPr>
                <a:picLocks noChangeAspect="1" noChangeArrowheads="1"/>
              </p:cNvPicPr>
              <p:nvPr/>
            </p:nvPicPr>
            <p:blipFill>
              <a:blip r:embed="rId3"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384" name="383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rgbClr val="FFFFB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grpSp>
            <p:nvGrpSpPr>
              <p:cNvPr id="14" name="168 Grupo"/>
              <p:cNvGrpSpPr>
                <a:grpSpLocks/>
              </p:cNvGrpSpPr>
              <p:nvPr/>
            </p:nvGrpSpPr>
            <p:grpSpPr bwMode="auto">
              <a:xfrm>
                <a:off x="3706603" y="919163"/>
                <a:ext cx="2166144" cy="1652768"/>
                <a:chOff x="3706603" y="919163"/>
                <a:chExt cx="2166144" cy="1652768"/>
              </a:xfrm>
            </p:grpSpPr>
            <p:sp>
              <p:nvSpPr>
                <p:cNvPr id="386" name="385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ysClr val="windowText" lastClr="000000"/>
                    </a:solidFill>
                  </a:endParaRPr>
                </a:p>
              </p:txBody>
            </p:sp>
            <p:sp>
              <p:nvSpPr>
                <p:cNvPr id="387" name="386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8" name="387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9" name="388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grpSp>
          <p:nvGrpSpPr>
            <p:cNvPr id="15" name="389 Grupo"/>
            <p:cNvGrpSpPr>
              <a:grpSpLocks/>
            </p:cNvGrpSpPr>
            <p:nvPr/>
          </p:nvGrpSpPr>
          <p:grpSpPr bwMode="auto">
            <a:xfrm>
              <a:off x="5844214" y="5739792"/>
              <a:ext cx="1499913" cy="278074"/>
              <a:chOff x="1712224" y="2676379"/>
              <a:chExt cx="2186740" cy="405408"/>
            </a:xfrm>
          </p:grpSpPr>
          <p:sp>
            <p:nvSpPr>
              <p:cNvPr id="141404" name="AutoShape 60"/>
              <p:cNvSpPr>
                <a:spLocks noChangeArrowheads="1"/>
              </p:cNvSpPr>
              <p:nvPr/>
            </p:nvSpPr>
            <p:spPr bwMode="auto">
              <a:xfrm rot="194727">
                <a:off x="1712224" y="2986092"/>
                <a:ext cx="2017261" cy="95695"/>
              </a:xfrm>
              <a:prstGeom prst="roundRect">
                <a:avLst>
                  <a:gd name="adj" fmla="val 50000"/>
                </a:avLst>
              </a:prstGeom>
              <a:solidFill>
                <a:schemeClr val="accent1"/>
              </a:solidFill>
              <a:ln w="9525">
                <a:round/>
                <a:headEnd/>
                <a:tailEnd/>
              </a:ln>
              <a:scene3d>
                <a:camera prst="legacyObliqueTopRight"/>
                <a:lightRig rig="legacyFlat3" dir="b"/>
              </a:scene3d>
              <a:sp3d extrusionH="89535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16" name="110 Grupo"/>
              <p:cNvGrpSpPr>
                <a:grpSpLocks/>
              </p:cNvGrpSpPr>
              <p:nvPr/>
            </p:nvGrpSpPr>
            <p:grpSpPr bwMode="auto">
              <a:xfrm rot="194727">
                <a:off x="1847252" y="2676379"/>
                <a:ext cx="2051712" cy="294741"/>
                <a:chOff x="1904775" y="2511090"/>
                <a:chExt cx="3239631" cy="465394"/>
              </a:xfrm>
            </p:grpSpPr>
            <p:sp>
              <p:nvSpPr>
                <p:cNvPr id="141406"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7"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8"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9"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0"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1"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2"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3"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4"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5"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6"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7"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8"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9"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0"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1"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2"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3"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4"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5"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6"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7"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8"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9"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0"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1"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2"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3"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4"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5"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6"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7"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8"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9"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0"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1"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2"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3"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4"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5"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6"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7"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8"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9"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0"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1"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2"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3"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4"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5"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6"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7"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8"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9"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0"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1"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2"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grpSp>
      </p:grpSp>
      <p:grpSp>
        <p:nvGrpSpPr>
          <p:cNvPr id="17" name="450 Grupo"/>
          <p:cNvGrpSpPr>
            <a:grpSpLocks/>
          </p:cNvGrpSpPr>
          <p:nvPr/>
        </p:nvGrpSpPr>
        <p:grpSpPr bwMode="auto">
          <a:xfrm>
            <a:off x="6524625" y="3687763"/>
            <a:ext cx="428625" cy="1028700"/>
            <a:chOff x="6524639" y="3687764"/>
            <a:chExt cx="428626" cy="1028700"/>
          </a:xfrm>
        </p:grpSpPr>
        <p:sp>
          <p:nvSpPr>
            <p:cNvPr id="141395" name="Line 13"/>
            <p:cNvSpPr>
              <a:spLocks noChangeShapeType="1"/>
            </p:cNvSpPr>
            <p:nvPr/>
          </p:nvSpPr>
          <p:spPr bwMode="auto">
            <a:xfrm flipV="1">
              <a:off x="6916779" y="3853991"/>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96" name="Line 13"/>
            <p:cNvSpPr>
              <a:spLocks noChangeShapeType="1"/>
            </p:cNvSpPr>
            <p:nvPr/>
          </p:nvSpPr>
          <p:spPr bwMode="auto">
            <a:xfrm flipV="1">
              <a:off x="6916779" y="4438649"/>
              <a:ext cx="0" cy="25366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5"/>
            <p:cNvGrpSpPr>
              <a:grpSpLocks/>
            </p:cNvGrpSpPr>
            <p:nvPr/>
          </p:nvGrpSpPr>
          <p:grpSpPr bwMode="auto">
            <a:xfrm>
              <a:off x="6524639" y="3687764"/>
              <a:ext cx="428626" cy="1028700"/>
              <a:chOff x="3822" y="2070"/>
              <a:chExt cx="270" cy="648"/>
            </a:xfrm>
          </p:grpSpPr>
          <p:sp>
            <p:nvSpPr>
              <p:cNvPr id="141398" name="Line 8"/>
              <p:cNvSpPr>
                <a:spLocks noChangeShapeType="1"/>
              </p:cNvSpPr>
              <p:nvPr/>
            </p:nvSpPr>
            <p:spPr bwMode="auto">
              <a:xfrm flipH="1">
                <a:off x="3849" y="2109"/>
                <a:ext cx="0" cy="60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 name="Group 9"/>
              <p:cNvGrpSpPr>
                <a:grpSpLocks/>
              </p:cNvGrpSpPr>
              <p:nvPr/>
            </p:nvGrpSpPr>
            <p:grpSpPr bwMode="auto">
              <a:xfrm>
                <a:off x="3822" y="2070"/>
                <a:ext cx="270" cy="114"/>
                <a:chOff x="863" y="2876"/>
                <a:chExt cx="270" cy="114"/>
              </a:xfrm>
            </p:grpSpPr>
            <p:sp>
              <p:nvSpPr>
                <p:cNvPr id="141400" name="Oval 10"/>
                <p:cNvSpPr>
                  <a:spLocks noChangeArrowheads="1"/>
                </p:cNvSpPr>
                <p:nvPr/>
              </p:nvSpPr>
              <p:spPr bwMode="auto">
                <a:xfrm>
                  <a:off x="86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01" name="Oval 11"/>
                <p:cNvSpPr>
                  <a:spLocks noChangeArrowheads="1"/>
                </p:cNvSpPr>
                <p:nvPr/>
              </p:nvSpPr>
              <p:spPr bwMode="auto">
                <a:xfrm>
                  <a:off x="107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grpSp>
        <p:nvGrpSpPr>
          <p:cNvPr id="20" name="462 Grupo"/>
          <p:cNvGrpSpPr>
            <a:grpSpLocks/>
          </p:cNvGrpSpPr>
          <p:nvPr/>
        </p:nvGrpSpPr>
        <p:grpSpPr bwMode="auto">
          <a:xfrm>
            <a:off x="6181725" y="4730750"/>
            <a:ext cx="1368425" cy="835025"/>
            <a:chOff x="4460602" y="1590078"/>
            <a:chExt cx="1369740" cy="835138"/>
          </a:xfrm>
        </p:grpSpPr>
        <p:sp>
          <p:nvSpPr>
            <p:cNvPr id="464" name="463 Forma libre"/>
            <p:cNvSpPr/>
            <p:nvPr/>
          </p:nvSpPr>
          <p:spPr>
            <a:xfrm>
              <a:off x="4535287" y="1590078"/>
              <a:ext cx="1191769" cy="835138"/>
            </a:xfrm>
            <a:custGeom>
              <a:avLst/>
              <a:gdLst>
                <a:gd name="connsiteX0" fmla="*/ 9525 w 3738563"/>
                <a:gd name="connsiteY0" fmla="*/ 214312 h 2633662"/>
                <a:gd name="connsiteX1" fmla="*/ 0 w 3738563"/>
                <a:gd name="connsiteY1" fmla="*/ 2452687 h 2633662"/>
                <a:gd name="connsiteX2" fmla="*/ 3738563 w 3738563"/>
                <a:gd name="connsiteY2" fmla="*/ 2633662 h 2633662"/>
                <a:gd name="connsiteX3" fmla="*/ 3729038 w 3738563"/>
                <a:gd name="connsiteY3" fmla="*/ 0 h 2633662"/>
                <a:gd name="connsiteX4" fmla="*/ 9525 w 3738563"/>
                <a:gd name="connsiteY4" fmla="*/ 214312 h 26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3" h="2633662">
                  <a:moveTo>
                    <a:pt x="9525" y="214312"/>
                  </a:moveTo>
                  <a:lnTo>
                    <a:pt x="0" y="2452687"/>
                  </a:lnTo>
                  <a:lnTo>
                    <a:pt x="3738563" y="2633662"/>
                  </a:lnTo>
                  <a:lnTo>
                    <a:pt x="3729038" y="0"/>
                  </a:lnTo>
                  <a:lnTo>
                    <a:pt x="9525" y="2143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41394" name="Text Box 136"/>
            <p:cNvSpPr txBox="1">
              <a:spLocks noChangeArrowheads="1"/>
            </p:cNvSpPr>
            <p:nvPr/>
          </p:nvSpPr>
          <p:spPr bwMode="auto">
            <a:xfrm rot="-60000">
              <a:off x="4460602" y="1823271"/>
              <a:ext cx="1369740" cy="338554"/>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1600" b="1">
                  <a:solidFill>
                    <a:srgbClr val="C00000"/>
                  </a:solidFill>
                </a:rPr>
                <a:t>Windows</a:t>
              </a:r>
            </a:p>
          </p:txBody>
        </p:sp>
      </p:grpSp>
      <p:grpSp>
        <p:nvGrpSpPr>
          <p:cNvPr id="21" name="232 Grupo"/>
          <p:cNvGrpSpPr>
            <a:grpSpLocks/>
          </p:cNvGrpSpPr>
          <p:nvPr/>
        </p:nvGrpSpPr>
        <p:grpSpPr bwMode="auto">
          <a:xfrm>
            <a:off x="7758113" y="1931988"/>
            <a:ext cx="869950" cy="869950"/>
            <a:chOff x="7758865" y="1931988"/>
            <a:chExt cx="869950" cy="869950"/>
          </a:xfrm>
        </p:grpSpPr>
        <p:grpSp>
          <p:nvGrpSpPr>
            <p:cNvPr id="22" name="204 Grupo"/>
            <p:cNvGrpSpPr>
              <a:grpSpLocks/>
            </p:cNvGrpSpPr>
            <p:nvPr/>
          </p:nvGrpSpPr>
          <p:grpSpPr bwMode="auto">
            <a:xfrm>
              <a:off x="7758865" y="1931988"/>
              <a:ext cx="869950" cy="869950"/>
              <a:chOff x="7758865" y="1931988"/>
              <a:chExt cx="869950" cy="869950"/>
            </a:xfrm>
          </p:grpSpPr>
          <p:sp>
            <p:nvSpPr>
              <p:cNvPr id="141386" name="AutoShape 166"/>
              <p:cNvSpPr>
                <a:spLocks noChangeArrowheads="1"/>
              </p:cNvSpPr>
              <p:nvPr/>
            </p:nvSpPr>
            <p:spPr bwMode="auto">
              <a:xfrm>
                <a:off x="7758865" y="1931988"/>
                <a:ext cx="869950" cy="869950"/>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7" name="AutoShape 168"/>
              <p:cNvSpPr>
                <a:spLocks noChangeArrowheads="1"/>
              </p:cNvSpPr>
              <p:nvPr/>
            </p:nvSpPr>
            <p:spPr bwMode="auto">
              <a:xfrm>
                <a:off x="7772660" y="1988030"/>
                <a:ext cx="838049" cy="150021"/>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8" name="Oval 169"/>
              <p:cNvSpPr>
                <a:spLocks noChangeArrowheads="1"/>
              </p:cNvSpPr>
              <p:nvPr/>
            </p:nvSpPr>
            <p:spPr bwMode="auto">
              <a:xfrm>
                <a:off x="7818356"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9" name="Oval 170"/>
              <p:cNvSpPr>
                <a:spLocks noChangeArrowheads="1"/>
              </p:cNvSpPr>
              <p:nvPr/>
            </p:nvSpPr>
            <p:spPr bwMode="auto">
              <a:xfrm>
                <a:off x="7887331" y="2041486"/>
                <a:ext cx="36212"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0" name="Oval 171"/>
              <p:cNvSpPr>
                <a:spLocks noChangeArrowheads="1"/>
              </p:cNvSpPr>
              <p:nvPr/>
            </p:nvSpPr>
            <p:spPr bwMode="auto">
              <a:xfrm>
                <a:off x="7955444"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1" name="Oval 172"/>
              <p:cNvSpPr>
                <a:spLocks noChangeArrowheads="1"/>
              </p:cNvSpPr>
              <p:nvPr/>
            </p:nvSpPr>
            <p:spPr bwMode="auto">
              <a:xfrm>
                <a:off x="8446893" y="2019931"/>
                <a:ext cx="90530"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sp>
            <p:nvSpPr>
              <p:cNvPr id="141392" name="Oval 173"/>
              <p:cNvSpPr>
                <a:spLocks noChangeArrowheads="1"/>
              </p:cNvSpPr>
              <p:nvPr/>
            </p:nvSpPr>
            <p:spPr bwMode="auto">
              <a:xfrm>
                <a:off x="8314116" y="2019931"/>
                <a:ext cx="91392"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grpSp>
        <p:sp>
          <p:nvSpPr>
            <p:cNvPr id="141385" name="Oval 167"/>
            <p:cNvSpPr>
              <a:spLocks noChangeArrowheads="1"/>
            </p:cNvSpPr>
            <p:nvPr/>
          </p:nvSpPr>
          <p:spPr bwMode="auto">
            <a:xfrm>
              <a:off x="7940910" y="2238569"/>
              <a:ext cx="448339" cy="448339"/>
            </a:xfrm>
            <a:prstGeom prst="ellipse">
              <a:avLst/>
            </a:prstGeom>
            <a:solidFill>
              <a:schemeClr val="bg1"/>
            </a:solidFill>
            <a:ln w="762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3" name="265 Grupo"/>
          <p:cNvGrpSpPr>
            <a:grpSpLocks/>
          </p:cNvGrpSpPr>
          <p:nvPr/>
        </p:nvGrpSpPr>
        <p:grpSpPr bwMode="auto">
          <a:xfrm>
            <a:off x="8024813" y="2790825"/>
            <a:ext cx="377825" cy="1077913"/>
            <a:chOff x="8024813" y="2790825"/>
            <a:chExt cx="377825" cy="1077913"/>
          </a:xfrm>
        </p:grpSpPr>
        <p:grpSp>
          <p:nvGrpSpPr>
            <p:cNvPr id="24" name="257 Grupo"/>
            <p:cNvGrpSpPr>
              <a:grpSpLocks/>
            </p:cNvGrpSpPr>
            <p:nvPr/>
          </p:nvGrpSpPr>
          <p:grpSpPr bwMode="auto">
            <a:xfrm>
              <a:off x="8358313" y="2795586"/>
              <a:ext cx="0" cy="995361"/>
              <a:chOff x="7835942" y="2805114"/>
              <a:chExt cx="0" cy="995361"/>
            </a:xfrm>
          </p:grpSpPr>
          <p:sp>
            <p:nvSpPr>
              <p:cNvPr id="141382" name="Line 13"/>
              <p:cNvSpPr>
                <a:spLocks noChangeShapeType="1"/>
              </p:cNvSpPr>
              <p:nvPr/>
            </p:nvSpPr>
            <p:spPr bwMode="auto">
              <a:xfrm flipV="1">
                <a:off x="7835942" y="2805114"/>
                <a:ext cx="0" cy="238124"/>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83" name="Line 13"/>
              <p:cNvSpPr>
                <a:spLocks noChangeShapeType="1"/>
              </p:cNvSpPr>
              <p:nvPr/>
            </p:nvSpPr>
            <p:spPr bwMode="auto">
              <a:xfrm flipV="1">
                <a:off x="7835942" y="3376612"/>
                <a:ext cx="0" cy="423863"/>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37"/>
            <p:cNvGrpSpPr>
              <a:grpSpLocks/>
            </p:cNvGrpSpPr>
            <p:nvPr/>
          </p:nvGrpSpPr>
          <p:grpSpPr bwMode="auto">
            <a:xfrm>
              <a:off x="8024813" y="2790825"/>
              <a:ext cx="377825" cy="1077913"/>
              <a:chOff x="4767" y="1505"/>
              <a:chExt cx="238" cy="679"/>
            </a:xfrm>
          </p:grpSpPr>
          <p:sp>
            <p:nvSpPr>
              <p:cNvPr id="141378" name="Line 39"/>
              <p:cNvSpPr>
                <a:spLocks noChangeShapeType="1"/>
              </p:cNvSpPr>
              <p:nvPr/>
            </p:nvSpPr>
            <p:spPr bwMode="auto">
              <a:xfrm flipV="1">
                <a:off x="4793"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41"/>
              <p:cNvGrpSpPr>
                <a:grpSpLocks/>
              </p:cNvGrpSpPr>
              <p:nvPr/>
            </p:nvGrpSpPr>
            <p:grpSpPr bwMode="auto">
              <a:xfrm>
                <a:off x="4767" y="2070"/>
                <a:ext cx="238" cy="114"/>
                <a:chOff x="947" y="2876"/>
                <a:chExt cx="238" cy="114"/>
              </a:xfrm>
            </p:grpSpPr>
            <p:sp>
              <p:nvSpPr>
                <p:cNvPr id="141380" name="Oval 42"/>
                <p:cNvSpPr>
                  <a:spLocks noChangeArrowheads="1"/>
                </p:cNvSpPr>
                <p:nvPr/>
              </p:nvSpPr>
              <p:spPr bwMode="auto">
                <a:xfrm>
                  <a:off x="947"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1" name="Oval 43"/>
                <p:cNvSpPr>
                  <a:spLocks noChangeArrowheads="1"/>
                </p:cNvSpPr>
                <p:nvPr/>
              </p:nvSpPr>
              <p:spPr bwMode="auto">
                <a:xfrm>
                  <a:off x="1129"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sp>
        <p:nvSpPr>
          <p:cNvPr id="295" name="294 Elipse"/>
          <p:cNvSpPr/>
          <p:nvPr/>
        </p:nvSpPr>
        <p:spPr>
          <a:xfrm>
            <a:off x="7970838" y="2268538"/>
            <a:ext cx="385762" cy="387350"/>
          </a:xfrm>
          <a:prstGeom prst="ellipse">
            <a:avLst/>
          </a:prstGeom>
          <a:blipFill>
            <a:blip r:embed="rId4" cstate="print"/>
            <a:tile tx="0" ty="0" sx="100000" sy="100000" flip="none" algn="tl"/>
          </a:blip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96" name="295 Elipse"/>
          <p:cNvSpPr/>
          <p:nvPr/>
        </p:nvSpPr>
        <p:spPr>
          <a:xfrm>
            <a:off x="6985000" y="2268538"/>
            <a:ext cx="385763" cy="387350"/>
          </a:xfrm>
          <a:prstGeom prst="ellipse">
            <a:avLst/>
          </a:prstGeom>
          <a:solidFill>
            <a:srgbClr val="FFFFC1"/>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35" name="234 CuadroTexto"/>
          <p:cNvSpPr txBox="1">
            <a:spLocks noChangeArrowheads="1"/>
          </p:cNvSpPr>
          <p:nvPr/>
        </p:nvSpPr>
        <p:spPr bwMode="auto">
          <a:xfrm>
            <a:off x="355600" y="4190878"/>
            <a:ext cx="2444043" cy="120032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FF0000"/>
                </a:solidFill>
              </a:rPr>
              <a:t>Click</a:t>
            </a:r>
            <a:r>
              <a:rPr lang="es-ES_tradnl" b="1" dirty="0">
                <a:solidFill>
                  <a:srgbClr val="FF0000"/>
                </a:solidFill>
              </a:rPr>
              <a:t> sobre los interruptores para encender y/o apagar cada elemento</a:t>
            </a:r>
          </a:p>
        </p:txBody>
      </p:sp>
      <p:grpSp>
        <p:nvGrpSpPr>
          <p:cNvPr id="27" name="242 Grupo"/>
          <p:cNvGrpSpPr>
            <a:grpSpLocks/>
          </p:cNvGrpSpPr>
          <p:nvPr/>
        </p:nvGrpSpPr>
        <p:grpSpPr bwMode="auto">
          <a:xfrm>
            <a:off x="1319213" y="3705225"/>
            <a:ext cx="57150" cy="157163"/>
            <a:chOff x="1319213" y="3705226"/>
            <a:chExt cx="57150" cy="157163"/>
          </a:xfrm>
        </p:grpSpPr>
        <p:sp>
          <p:nvSpPr>
            <p:cNvPr id="241" name="240 Elipse"/>
            <p:cNvSpPr/>
            <p:nvPr/>
          </p:nvSpPr>
          <p:spPr>
            <a:xfrm>
              <a:off x="1319213" y="3805239"/>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37" name="236 Elipse"/>
            <p:cNvSpPr/>
            <p:nvPr/>
          </p:nvSpPr>
          <p:spPr>
            <a:xfrm>
              <a:off x="1319213" y="3705226"/>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grpSp>
        <p:nvGrpSpPr>
          <p:cNvPr id="28" name="252 Grupo"/>
          <p:cNvGrpSpPr>
            <a:grpSpLocks/>
          </p:cNvGrpSpPr>
          <p:nvPr/>
        </p:nvGrpSpPr>
        <p:grpSpPr bwMode="auto">
          <a:xfrm>
            <a:off x="2228850" y="2790825"/>
            <a:ext cx="381000" cy="1077913"/>
            <a:chOff x="2228854" y="2790825"/>
            <a:chExt cx="381001" cy="1077913"/>
          </a:xfrm>
        </p:grpSpPr>
        <p:grpSp>
          <p:nvGrpSpPr>
            <p:cNvPr id="29" name="Group 18"/>
            <p:cNvGrpSpPr>
              <a:grpSpLocks/>
            </p:cNvGrpSpPr>
            <p:nvPr/>
          </p:nvGrpSpPr>
          <p:grpSpPr bwMode="auto">
            <a:xfrm>
              <a:off x="2228854" y="2790825"/>
              <a:ext cx="381001" cy="1077913"/>
              <a:chOff x="1116" y="1505"/>
              <a:chExt cx="240" cy="679"/>
            </a:xfrm>
          </p:grpSpPr>
          <p:sp>
            <p:nvSpPr>
              <p:cNvPr id="141370" name="Line 20"/>
              <p:cNvSpPr>
                <a:spLocks noChangeShapeType="1"/>
              </p:cNvSpPr>
              <p:nvPr/>
            </p:nvSpPr>
            <p:spPr bwMode="auto">
              <a:xfrm flipV="1">
                <a:off x="1141"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0" name="Group 22"/>
              <p:cNvGrpSpPr>
                <a:grpSpLocks/>
              </p:cNvGrpSpPr>
              <p:nvPr/>
            </p:nvGrpSpPr>
            <p:grpSpPr bwMode="auto">
              <a:xfrm>
                <a:off x="1116" y="2070"/>
                <a:ext cx="240" cy="114"/>
                <a:chOff x="953" y="2876"/>
                <a:chExt cx="240" cy="114"/>
              </a:xfrm>
            </p:grpSpPr>
            <p:sp>
              <p:nvSpPr>
                <p:cNvPr id="141372" name="Oval 23"/>
                <p:cNvSpPr>
                  <a:spLocks noChangeArrowheads="1"/>
                </p:cNvSpPr>
                <p:nvPr/>
              </p:nvSpPr>
              <p:spPr bwMode="auto">
                <a:xfrm>
                  <a:off x="95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73" name="Oval 24"/>
                <p:cNvSpPr>
                  <a:spLocks noChangeArrowheads="1"/>
                </p:cNvSpPr>
                <p:nvPr/>
              </p:nvSpPr>
              <p:spPr bwMode="auto">
                <a:xfrm>
                  <a:off x="113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31" name="248 Grupo"/>
            <p:cNvGrpSpPr>
              <a:grpSpLocks/>
            </p:cNvGrpSpPr>
            <p:nvPr/>
          </p:nvGrpSpPr>
          <p:grpSpPr bwMode="auto">
            <a:xfrm>
              <a:off x="2565733" y="2803982"/>
              <a:ext cx="0" cy="977440"/>
              <a:chOff x="2469481" y="2803982"/>
              <a:chExt cx="0" cy="977440"/>
            </a:xfrm>
          </p:grpSpPr>
          <p:sp>
            <p:nvSpPr>
              <p:cNvPr id="141368" name="Line 13"/>
              <p:cNvSpPr>
                <a:spLocks noChangeShapeType="1"/>
              </p:cNvSpPr>
              <p:nvPr/>
            </p:nvSpPr>
            <p:spPr bwMode="auto">
              <a:xfrm flipV="1">
                <a:off x="2469481" y="2803982"/>
                <a:ext cx="0" cy="324979"/>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9" name="Line 13"/>
              <p:cNvSpPr>
                <a:spLocks noChangeShapeType="1"/>
              </p:cNvSpPr>
              <p:nvPr/>
            </p:nvSpPr>
            <p:spPr bwMode="auto">
              <a:xfrm flipV="1">
                <a:off x="2469481" y="3481385"/>
                <a:ext cx="0" cy="30003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45" name="Rectangle 63"/>
          <p:cNvSpPr>
            <a:spLocks noChangeArrowheads="1"/>
          </p:cNvSpPr>
          <p:nvPr/>
        </p:nvSpPr>
        <p:spPr bwMode="auto">
          <a:xfrm>
            <a:off x="2357438" y="3128963"/>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6" name="Rectangle 64"/>
          <p:cNvSpPr>
            <a:spLocks noChangeArrowheads="1"/>
          </p:cNvSpPr>
          <p:nvPr/>
        </p:nvSpPr>
        <p:spPr bwMode="auto">
          <a:xfrm>
            <a:off x="2390775" y="3151188"/>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7" name="Rectangle 65"/>
          <p:cNvSpPr>
            <a:spLocks noChangeArrowheads="1"/>
          </p:cNvSpPr>
          <p:nvPr/>
        </p:nvSpPr>
        <p:spPr bwMode="auto">
          <a:xfrm>
            <a:off x="2397125" y="3152775"/>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0" name="Rectangle 63"/>
          <p:cNvSpPr>
            <a:spLocks noChangeArrowheads="1"/>
          </p:cNvSpPr>
          <p:nvPr/>
        </p:nvSpPr>
        <p:spPr bwMode="auto">
          <a:xfrm>
            <a:off x="8132763" y="3051175"/>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1" name="Rectangle 64"/>
          <p:cNvSpPr>
            <a:spLocks noChangeArrowheads="1"/>
          </p:cNvSpPr>
          <p:nvPr/>
        </p:nvSpPr>
        <p:spPr bwMode="auto">
          <a:xfrm>
            <a:off x="8147050" y="3074988"/>
            <a:ext cx="377825" cy="309562"/>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3" name="Rectangle 65"/>
          <p:cNvSpPr>
            <a:spLocks noChangeArrowheads="1"/>
          </p:cNvSpPr>
          <p:nvPr/>
        </p:nvSpPr>
        <p:spPr bwMode="auto">
          <a:xfrm>
            <a:off x="8151813" y="30749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7" name="Rectangle 63"/>
          <p:cNvSpPr>
            <a:spLocks noChangeArrowheads="1"/>
          </p:cNvSpPr>
          <p:nvPr/>
        </p:nvSpPr>
        <p:spPr bwMode="auto">
          <a:xfrm>
            <a:off x="3738563" y="4090988"/>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8" name="Rectangle 64"/>
          <p:cNvSpPr>
            <a:spLocks noChangeArrowheads="1"/>
          </p:cNvSpPr>
          <p:nvPr/>
        </p:nvSpPr>
        <p:spPr bwMode="auto">
          <a:xfrm>
            <a:off x="3762375" y="41148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9" name="Rectangle 65"/>
          <p:cNvSpPr>
            <a:spLocks noChangeArrowheads="1"/>
          </p:cNvSpPr>
          <p:nvPr/>
        </p:nvSpPr>
        <p:spPr bwMode="auto">
          <a:xfrm>
            <a:off x="3789363" y="4114800"/>
            <a:ext cx="360362"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4" name="Rectangle 63"/>
          <p:cNvSpPr>
            <a:spLocks noChangeArrowheads="1"/>
          </p:cNvSpPr>
          <p:nvPr/>
        </p:nvSpPr>
        <p:spPr bwMode="auto">
          <a:xfrm>
            <a:off x="5305425" y="2909888"/>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5" name="Rectangle 64"/>
          <p:cNvSpPr>
            <a:spLocks noChangeArrowheads="1"/>
          </p:cNvSpPr>
          <p:nvPr/>
        </p:nvSpPr>
        <p:spPr bwMode="auto">
          <a:xfrm>
            <a:off x="5345113" y="2933700"/>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6" name="Rectangle 65"/>
          <p:cNvSpPr>
            <a:spLocks noChangeArrowheads="1"/>
          </p:cNvSpPr>
          <p:nvPr/>
        </p:nvSpPr>
        <p:spPr bwMode="auto">
          <a:xfrm>
            <a:off x="5351463" y="29352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8" name="Rectangle 63"/>
          <p:cNvSpPr>
            <a:spLocks noChangeArrowheads="1"/>
          </p:cNvSpPr>
          <p:nvPr/>
        </p:nvSpPr>
        <p:spPr bwMode="auto">
          <a:xfrm>
            <a:off x="6689725" y="4078288"/>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9" name="Rectangle 64"/>
          <p:cNvSpPr>
            <a:spLocks noChangeArrowheads="1"/>
          </p:cNvSpPr>
          <p:nvPr/>
        </p:nvSpPr>
        <p:spPr bwMode="auto">
          <a:xfrm>
            <a:off x="6713538" y="41021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80" name="Rectangle 65"/>
          <p:cNvSpPr>
            <a:spLocks noChangeArrowheads="1"/>
          </p:cNvSpPr>
          <p:nvPr/>
        </p:nvSpPr>
        <p:spPr bwMode="auto">
          <a:xfrm>
            <a:off x="6732588" y="4102100"/>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141312" name="196 Grupo"/>
          <p:cNvGrpSpPr>
            <a:grpSpLocks/>
          </p:cNvGrpSpPr>
          <p:nvPr/>
        </p:nvGrpSpPr>
        <p:grpSpPr bwMode="auto">
          <a:xfrm>
            <a:off x="5227638" y="2460625"/>
            <a:ext cx="358775" cy="1408113"/>
            <a:chOff x="5226844" y="2459832"/>
            <a:chExt cx="359569" cy="1408906"/>
          </a:xfrm>
        </p:grpSpPr>
        <p:grpSp>
          <p:nvGrpSpPr>
            <p:cNvPr id="141313" name="189 Grupo"/>
            <p:cNvGrpSpPr>
              <a:grpSpLocks/>
            </p:cNvGrpSpPr>
            <p:nvPr/>
          </p:nvGrpSpPr>
          <p:grpSpPr bwMode="auto">
            <a:xfrm>
              <a:off x="5226844" y="2459832"/>
              <a:ext cx="313573" cy="1340641"/>
              <a:chOff x="5226844" y="2459832"/>
              <a:chExt cx="313573" cy="1340641"/>
            </a:xfrm>
          </p:grpSpPr>
          <p:sp>
            <p:nvSpPr>
              <p:cNvPr id="141362" name="Line 13"/>
              <p:cNvSpPr>
                <a:spLocks noChangeShapeType="1"/>
              </p:cNvSpPr>
              <p:nvPr/>
            </p:nvSpPr>
            <p:spPr bwMode="auto">
              <a:xfrm flipV="1">
                <a:off x="5540417" y="2543175"/>
                <a:ext cx="0" cy="352425"/>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3" name="Line 13"/>
              <p:cNvSpPr>
                <a:spLocks noChangeShapeType="1"/>
              </p:cNvSpPr>
              <p:nvPr/>
            </p:nvSpPr>
            <p:spPr bwMode="auto">
              <a:xfrm flipV="1">
                <a:off x="5540417" y="3248025"/>
                <a:ext cx="0" cy="552448"/>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264" name="263 Conector recto"/>
              <p:cNvCxnSpPr/>
              <p:nvPr/>
            </p:nvCxnSpPr>
            <p:spPr>
              <a:xfrm>
                <a:off x="5226844" y="2466186"/>
                <a:ext cx="167056" cy="0"/>
              </a:xfrm>
              <a:prstGeom prst="line">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cxnSp>
            <p:nvCxnSpPr>
              <p:cNvPr id="259" name="258 Conector angular"/>
              <p:cNvCxnSpPr/>
              <p:nvPr/>
            </p:nvCxnSpPr>
            <p:spPr>
              <a:xfrm rot="16200000" flipV="1">
                <a:off x="4703623" y="2994190"/>
                <a:ext cx="1235771" cy="167057"/>
              </a:xfrm>
              <a:prstGeom prst="bentConnector3">
                <a:avLst>
                  <a:gd name="adj1" fmla="val 21272"/>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grpSp>
        <p:grpSp>
          <p:nvGrpSpPr>
            <p:cNvPr id="141314" name="190 Grupo"/>
            <p:cNvGrpSpPr>
              <a:grpSpLocks/>
            </p:cNvGrpSpPr>
            <p:nvPr/>
          </p:nvGrpSpPr>
          <p:grpSpPr bwMode="auto">
            <a:xfrm>
              <a:off x="5357813" y="3687763"/>
              <a:ext cx="228600" cy="180975"/>
              <a:chOff x="5357813" y="3687763"/>
              <a:chExt cx="228600" cy="180975"/>
            </a:xfrm>
          </p:grpSpPr>
          <p:sp>
            <p:nvSpPr>
              <p:cNvPr id="141360" name="Oval 36"/>
              <p:cNvSpPr>
                <a:spLocks noChangeArrowheads="1"/>
              </p:cNvSpPr>
              <p:nvPr/>
            </p:nvSpPr>
            <p:spPr bwMode="auto">
              <a:xfrm>
                <a:off x="5497513" y="377983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61" name="Oval 35"/>
              <p:cNvSpPr>
                <a:spLocks noChangeArrowheads="1"/>
              </p:cNvSpPr>
              <p:nvPr/>
            </p:nvSpPr>
            <p:spPr bwMode="auto">
              <a:xfrm>
                <a:off x="5357813" y="36877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155778" name="Litebulb"/>
          <p:cNvSpPr>
            <a:spLocks noEditPoints="1" noChangeArrowheads="1"/>
          </p:cNvSpPr>
          <p:nvPr/>
        </p:nvSpPr>
        <p:spPr bwMode="auto">
          <a:xfrm>
            <a:off x="5200650" y="176688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2" name="181 CuadroTexto">
            <a:hlinkClick r:id="" action="ppaction://hlinkshowjump?jump=nextslide"/>
          </p:cNvPr>
          <p:cNvSpPr txBox="1"/>
          <p:nvPr/>
        </p:nvSpPr>
        <p:spPr>
          <a:xfrm>
            <a:off x="344245" y="5497158"/>
            <a:ext cx="2452743" cy="1015663"/>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Pulsar aquí para encender todos los elementos.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235"/>
                                        </p:tgtEl>
                                        <p:attrNameLst>
                                          <p:attrName>style.visibility</p:attrName>
                                        </p:attrNameLst>
                                      </p:cBhvr>
                                      <p:tavLst>
                                        <p:tav tm="0">
                                          <p:val>
                                            <p:strVal val="hidden"/>
                                          </p:val>
                                        </p:tav>
                                        <p:tav tm="50000">
                                          <p:val>
                                            <p:strVal val="visible"/>
                                          </p:val>
                                        </p:tav>
                                      </p:tavLst>
                                    </p:anim>
                                  </p:childTnLst>
                                </p:cTn>
                              </p:par>
                              <p:par>
                                <p:cTn id="9" presetID="1" presetClass="entr" presetSubtype="0" fill="hold" grpId="2"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7"/>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click.wav"/>
                                        </p:tgtEl>
                                      </p:cMediaNode>
                                    </p:audio>
                                  </p:subTnLst>
                                </p:cTn>
                              </p:par>
                              <p:par>
                                <p:cTn id="16" presetID="1" presetClass="exit" presetSubtype="0" fill="hold" grpId="0" nodeType="withEffect">
                                  <p:stCondLst>
                                    <p:cond delay="0"/>
                                  </p:stCondLst>
                                  <p:childTnLst>
                                    <p:set>
                                      <p:cBhvr>
                                        <p:cTn id="17" dur="1" fill="hold">
                                          <p:stCondLst>
                                            <p:cond delay="0"/>
                                          </p:stCondLst>
                                        </p:cTn>
                                        <p:tgtEl>
                                          <p:spTgt spid="24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5788"/>
                                        </p:tgtEl>
                                        <p:attrNameLst>
                                          <p:attrName>style.visibility</p:attrName>
                                        </p:attrNameLst>
                                      </p:cBhvr>
                                      <p:to>
                                        <p:strVal val="visible"/>
                                      </p:to>
                                    </p:set>
                                  </p:childTnLst>
                                </p:cTn>
                              </p:par>
                              <p:par>
                                <p:cTn id="22" presetID="1" presetClass="exit" presetSubtype="0" fill="hold" grpId="2" nodeType="withEffect">
                                  <p:stCondLst>
                                    <p:cond delay="0"/>
                                  </p:stCondLst>
                                  <p:childTnLst>
                                    <p:set>
                                      <p:cBhvr>
                                        <p:cTn id="23" dur="1" fill="hold">
                                          <p:stCondLst>
                                            <p:cond delay="0"/>
                                          </p:stCondLst>
                                        </p:cTn>
                                        <p:tgtEl>
                                          <p:spTgt spid="235"/>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182"/>
                                        </p:tgtEl>
                                        <p:attrNameLst>
                                          <p:attrName>style.visibility</p:attrName>
                                        </p:attrNameLst>
                                      </p:cBhvr>
                                      <p:to>
                                        <p:strVal val="visible"/>
                                      </p:to>
                                    </p:set>
                                  </p:childTnLst>
                                </p:cTn>
                              </p:par>
                            </p:childTnLst>
                          </p:cTn>
                        </p:par>
                      </p:childTnLst>
                    </p:cTn>
                  </p:par>
                </p:childTnLst>
              </p:cTn>
              <p:nextCondLst>
                <p:cond evt="onClick" delay="0">
                  <p:tgtEl>
                    <p:spTgt spid="246"/>
                  </p:tgtEl>
                </p:cond>
              </p:nextCondLst>
            </p:seq>
            <p:seq concurrent="1" nextAc="seek">
              <p:cTn id="26" restart="whenNotActive" fill="hold" evtFilter="cancelBubble" nodeType="interactiveSeq">
                <p:stCondLst>
                  <p:cond evt="onClick" delay="0">
                    <p:tgtEl>
                      <p:spTgt spid="24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0" nodeType="withEffect">
                                  <p:stCondLst>
                                    <p:cond delay="0"/>
                                  </p:stCondLst>
                                  <p:childTnLst>
                                    <p:set>
                                      <p:cBhvr>
                                        <p:cTn id="32" dur="1" fill="hold">
                                          <p:stCondLst>
                                            <p:cond delay="0"/>
                                          </p:stCondLst>
                                        </p:cTn>
                                        <p:tgtEl>
                                          <p:spTgt spid="24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5788"/>
                                        </p:tgtEl>
                                        <p:attrNameLst>
                                          <p:attrName>style.visibility</p:attrName>
                                        </p:attrNameLst>
                                      </p:cBhvr>
                                      <p:to>
                                        <p:strVal val="hidden"/>
                                      </p:to>
                                    </p:set>
                                  </p:childTnLst>
                                </p:cTn>
                              </p:par>
                              <p:par>
                                <p:cTn id="37" presetID="1" presetClass="exit" presetSubtype="0" fill="hold" grpId="7" nodeType="withEffect">
                                  <p:stCondLst>
                                    <p:cond delay="0"/>
                                  </p:stCondLst>
                                  <p:childTnLst>
                                    <p:set>
                                      <p:cBhvr>
                                        <p:cTn id="38"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39" restart="whenNotActive" fill="hold" evtFilter="cancelBubble" nodeType="interactiveSeq">
                <p:stCondLst>
                  <p:cond evt="onClick" delay="0">
                    <p:tgtEl>
                      <p:spTgt spid="26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3"/>
                                        </p:tgtEl>
                                        <p:attrNameLst>
                                          <p:attrName>style.visibility</p:attrName>
                                        </p:attrNameLst>
                                      </p:cBhvr>
                                      <p:to>
                                        <p:strVal val="visible"/>
                                      </p:to>
                                    </p:set>
                                  </p:childTnLst>
                                  <p:subTnLst>
                                    <p:audio>
                                      <p:cMediaNode vol="100000">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grpId="0" nodeType="withEffect">
                                  <p:stCondLst>
                                    <p:cond delay="0"/>
                                  </p:stCondLst>
                                  <p:childTnLst>
                                    <p:set>
                                      <p:cBhvr>
                                        <p:cTn id="45" dur="1" fill="hold">
                                          <p:stCondLst>
                                            <p:cond delay="0"/>
                                          </p:stCondLst>
                                        </p:cTn>
                                        <p:tgtEl>
                                          <p:spTgt spid="261"/>
                                        </p:tgtEl>
                                        <p:attrNameLst>
                                          <p:attrName>style.visibility</p:attrName>
                                        </p:attrNameLst>
                                      </p:cBhvr>
                                      <p:to>
                                        <p:strVal val="hidden"/>
                                      </p:to>
                                    </p:set>
                                  </p:childTnLst>
                                </p:cTn>
                              </p:par>
                              <p:par>
                                <p:cTn id="46" presetID="8" presetClass="emph" presetSubtype="0" repeatCount="indefinite" fill="hold" nodeType="withEffect">
                                  <p:stCondLst>
                                    <p:cond delay="0"/>
                                  </p:stCondLst>
                                  <p:endCondLst>
                                    <p:cond evt="onNext" delay="0">
                                      <p:tgtEl>
                                        <p:sldTgt/>
                                      </p:tgtEl>
                                    </p:cond>
                                  </p:endCondLst>
                                  <p:childTnLst>
                                    <p:animRot by="21600000">
                                      <p:cBhvr>
                                        <p:cTn id="47" dur="500" fill="hold"/>
                                        <p:tgtEl>
                                          <p:spTgt spid="295"/>
                                        </p:tgtEl>
                                        <p:attrNameLst>
                                          <p:attrName>r</p:attrName>
                                        </p:attrNameLst>
                                      </p:cBhvr>
                                    </p:animRot>
                                  </p:childTnLst>
                                </p:cTn>
                              </p:par>
                              <p:par>
                                <p:cTn id="48" presetID="1" presetClass="entr" presetSubtype="0" fill="hold" nodeType="withEffect">
                                  <p:stCondLst>
                                    <p:cond delay="0"/>
                                  </p:stCondLst>
                                  <p:childTnLst>
                                    <p:set>
                                      <p:cBhvr>
                                        <p:cTn id="49" dur="1" fill="hold">
                                          <p:stCondLst>
                                            <p:cond delay="0"/>
                                          </p:stCondLst>
                                        </p:cTn>
                                        <p:tgtEl>
                                          <p:spTgt spid="15578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5"/>
                                        </p:tgtEl>
                                        <p:attrNameLst>
                                          <p:attrName>style.visibility</p:attrName>
                                        </p:attrNameLst>
                                      </p:cBhvr>
                                      <p:to>
                                        <p:strVal val="visible"/>
                                      </p:to>
                                    </p:set>
                                  </p:childTnLst>
                                </p:cTn>
                              </p:par>
                              <p:par>
                                <p:cTn id="54" presetID="1" presetClass="exit" presetSubtype="0" fill="hold" grpId="8" nodeType="withEffect">
                                  <p:stCondLst>
                                    <p:cond delay="0"/>
                                  </p:stCondLst>
                                  <p:childTnLst>
                                    <p:set>
                                      <p:cBhvr>
                                        <p:cTn id="55"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56" restart="whenNotActive" fill="hold" evtFilter="cancelBubble" nodeType="interactiveSeq">
                <p:stCondLst>
                  <p:cond evt="onClick" delay="0">
                    <p:tgtEl>
                      <p:spTgt spid="26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61"/>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6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55787"/>
                                        </p:tgtEl>
                                        <p:attrNameLst>
                                          <p:attrName>style.visibility</p:attrName>
                                        </p:attrNameLst>
                                      </p:cBhvr>
                                      <p:to>
                                        <p:strVal val="hidden"/>
                                      </p:to>
                                    </p:set>
                                  </p:childTnLst>
                                </p:cTn>
                              </p:par>
                              <p:par>
                                <p:cTn id="65" presetID="1" presetClass="exit" presetSubtype="0" fill="hold" grpId="9" nodeType="withEffect">
                                  <p:stCondLst>
                                    <p:cond delay="0"/>
                                  </p:stCondLst>
                                  <p:childTnLst>
                                    <p:set>
                                      <p:cBhvr>
                                        <p:cTn id="66"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67" restart="whenNotActive" fill="hold" evtFilter="cancelBubble" nodeType="interactiveSeq">
                <p:stCondLst>
                  <p:cond evt="onClick" delay="0">
                    <p:tgtEl>
                      <p:spTgt spid="21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9"/>
                                        </p:tgtEl>
                                        <p:attrNameLst>
                                          <p:attrName>style.visibility</p:attrName>
                                        </p:attrNameLst>
                                      </p:cBhvr>
                                      <p:to>
                                        <p:strVal val="visible"/>
                                      </p:to>
                                    </p:set>
                                  </p:childTnLst>
                                  <p:subTnLst>
                                    <p:audio>
                                      <p:cMediaNode vol="100000">
                                        <p:cTn display="0" masterRel="sameClick">
                                          <p:stCondLst>
                                            <p:cond evt="begin" delay="0">
                                              <p:tn val="70"/>
                                            </p:cond>
                                          </p:stCondLst>
                                          <p:endCondLst>
                                            <p:cond evt="onStopAudio" delay="0">
                                              <p:tgtEl>
                                                <p:sldTgt/>
                                              </p:tgtEl>
                                            </p:cond>
                                          </p:endCondLst>
                                        </p:cTn>
                                        <p:tgtEl>
                                          <p:sndTgt r:embed="rId2" name="click.wav"/>
                                        </p:tgtEl>
                                      </p:cMediaNode>
                                    </p:audio>
                                  </p:subTnLst>
                                </p:cTn>
                              </p:par>
                              <p:par>
                                <p:cTn id="72" presetID="1" presetClass="exit" presetSubtype="0" fill="hold" grpId="0" nodeType="withEffect">
                                  <p:stCondLst>
                                    <p:cond delay="0"/>
                                  </p:stCondLst>
                                  <p:childTnLst>
                                    <p:set>
                                      <p:cBhvr>
                                        <p:cTn id="73" dur="1" fill="hold">
                                          <p:stCondLst>
                                            <p:cond delay="0"/>
                                          </p:stCondLst>
                                        </p:cTn>
                                        <p:tgtEl>
                                          <p:spTgt spid="218"/>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155789"/>
                                        </p:tgtEl>
                                        <p:attrNameLst>
                                          <p:attrName>style.visibility</p:attrName>
                                        </p:attrNameLst>
                                      </p:cBhvr>
                                      <p:to>
                                        <p:strVal val="visible"/>
                                      </p:to>
                                    </p:set>
                                  </p:childTnLst>
                                </p:cTn>
                              </p:par>
                              <p:par>
                                <p:cTn id="76" presetID="8" presetClass="emph" presetSubtype="0" repeatCount="indefinite" fill="hold" nodeType="withEffect">
                                  <p:stCondLst>
                                    <p:cond delay="0"/>
                                  </p:stCondLst>
                                  <p:childTnLst>
                                    <p:animRot by="21600000">
                                      <p:cBhvr>
                                        <p:cTn id="77" dur="500" fill="hold"/>
                                        <p:tgtEl>
                                          <p:spTgt spid="9"/>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childTnLst>
                                </p:cTn>
                              </p:par>
                              <p:par>
                                <p:cTn id="82" presetID="1" presetClass="exit" presetSubtype="0" fill="hold" grpId="10" nodeType="withEffect">
                                  <p:stCondLst>
                                    <p:cond delay="0"/>
                                  </p:stCondLst>
                                  <p:childTnLst>
                                    <p:set>
                                      <p:cBhvr>
                                        <p:cTn id="83"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84" restart="whenNotActive" fill="hold" evtFilter="cancelBubble" nodeType="interactiveSeq">
                <p:stCondLst>
                  <p:cond evt="onClick" delay="0">
                    <p:tgtEl>
                      <p:spTgt spid="219"/>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218"/>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1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55789"/>
                                        </p:tgtEl>
                                        <p:attrNameLst>
                                          <p:attrName>style.visibility</p:attrName>
                                        </p:attrNameLst>
                                      </p:cBhvr>
                                      <p:to>
                                        <p:strVal val="hidden"/>
                                      </p:to>
                                    </p:set>
                                  </p:childTnLst>
                                </p:cTn>
                              </p:par>
                              <p:par>
                                <p:cTn id="93" presetID="1" presetClass="exit" presetSubtype="0" fill="hold" grpId="11" nodeType="withEffect">
                                  <p:stCondLst>
                                    <p:cond delay="0"/>
                                  </p:stCondLst>
                                  <p:childTnLst>
                                    <p:set>
                                      <p:cBhvr>
                                        <p:cTn id="94" dur="1" fill="hold">
                                          <p:stCondLst>
                                            <p:cond delay="0"/>
                                          </p:stCondLst>
                                        </p:cTn>
                                        <p:tgtEl>
                                          <p:spTgt spid="23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childTnLst>
                          </p:cTn>
                        </p:par>
                      </p:childTnLst>
                    </p:cTn>
                  </p:par>
                </p:childTnLst>
              </p:cTn>
              <p:nextCondLst>
                <p:cond evt="onClick" delay="0">
                  <p:tgtEl>
                    <p:spTgt spid="219"/>
                  </p:tgtEl>
                </p:cond>
              </p:nextCondLst>
            </p:seq>
            <p:seq concurrent="1" nextAc="seek">
              <p:cTn id="99" restart="whenNotActive" fill="hold" evtFilter="cancelBubble" nodeType="interactiveSeq">
                <p:stCondLst>
                  <p:cond evt="onClick" delay="0">
                    <p:tgtEl>
                      <p:spTgt spid="255"/>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56"/>
                                        </p:tgtEl>
                                        <p:attrNameLst>
                                          <p:attrName>style.visibility</p:attrName>
                                        </p:attrNameLst>
                                      </p:cBhvr>
                                      <p:to>
                                        <p:strVal val="visible"/>
                                      </p:to>
                                    </p:set>
                                  </p:childTnLst>
                                  <p:subTnLst>
                                    <p:audio>
                                      <p:cMediaNode vol="100000">
                                        <p:cTn display="0" masterRel="sameClick">
                                          <p:stCondLst>
                                            <p:cond evt="begin" delay="0">
                                              <p:tn val="102"/>
                                            </p:cond>
                                          </p:stCondLst>
                                          <p:endCondLst>
                                            <p:cond evt="onStopAudio" delay="0">
                                              <p:tgtEl>
                                                <p:sldTgt/>
                                              </p:tgtEl>
                                            </p:cond>
                                          </p:endCondLst>
                                        </p:cTn>
                                        <p:tgtEl>
                                          <p:sndTgt r:embed="rId2" name="click.wav"/>
                                        </p:tgtEl>
                                      </p:cMediaNode>
                                    </p:audio>
                                  </p:subTnLst>
                                </p:cTn>
                              </p:par>
                              <p:par>
                                <p:cTn id="104" presetID="1" presetClass="exit" presetSubtype="0" fill="hold" grpId="0" nodeType="withEffect">
                                  <p:stCondLst>
                                    <p:cond delay="0"/>
                                  </p:stCondLst>
                                  <p:childTnLst>
                                    <p:set>
                                      <p:cBhvr>
                                        <p:cTn id="105" dur="1" fill="hold">
                                          <p:stCondLst>
                                            <p:cond delay="0"/>
                                          </p:stCondLst>
                                        </p:cTn>
                                        <p:tgtEl>
                                          <p:spTgt spid="255"/>
                                        </p:tgtEl>
                                        <p:attrNameLst>
                                          <p:attrName>style.visibility</p:attrName>
                                        </p:attrNameLst>
                                      </p:cBhvr>
                                      <p:to>
                                        <p:strVal val="hidden"/>
                                      </p:to>
                                    </p:set>
                                  </p:childTnLst>
                                </p:cTn>
                              </p:par>
                              <p:par>
                                <p:cTn id="106" presetID="1" presetClass="emph" presetSubtype="2" fill="hold" nodeType="withEffect">
                                  <p:stCondLst>
                                    <p:cond delay="0"/>
                                  </p:stCondLst>
                                  <p:childTnLst>
                                    <p:animClr clrSpc="rgb" dir="cw">
                                      <p:cBhvr>
                                        <p:cTn id="107" dur="500" fill="hold"/>
                                        <p:tgtEl>
                                          <p:spTgt spid="155778"/>
                                        </p:tgtEl>
                                        <p:attrNameLst>
                                          <p:attrName>fillcolor</p:attrName>
                                        </p:attrNameLst>
                                      </p:cBhvr>
                                      <p:to>
                                        <a:srgbClr val="FFFF00"/>
                                      </p:to>
                                    </p:animClr>
                                    <p:set>
                                      <p:cBhvr>
                                        <p:cTn id="108" dur="500" fill="hold"/>
                                        <p:tgtEl>
                                          <p:spTgt spid="155778"/>
                                        </p:tgtEl>
                                        <p:attrNameLst>
                                          <p:attrName>fill.type</p:attrName>
                                        </p:attrNameLst>
                                      </p:cBhvr>
                                      <p:to>
                                        <p:strVal val="solid"/>
                                      </p:to>
                                    </p:set>
                                    <p:set>
                                      <p:cBhvr>
                                        <p:cTn id="109" dur="500" fill="hold"/>
                                        <p:tgtEl>
                                          <p:spTgt spid="155778"/>
                                        </p:tgtEl>
                                        <p:attrNameLst>
                                          <p:attrName>fill.on</p:attrName>
                                        </p:attrNameLst>
                                      </p:cBhvr>
                                      <p:to>
                                        <p:strVal val="true"/>
                                      </p:to>
                                    </p:set>
                                  </p:childTnLst>
                                </p:cTn>
                              </p:par>
                              <p:par>
                                <p:cTn id="110" presetID="1" presetClass="entr" presetSubtype="0" fill="hold" grpId="0" nodeType="withEffect">
                                  <p:stCondLst>
                                    <p:cond delay="0"/>
                                  </p:stCondLst>
                                  <p:childTnLst>
                                    <p:set>
                                      <p:cBhvr>
                                        <p:cTn id="111" dur="1" fill="hold">
                                          <p:stCondLst>
                                            <p:cond delay="0"/>
                                          </p:stCondLst>
                                        </p:cTn>
                                        <p:tgtEl>
                                          <p:spTgt spid="155786"/>
                                        </p:tgtEl>
                                        <p:attrNameLst>
                                          <p:attrName>style.visibility</p:attrName>
                                        </p:attrNameLst>
                                      </p:cBhvr>
                                      <p:to>
                                        <p:strVal val="visible"/>
                                      </p:to>
                                    </p:set>
                                  </p:childTnLst>
                                </p:cTn>
                              </p:par>
                              <p:par>
                                <p:cTn id="112" presetID="1" presetClass="exit" presetSubtype="0" fill="hold" grpId="3" nodeType="withEffect">
                                  <p:stCondLst>
                                    <p:cond delay="0"/>
                                  </p:stCondLst>
                                  <p:childTnLst>
                                    <p:set>
                                      <p:cBhvr>
                                        <p:cTn id="113"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114" restart="whenNotActive" fill="hold" evtFilter="cancelBubble" nodeType="interactiveSeq">
                <p:stCondLst>
                  <p:cond evt="onClick" delay="0">
                    <p:tgtEl>
                      <p:spTgt spid="25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1" nodeType="withEffect">
                                  <p:stCondLst>
                                    <p:cond delay="0"/>
                                  </p:stCondLst>
                                  <p:childTnLst>
                                    <p:set>
                                      <p:cBhvr>
                                        <p:cTn id="118" dur="1" fill="hold">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par>
                                <p:cTn id="119" presetID="1" presetClass="exit" presetSubtype="0" fill="hold" grpId="1" nodeType="withEffect">
                                  <p:stCondLst>
                                    <p:cond delay="0"/>
                                  </p:stCondLst>
                                  <p:childTnLst>
                                    <p:set>
                                      <p:cBhvr>
                                        <p:cTn id="120" dur="1" fill="hold">
                                          <p:stCondLst>
                                            <p:cond delay="0"/>
                                          </p:stCondLst>
                                        </p:cTn>
                                        <p:tgtEl>
                                          <p:spTgt spid="256"/>
                                        </p:tgtEl>
                                        <p:attrNameLst>
                                          <p:attrName>style.visibility</p:attrName>
                                        </p:attrNameLst>
                                      </p:cBhvr>
                                      <p:to>
                                        <p:strVal val="hidden"/>
                                      </p:to>
                                    </p:set>
                                  </p:childTnLst>
                                </p:cTn>
                              </p:par>
                              <p:par>
                                <p:cTn id="121" presetID="1" presetClass="emph" presetSubtype="2" fill="hold" nodeType="withEffect">
                                  <p:stCondLst>
                                    <p:cond delay="0"/>
                                  </p:stCondLst>
                                  <p:childTnLst>
                                    <p:animClr clrSpc="rgb" dir="cw">
                                      <p:cBhvr>
                                        <p:cTn id="122" dur="500" fill="hold"/>
                                        <p:tgtEl>
                                          <p:spTgt spid="155778"/>
                                        </p:tgtEl>
                                        <p:attrNameLst>
                                          <p:attrName>fillcolor</p:attrName>
                                        </p:attrNameLst>
                                      </p:cBhvr>
                                      <p:to>
                                        <a:schemeClr val="bg1"/>
                                      </p:to>
                                    </p:animClr>
                                    <p:set>
                                      <p:cBhvr>
                                        <p:cTn id="123" dur="500" fill="hold"/>
                                        <p:tgtEl>
                                          <p:spTgt spid="155778"/>
                                        </p:tgtEl>
                                        <p:attrNameLst>
                                          <p:attrName>fill.type</p:attrName>
                                        </p:attrNameLst>
                                      </p:cBhvr>
                                      <p:to>
                                        <p:strVal val="solid"/>
                                      </p:to>
                                    </p:set>
                                    <p:set>
                                      <p:cBhvr>
                                        <p:cTn id="124" dur="500" fill="hold"/>
                                        <p:tgtEl>
                                          <p:spTgt spid="155778"/>
                                        </p:tgtEl>
                                        <p:attrNameLst>
                                          <p:attrName>fill.on</p:attrName>
                                        </p:attrNameLst>
                                      </p:cBhvr>
                                      <p:to>
                                        <p:strVal val="true"/>
                                      </p:to>
                                    </p:set>
                                  </p:childTnLst>
                                </p:cTn>
                              </p:par>
                              <p:par>
                                <p:cTn id="125" presetID="1" presetClass="exit" presetSubtype="0" fill="hold" grpId="1" nodeType="withEffect">
                                  <p:stCondLst>
                                    <p:cond delay="0"/>
                                  </p:stCondLst>
                                  <p:childTnLst>
                                    <p:set>
                                      <p:cBhvr>
                                        <p:cTn id="126" dur="1" fill="hold">
                                          <p:stCondLst>
                                            <p:cond delay="0"/>
                                          </p:stCondLst>
                                        </p:cTn>
                                        <p:tgtEl>
                                          <p:spTgt spid="155786"/>
                                        </p:tgtEl>
                                        <p:attrNameLst>
                                          <p:attrName>style.visibility</p:attrName>
                                        </p:attrNameLst>
                                      </p:cBhvr>
                                      <p:to>
                                        <p:strVal val="hidden"/>
                                      </p:to>
                                    </p:set>
                                  </p:childTnLst>
                                </p:cTn>
                              </p:par>
                              <p:par>
                                <p:cTn id="127" presetID="1" presetClass="exit" presetSubtype="0" fill="hold" grpId="4" nodeType="withEffect">
                                  <p:stCondLst>
                                    <p:cond delay="0"/>
                                  </p:stCondLst>
                                  <p:childTnLst>
                                    <p:set>
                                      <p:cBhvr>
                                        <p:cTn id="128"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129" restart="whenNotActive" fill="hold" evtFilter="cancelBubble" nodeType="interactiveSeq">
                <p:stCondLst>
                  <p:cond evt="onClick" delay="0">
                    <p:tgtEl>
                      <p:spTgt spid="279"/>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80"/>
                                        </p:tgtEl>
                                        <p:attrNameLst>
                                          <p:attrName>style.visibility</p:attrName>
                                        </p:attrNameLst>
                                      </p:cBhvr>
                                      <p:to>
                                        <p:strVal val="visible"/>
                                      </p:to>
                                    </p:set>
                                  </p:childTnLst>
                                  <p:subTnLst>
                                    <p:audio>
                                      <p:cMediaNode vol="100000">
                                        <p:cTn display="0" masterRel="sameClick">
                                          <p:stCondLst>
                                            <p:cond evt="begin" delay="0">
                                              <p:tn val="132"/>
                                            </p:cond>
                                          </p:stCondLst>
                                          <p:endCondLst>
                                            <p:cond evt="onStopAudio" delay="0">
                                              <p:tgtEl>
                                                <p:sldTgt/>
                                              </p:tgtEl>
                                            </p:cond>
                                          </p:endCondLst>
                                        </p:cTn>
                                        <p:tgtEl>
                                          <p:sndTgt r:embed="rId2" name="click.wav"/>
                                        </p:tgtEl>
                                      </p:cMediaNode>
                                    </p:audio>
                                  </p:subTnLst>
                                </p:cTn>
                              </p:par>
                              <p:par>
                                <p:cTn id="134" presetID="1" presetClass="exit" presetSubtype="0" fill="hold" grpId="0" nodeType="withEffect">
                                  <p:stCondLst>
                                    <p:cond delay="0"/>
                                  </p:stCondLst>
                                  <p:childTnLst>
                                    <p:set>
                                      <p:cBhvr>
                                        <p:cTn id="135" dur="1" fill="hold">
                                          <p:stCondLst>
                                            <p:cond delay="0"/>
                                          </p:stCondLst>
                                        </p:cTn>
                                        <p:tgtEl>
                                          <p:spTgt spid="279"/>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55790"/>
                                        </p:tgtEl>
                                        <p:attrNameLst>
                                          <p:attrName>style.visibility</p:attrName>
                                        </p:attrNameLst>
                                      </p:cBhvr>
                                      <p:to>
                                        <p:strVal val="visible"/>
                                      </p:to>
                                    </p:set>
                                  </p:childTnLst>
                                </p:cTn>
                              </p:par>
                              <p:par>
                                <p:cTn id="140" presetID="1" presetClass="exit" presetSubtype="0" fill="hold" grpId="5" nodeType="withEffect">
                                  <p:stCondLst>
                                    <p:cond delay="0"/>
                                  </p:stCondLst>
                                  <p:childTnLst>
                                    <p:set>
                                      <p:cBhvr>
                                        <p:cTn id="141"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79"/>
                  </p:tgtEl>
                </p:cond>
              </p:nextCondLst>
            </p:seq>
            <p:seq concurrent="1" nextAc="seek">
              <p:cTn id="142" restart="whenNotActive" fill="hold" evtFilter="cancelBubble" nodeType="interactiveSeq">
                <p:stCondLst>
                  <p:cond evt="onClick" delay="0">
                    <p:tgtEl>
                      <p:spTgt spid="280"/>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grpId="1" nodeType="clickEffect">
                                  <p:stCondLst>
                                    <p:cond delay="0"/>
                                  </p:stCondLst>
                                  <p:childTnLst>
                                    <p:set>
                                      <p:cBhvr>
                                        <p:cTn id="146" dur="1" fill="hold">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7" presetID="1" presetClass="exit" presetSubtype="0" fill="hold" grpId="1" nodeType="withEffect">
                                  <p:stCondLst>
                                    <p:cond delay="0"/>
                                  </p:stCondLst>
                                  <p:childTnLst>
                                    <p:set>
                                      <p:cBhvr>
                                        <p:cTn id="148" dur="1" fill="hold">
                                          <p:stCondLst>
                                            <p:cond delay="0"/>
                                          </p:stCondLst>
                                        </p:cTn>
                                        <p:tgtEl>
                                          <p:spTgt spid="280"/>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0"/>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55790"/>
                                        </p:tgtEl>
                                        <p:attrNameLst>
                                          <p:attrName>style.visibility</p:attrName>
                                        </p:attrNameLst>
                                      </p:cBhvr>
                                      <p:to>
                                        <p:strVal val="hidden"/>
                                      </p:to>
                                    </p:set>
                                  </p:childTnLst>
                                </p:cTn>
                              </p:par>
                              <p:par>
                                <p:cTn id="153" presetID="1" presetClass="exit" presetSubtype="0" fill="hold" grpId="6" nodeType="withEffect">
                                  <p:stCondLst>
                                    <p:cond delay="0"/>
                                  </p:stCondLst>
                                  <p:childTnLst>
                                    <p:set>
                                      <p:cBhvr>
                                        <p:cTn id="154"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childTnLst>
        </p:cTn>
      </p:par>
    </p:tnLst>
    <p:bldLst>
      <p:bldP spid="155786" grpId="0"/>
      <p:bldP spid="155786" grpId="1"/>
      <p:bldP spid="155788" grpId="0"/>
      <p:bldP spid="155788" grpId="1"/>
      <p:bldP spid="155789" grpId="0"/>
      <p:bldP spid="155789" grpId="1"/>
      <p:bldP spid="155790" grpId="0"/>
      <p:bldP spid="155790" grpId="1"/>
      <p:bldP spid="155787" grpId="0"/>
      <p:bldP spid="295" grpId="0" animBg="1"/>
      <p:bldP spid="235" grpId="0" animBg="1"/>
      <p:bldP spid="235" grpId="1" animBg="1"/>
      <p:bldP spid="235" grpId="2" animBg="1"/>
      <p:bldP spid="235" grpId="3" animBg="1"/>
      <p:bldP spid="235" grpId="4" animBg="1"/>
      <p:bldP spid="235" grpId="5" animBg="1"/>
      <p:bldP spid="235" grpId="6" animBg="1"/>
      <p:bldP spid="235" grpId="7" animBg="1"/>
      <p:bldP spid="235" grpId="8" animBg="1"/>
      <p:bldP spid="235" grpId="9" animBg="1"/>
      <p:bldP spid="235" grpId="10" animBg="1"/>
      <p:bldP spid="235" grpId="11" animBg="1"/>
      <p:bldP spid="246" grpId="0" animBg="1"/>
      <p:bldP spid="246" grpId="1" animBg="1"/>
      <p:bldP spid="247" grpId="0" animBg="1"/>
      <p:bldP spid="261" grpId="0" animBg="1"/>
      <p:bldP spid="261" grpId="1" animBg="1"/>
      <p:bldP spid="263" grpId="0" animBg="1"/>
      <p:bldP spid="263" grpId="1" animBg="1"/>
      <p:bldP spid="218" grpId="0" animBg="1"/>
      <p:bldP spid="218" grpId="1" animBg="1"/>
      <p:bldP spid="219" grpId="0" animBg="1"/>
      <p:bldP spid="219" grpId="1" animBg="1"/>
      <p:bldP spid="255" grpId="0" animBg="1"/>
      <p:bldP spid="255" grpId="1" animBg="1"/>
      <p:bldP spid="256" grpId="0" animBg="1"/>
      <p:bldP spid="256" grpId="1" animBg="1"/>
      <p:bldP spid="279" grpId="0" animBg="1"/>
      <p:bldP spid="279" grpId="1" animBg="1"/>
      <p:bldP spid="280" grpId="0" animBg="1"/>
      <p:bldP spid="280" grpId="1" animBg="1"/>
      <p:bldP spid="182" grpId="0" animBg="1"/>
      <p:bldP spid="182" grpId="1" animBg="1"/>
      <p:bldP spid="182"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736975"/>
            <a:ext cx="6907213" cy="96838"/>
            <a:chOff x="624" y="2101"/>
            <a:chExt cx="4351" cy="61"/>
          </a:xfrm>
        </p:grpSpPr>
        <p:sp>
          <p:nvSpPr>
            <p:cNvPr id="141493" name="Line 3"/>
            <p:cNvSpPr>
              <a:spLocks noChangeShapeType="1"/>
            </p:cNvSpPr>
            <p:nvPr/>
          </p:nvSpPr>
          <p:spPr bwMode="auto">
            <a:xfrm>
              <a:off x="624" y="2162"/>
              <a:ext cx="4351"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4" name="Line 4"/>
            <p:cNvSpPr>
              <a:spLocks noChangeShapeType="1"/>
            </p:cNvSpPr>
            <p:nvPr/>
          </p:nvSpPr>
          <p:spPr bwMode="auto">
            <a:xfrm>
              <a:off x="624" y="2101"/>
              <a:ext cx="419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698500" y="3736975"/>
            <a:ext cx="563563" cy="96838"/>
            <a:chOff x="440" y="2354"/>
            <a:chExt cx="355" cy="61"/>
          </a:xfrm>
        </p:grpSpPr>
        <p:sp>
          <p:nvSpPr>
            <p:cNvPr id="141491" name="Line 13"/>
            <p:cNvSpPr>
              <a:spLocks noChangeShapeType="1"/>
            </p:cNvSpPr>
            <p:nvPr/>
          </p:nvSpPr>
          <p:spPr bwMode="auto">
            <a:xfrm>
              <a:off x="440" y="2415"/>
              <a:ext cx="354"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2" name="Line 14"/>
            <p:cNvSpPr>
              <a:spLocks noChangeShapeType="1"/>
            </p:cNvSpPr>
            <p:nvPr/>
          </p:nvSpPr>
          <p:spPr bwMode="auto">
            <a:xfrm>
              <a:off x="454" y="2354"/>
              <a:ext cx="341"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1318" name="Text Box 137"/>
          <p:cNvSpPr txBox="1">
            <a:spLocks noChangeArrowheads="1"/>
          </p:cNvSpPr>
          <p:nvPr/>
        </p:nvSpPr>
        <p:spPr bwMode="auto">
          <a:xfrm>
            <a:off x="827088" y="0"/>
            <a:ext cx="7235825" cy="1066800"/>
          </a:xfrm>
          <a:prstGeom prst="rect">
            <a:avLst/>
          </a:prstGeom>
          <a:no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rPr>
              <a:t>POTENCIA CONTRATADA Y CONSUMO:</a:t>
            </a:r>
            <a:r>
              <a:rPr lang="es-ES" sz="3200" b="1">
                <a:solidFill>
                  <a:srgbClr val="FFFFFF"/>
                </a:solidFill>
                <a:latin typeface="Times New Roman" pitchFamily="18" charset="0"/>
              </a:rPr>
              <a:t> </a:t>
            </a:r>
            <a:r>
              <a:rPr lang="es-ES" sz="2400" b="1">
                <a:solidFill>
                  <a:srgbClr val="FFFFFF"/>
                </a:solidFill>
                <a:latin typeface="Times New Roman" pitchFamily="18" charset="0"/>
              </a:rPr>
              <a:t>La factura de la luz</a:t>
            </a:r>
            <a:r>
              <a:rPr lang="es-ES" sz="3200" b="1">
                <a:solidFill>
                  <a:srgbClr val="FFFFFF"/>
                </a:solidFill>
                <a:latin typeface="Times New Roman" pitchFamily="18" charset="0"/>
              </a:rPr>
              <a:t> </a:t>
            </a:r>
            <a:r>
              <a:rPr lang="es-ES">
                <a:solidFill>
                  <a:srgbClr val="FFFFFF"/>
                </a:solidFill>
              </a:rPr>
              <a:t>(Un supuesto: potencia contratada = 5 Kw)</a:t>
            </a:r>
            <a:endParaRPr lang="es-ES" sz="3200" b="1">
              <a:solidFill>
                <a:srgbClr val="FFFFFF"/>
              </a:solidFill>
              <a:latin typeface="Times New Roman" pitchFamily="18" charset="0"/>
            </a:endParaRPr>
          </a:p>
        </p:txBody>
      </p:sp>
      <p:sp>
        <p:nvSpPr>
          <p:cNvPr id="155786" name="Text Box 138"/>
          <p:cNvSpPr txBox="1">
            <a:spLocks noChangeArrowheads="1"/>
          </p:cNvSpPr>
          <p:nvPr/>
        </p:nvSpPr>
        <p:spPr bwMode="auto">
          <a:xfrm>
            <a:off x="5124450" y="1357313"/>
            <a:ext cx="792163"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88" name="Text Box 140"/>
          <p:cNvSpPr txBox="1">
            <a:spLocks noChangeArrowheads="1"/>
          </p:cNvSpPr>
          <p:nvPr/>
        </p:nvSpPr>
        <p:spPr bwMode="auto">
          <a:xfrm>
            <a:off x="1990725" y="1306513"/>
            <a:ext cx="936625"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66FF"/>
                </a:solidFill>
              </a:rPr>
              <a:t>0,5 Kw</a:t>
            </a:r>
          </a:p>
        </p:txBody>
      </p:sp>
      <p:sp>
        <p:nvSpPr>
          <p:cNvPr id="155789" name="Text Box 141"/>
          <p:cNvSpPr txBox="1">
            <a:spLocks noChangeArrowheads="1"/>
          </p:cNvSpPr>
          <p:nvPr/>
        </p:nvSpPr>
        <p:spPr bwMode="auto">
          <a:xfrm>
            <a:off x="3455988" y="6223000"/>
            <a:ext cx="792162"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90" name="Text Box 142"/>
          <p:cNvSpPr txBox="1">
            <a:spLocks noChangeArrowheads="1"/>
          </p:cNvSpPr>
          <p:nvPr/>
        </p:nvSpPr>
        <p:spPr bwMode="auto">
          <a:xfrm>
            <a:off x="7604125" y="5105400"/>
            <a:ext cx="10080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7" name="Text Box 139"/>
          <p:cNvSpPr txBox="1">
            <a:spLocks noChangeArrowheads="1"/>
          </p:cNvSpPr>
          <p:nvPr/>
        </p:nvSpPr>
        <p:spPr bwMode="auto">
          <a:xfrm>
            <a:off x="7948613" y="1169988"/>
            <a:ext cx="792162"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3 Kw</a:t>
            </a:r>
          </a:p>
        </p:txBody>
      </p:sp>
      <p:grpSp>
        <p:nvGrpSpPr>
          <p:cNvPr id="4" name="Group 174"/>
          <p:cNvGrpSpPr>
            <a:grpSpLocks/>
          </p:cNvGrpSpPr>
          <p:nvPr/>
        </p:nvGrpSpPr>
        <p:grpSpPr bwMode="auto">
          <a:xfrm>
            <a:off x="250825" y="3543300"/>
            <a:ext cx="473075" cy="473075"/>
            <a:chOff x="122" y="1870"/>
            <a:chExt cx="298" cy="298"/>
          </a:xfrm>
        </p:grpSpPr>
        <p:sp>
          <p:nvSpPr>
            <p:cNvPr id="141487" name="Oval 175"/>
            <p:cNvSpPr>
              <a:spLocks noChangeArrowheads="1"/>
            </p:cNvSpPr>
            <p:nvPr/>
          </p:nvSpPr>
          <p:spPr bwMode="auto">
            <a:xfrm>
              <a:off x="122" y="1870"/>
              <a:ext cx="298" cy="298"/>
            </a:xfrm>
            <a:prstGeom prst="ellipse">
              <a:avLst/>
            </a:prstGeom>
            <a:solidFill>
              <a:srgbClr val="B8B8B8"/>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76"/>
            <p:cNvGrpSpPr>
              <a:grpSpLocks/>
            </p:cNvGrpSpPr>
            <p:nvPr/>
          </p:nvGrpSpPr>
          <p:grpSpPr bwMode="auto">
            <a:xfrm>
              <a:off x="161" y="1969"/>
              <a:ext cx="209" cy="103"/>
              <a:chOff x="1678" y="168"/>
              <a:chExt cx="2473" cy="1220"/>
            </a:xfrm>
          </p:grpSpPr>
          <p:sp>
            <p:nvSpPr>
              <p:cNvPr id="141489" name="Arc 177"/>
              <p:cNvSpPr>
                <a:spLocks/>
              </p:cNvSpPr>
              <p:nvPr/>
            </p:nvSpPr>
            <p:spPr bwMode="auto">
              <a:xfrm rot="-5400000">
                <a:off x="1986" y="-140"/>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90" name="Arc 178"/>
              <p:cNvSpPr>
                <a:spLocks/>
              </p:cNvSpPr>
              <p:nvPr/>
            </p:nvSpPr>
            <p:spPr bwMode="auto">
              <a:xfrm rot="5400000" flipV="1">
                <a:off x="3226" y="463"/>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6" name="451 Grupo"/>
          <p:cNvGrpSpPr>
            <a:grpSpLocks/>
          </p:cNvGrpSpPr>
          <p:nvPr/>
        </p:nvGrpSpPr>
        <p:grpSpPr bwMode="auto">
          <a:xfrm>
            <a:off x="3660775" y="3698875"/>
            <a:ext cx="320675" cy="1558925"/>
            <a:chOff x="3661329" y="3698876"/>
            <a:chExt cx="319884" cy="1558923"/>
          </a:xfrm>
        </p:grpSpPr>
        <p:sp>
          <p:nvSpPr>
            <p:cNvPr id="141479" name="Line 13"/>
            <p:cNvSpPr>
              <a:spLocks noChangeShapeType="1"/>
            </p:cNvSpPr>
            <p:nvPr/>
          </p:nvSpPr>
          <p:spPr bwMode="auto">
            <a:xfrm flipV="1">
              <a:off x="3944981" y="3877803"/>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7" name="Group 25"/>
            <p:cNvGrpSpPr>
              <a:grpSpLocks/>
            </p:cNvGrpSpPr>
            <p:nvPr/>
          </p:nvGrpSpPr>
          <p:grpSpPr bwMode="auto">
            <a:xfrm>
              <a:off x="3661329" y="3698876"/>
              <a:ext cx="319884" cy="1535642"/>
              <a:chOff x="520" y="2782"/>
              <a:chExt cx="216" cy="897"/>
            </a:xfrm>
          </p:grpSpPr>
          <p:sp>
            <p:nvSpPr>
              <p:cNvPr id="141482" name="Line 27"/>
              <p:cNvSpPr>
                <a:spLocks noChangeShapeType="1"/>
              </p:cNvSpPr>
              <p:nvPr/>
            </p:nvSpPr>
            <p:spPr bwMode="auto">
              <a:xfrm flipH="1">
                <a:off x="549" y="2838"/>
                <a:ext cx="0" cy="8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3" name="Oval 28"/>
              <p:cNvSpPr>
                <a:spLocks noChangeArrowheads="1"/>
              </p:cNvSpPr>
              <p:nvPr/>
            </p:nvSpPr>
            <p:spPr bwMode="auto">
              <a:xfrm>
                <a:off x="520" y="27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84" name="Oval 29"/>
              <p:cNvSpPr>
                <a:spLocks noChangeArrowheads="1"/>
              </p:cNvSpPr>
              <p:nvPr/>
            </p:nvSpPr>
            <p:spPr bwMode="auto">
              <a:xfrm>
                <a:off x="680" y="284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41481" name="Line 13"/>
            <p:cNvSpPr>
              <a:spLocks noChangeShapeType="1"/>
            </p:cNvSpPr>
            <p:nvPr/>
          </p:nvSpPr>
          <p:spPr bwMode="auto">
            <a:xfrm flipV="1">
              <a:off x="3944981" y="4438648"/>
              <a:ext cx="0" cy="819151"/>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52"/>
          <p:cNvGrpSpPr>
            <a:grpSpLocks/>
          </p:cNvGrpSpPr>
          <p:nvPr/>
        </p:nvGrpSpPr>
        <p:grpSpPr bwMode="auto">
          <a:xfrm>
            <a:off x="3133725" y="4705350"/>
            <a:ext cx="1381125" cy="1381125"/>
            <a:chOff x="380" y="565"/>
            <a:chExt cx="3181" cy="3178"/>
          </a:xfrm>
        </p:grpSpPr>
        <p:sp>
          <p:nvSpPr>
            <p:cNvPr id="141474" name="Freeform 153"/>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5" name="Freeform 154"/>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6" name="Freeform 155"/>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7" name="Freeform 156"/>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8" name="Oval 157"/>
            <p:cNvSpPr>
              <a:spLocks noChangeArrowheads="1"/>
            </p:cNvSpPr>
            <p:nvPr/>
          </p:nvSpPr>
          <p:spPr bwMode="auto">
            <a:xfrm>
              <a:off x="1393" y="1580"/>
              <a:ext cx="1159" cy="1159"/>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193 Grupo"/>
          <p:cNvGrpSpPr>
            <a:grpSpLocks/>
          </p:cNvGrpSpPr>
          <p:nvPr/>
        </p:nvGrpSpPr>
        <p:grpSpPr bwMode="auto">
          <a:xfrm>
            <a:off x="1790700" y="1757363"/>
            <a:ext cx="1325563" cy="1069975"/>
            <a:chOff x="3427513" y="3994484"/>
            <a:chExt cx="1324962" cy="1070811"/>
          </a:xfrm>
        </p:grpSpPr>
        <p:sp>
          <p:nvSpPr>
            <p:cNvPr id="196" name="195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98" name="197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10" name="449 Grupo"/>
          <p:cNvGrpSpPr>
            <a:grpSpLocks/>
          </p:cNvGrpSpPr>
          <p:nvPr/>
        </p:nvGrpSpPr>
        <p:grpSpPr bwMode="auto">
          <a:xfrm>
            <a:off x="5843588" y="4584700"/>
            <a:ext cx="1773237" cy="1433513"/>
            <a:chOff x="5844214" y="4584031"/>
            <a:chExt cx="1773112" cy="1433835"/>
          </a:xfrm>
        </p:grpSpPr>
        <p:grpSp>
          <p:nvGrpSpPr>
            <p:cNvPr id="11" name="381 Grupo"/>
            <p:cNvGrpSpPr>
              <a:grpSpLocks/>
            </p:cNvGrpSpPr>
            <p:nvPr/>
          </p:nvGrpSpPr>
          <p:grpSpPr bwMode="auto">
            <a:xfrm>
              <a:off x="6108530" y="4584031"/>
              <a:ext cx="1508796" cy="1282366"/>
              <a:chOff x="3704222" y="919163"/>
              <a:chExt cx="2168525" cy="1843087"/>
            </a:xfrm>
          </p:grpSpPr>
          <p:pic>
            <p:nvPicPr>
              <p:cNvPr id="141463" name="Picture 4" descr="modernos"/>
              <p:cNvPicPr>
                <a:picLocks noChangeAspect="1" noChangeArrowheads="1"/>
              </p:cNvPicPr>
              <p:nvPr/>
            </p:nvPicPr>
            <p:blipFill>
              <a:blip r:embed="rId2"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384" name="383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rgbClr val="FFFFB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grpSp>
            <p:nvGrpSpPr>
              <p:cNvPr id="12" name="168 Grupo"/>
              <p:cNvGrpSpPr>
                <a:grpSpLocks/>
              </p:cNvGrpSpPr>
              <p:nvPr/>
            </p:nvGrpSpPr>
            <p:grpSpPr bwMode="auto">
              <a:xfrm>
                <a:off x="3706603" y="919163"/>
                <a:ext cx="2166144" cy="1652768"/>
                <a:chOff x="3706603" y="919163"/>
                <a:chExt cx="2166144" cy="1652768"/>
              </a:xfrm>
            </p:grpSpPr>
            <p:sp>
              <p:nvSpPr>
                <p:cNvPr id="386" name="385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ysClr val="windowText" lastClr="000000"/>
                    </a:solidFill>
                  </a:endParaRPr>
                </a:p>
              </p:txBody>
            </p:sp>
            <p:sp>
              <p:nvSpPr>
                <p:cNvPr id="387" name="386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8" name="387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9" name="388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grpSp>
          <p:nvGrpSpPr>
            <p:cNvPr id="13" name="389 Grupo"/>
            <p:cNvGrpSpPr>
              <a:grpSpLocks/>
            </p:cNvGrpSpPr>
            <p:nvPr/>
          </p:nvGrpSpPr>
          <p:grpSpPr bwMode="auto">
            <a:xfrm>
              <a:off x="5844214" y="5739792"/>
              <a:ext cx="1499913" cy="278074"/>
              <a:chOff x="1712224" y="2676379"/>
              <a:chExt cx="2186740" cy="405408"/>
            </a:xfrm>
          </p:grpSpPr>
          <p:sp>
            <p:nvSpPr>
              <p:cNvPr id="141404" name="AutoShape 60"/>
              <p:cNvSpPr>
                <a:spLocks noChangeArrowheads="1"/>
              </p:cNvSpPr>
              <p:nvPr/>
            </p:nvSpPr>
            <p:spPr bwMode="auto">
              <a:xfrm rot="194727">
                <a:off x="1712224" y="2986092"/>
                <a:ext cx="2017261" cy="95695"/>
              </a:xfrm>
              <a:prstGeom prst="roundRect">
                <a:avLst>
                  <a:gd name="adj" fmla="val 50000"/>
                </a:avLst>
              </a:prstGeom>
              <a:solidFill>
                <a:schemeClr val="accent1"/>
              </a:solidFill>
              <a:ln w="9525">
                <a:round/>
                <a:headEnd/>
                <a:tailEnd/>
              </a:ln>
              <a:scene3d>
                <a:camera prst="legacyObliqueTopRight"/>
                <a:lightRig rig="legacyFlat3" dir="b"/>
              </a:scene3d>
              <a:sp3d extrusionH="89535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14" name="110 Grupo"/>
              <p:cNvGrpSpPr>
                <a:grpSpLocks/>
              </p:cNvGrpSpPr>
              <p:nvPr/>
            </p:nvGrpSpPr>
            <p:grpSpPr bwMode="auto">
              <a:xfrm rot="194727">
                <a:off x="1847252" y="2676379"/>
                <a:ext cx="2051712" cy="294741"/>
                <a:chOff x="1904775" y="2511090"/>
                <a:chExt cx="3239631" cy="465394"/>
              </a:xfrm>
            </p:grpSpPr>
            <p:sp>
              <p:nvSpPr>
                <p:cNvPr id="141406"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7"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8"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9"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0"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1"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2"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3"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4"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5"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6"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7"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8"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9"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0"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1"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2"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3"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4"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5"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6"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7"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8"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9"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0"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1"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2"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3"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4"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5"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6"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7"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8"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9"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0"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1"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2"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3"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4"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5"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6"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7"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8"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9"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0"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1"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2"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3"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4"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5"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6"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7"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8"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9"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0"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1"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2"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grpSp>
      </p:grpSp>
      <p:grpSp>
        <p:nvGrpSpPr>
          <p:cNvPr id="15" name="450 Grupo"/>
          <p:cNvGrpSpPr>
            <a:grpSpLocks/>
          </p:cNvGrpSpPr>
          <p:nvPr/>
        </p:nvGrpSpPr>
        <p:grpSpPr bwMode="auto">
          <a:xfrm>
            <a:off x="6524625" y="3687763"/>
            <a:ext cx="428625" cy="1028700"/>
            <a:chOff x="6524639" y="3687764"/>
            <a:chExt cx="428626" cy="1028700"/>
          </a:xfrm>
        </p:grpSpPr>
        <p:sp>
          <p:nvSpPr>
            <p:cNvPr id="141395" name="Line 13"/>
            <p:cNvSpPr>
              <a:spLocks noChangeShapeType="1"/>
            </p:cNvSpPr>
            <p:nvPr/>
          </p:nvSpPr>
          <p:spPr bwMode="auto">
            <a:xfrm flipV="1">
              <a:off x="6916779" y="3853991"/>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96" name="Line 13"/>
            <p:cNvSpPr>
              <a:spLocks noChangeShapeType="1"/>
            </p:cNvSpPr>
            <p:nvPr/>
          </p:nvSpPr>
          <p:spPr bwMode="auto">
            <a:xfrm flipV="1">
              <a:off x="6916779" y="4438649"/>
              <a:ext cx="0" cy="25366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6" name="Group 5"/>
            <p:cNvGrpSpPr>
              <a:grpSpLocks/>
            </p:cNvGrpSpPr>
            <p:nvPr/>
          </p:nvGrpSpPr>
          <p:grpSpPr bwMode="auto">
            <a:xfrm>
              <a:off x="6524639" y="3687764"/>
              <a:ext cx="428626" cy="1028700"/>
              <a:chOff x="3822" y="2070"/>
              <a:chExt cx="270" cy="648"/>
            </a:xfrm>
          </p:grpSpPr>
          <p:sp>
            <p:nvSpPr>
              <p:cNvPr id="141398" name="Line 8"/>
              <p:cNvSpPr>
                <a:spLocks noChangeShapeType="1"/>
              </p:cNvSpPr>
              <p:nvPr/>
            </p:nvSpPr>
            <p:spPr bwMode="auto">
              <a:xfrm flipH="1">
                <a:off x="3849" y="2109"/>
                <a:ext cx="0" cy="60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9"/>
              <p:cNvGrpSpPr>
                <a:grpSpLocks/>
              </p:cNvGrpSpPr>
              <p:nvPr/>
            </p:nvGrpSpPr>
            <p:grpSpPr bwMode="auto">
              <a:xfrm>
                <a:off x="3822" y="2070"/>
                <a:ext cx="270" cy="114"/>
                <a:chOff x="863" y="2876"/>
                <a:chExt cx="270" cy="114"/>
              </a:xfrm>
            </p:grpSpPr>
            <p:sp>
              <p:nvSpPr>
                <p:cNvPr id="141400" name="Oval 10"/>
                <p:cNvSpPr>
                  <a:spLocks noChangeArrowheads="1"/>
                </p:cNvSpPr>
                <p:nvPr/>
              </p:nvSpPr>
              <p:spPr bwMode="auto">
                <a:xfrm>
                  <a:off x="86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01" name="Oval 11"/>
                <p:cNvSpPr>
                  <a:spLocks noChangeArrowheads="1"/>
                </p:cNvSpPr>
                <p:nvPr/>
              </p:nvSpPr>
              <p:spPr bwMode="auto">
                <a:xfrm>
                  <a:off x="107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grpSp>
        <p:nvGrpSpPr>
          <p:cNvPr id="18" name="232 Grupo"/>
          <p:cNvGrpSpPr>
            <a:grpSpLocks/>
          </p:cNvGrpSpPr>
          <p:nvPr/>
        </p:nvGrpSpPr>
        <p:grpSpPr bwMode="auto">
          <a:xfrm>
            <a:off x="7758113" y="1931988"/>
            <a:ext cx="869950" cy="869950"/>
            <a:chOff x="7758865" y="1931988"/>
            <a:chExt cx="869950" cy="869950"/>
          </a:xfrm>
        </p:grpSpPr>
        <p:grpSp>
          <p:nvGrpSpPr>
            <p:cNvPr id="19" name="204 Grupo"/>
            <p:cNvGrpSpPr>
              <a:grpSpLocks/>
            </p:cNvGrpSpPr>
            <p:nvPr/>
          </p:nvGrpSpPr>
          <p:grpSpPr bwMode="auto">
            <a:xfrm>
              <a:off x="7758865" y="1931988"/>
              <a:ext cx="869950" cy="869950"/>
              <a:chOff x="7758865" y="1931988"/>
              <a:chExt cx="869950" cy="869950"/>
            </a:xfrm>
          </p:grpSpPr>
          <p:sp>
            <p:nvSpPr>
              <p:cNvPr id="141386" name="AutoShape 166"/>
              <p:cNvSpPr>
                <a:spLocks noChangeArrowheads="1"/>
              </p:cNvSpPr>
              <p:nvPr/>
            </p:nvSpPr>
            <p:spPr bwMode="auto">
              <a:xfrm>
                <a:off x="7758865" y="1931988"/>
                <a:ext cx="869950" cy="869950"/>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7" name="AutoShape 168"/>
              <p:cNvSpPr>
                <a:spLocks noChangeArrowheads="1"/>
              </p:cNvSpPr>
              <p:nvPr/>
            </p:nvSpPr>
            <p:spPr bwMode="auto">
              <a:xfrm>
                <a:off x="7772660" y="1988030"/>
                <a:ext cx="838049" cy="150021"/>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8" name="Oval 169"/>
              <p:cNvSpPr>
                <a:spLocks noChangeArrowheads="1"/>
              </p:cNvSpPr>
              <p:nvPr/>
            </p:nvSpPr>
            <p:spPr bwMode="auto">
              <a:xfrm>
                <a:off x="7818356"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9" name="Oval 170"/>
              <p:cNvSpPr>
                <a:spLocks noChangeArrowheads="1"/>
              </p:cNvSpPr>
              <p:nvPr/>
            </p:nvSpPr>
            <p:spPr bwMode="auto">
              <a:xfrm>
                <a:off x="7887331" y="2041486"/>
                <a:ext cx="36212"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0" name="Oval 171"/>
              <p:cNvSpPr>
                <a:spLocks noChangeArrowheads="1"/>
              </p:cNvSpPr>
              <p:nvPr/>
            </p:nvSpPr>
            <p:spPr bwMode="auto">
              <a:xfrm>
                <a:off x="7955444"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1" name="Oval 172"/>
              <p:cNvSpPr>
                <a:spLocks noChangeArrowheads="1"/>
              </p:cNvSpPr>
              <p:nvPr/>
            </p:nvSpPr>
            <p:spPr bwMode="auto">
              <a:xfrm>
                <a:off x="8446893" y="2019931"/>
                <a:ext cx="90530"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sp>
            <p:nvSpPr>
              <p:cNvPr id="141392" name="Oval 173"/>
              <p:cNvSpPr>
                <a:spLocks noChangeArrowheads="1"/>
              </p:cNvSpPr>
              <p:nvPr/>
            </p:nvSpPr>
            <p:spPr bwMode="auto">
              <a:xfrm>
                <a:off x="8314116" y="2019931"/>
                <a:ext cx="91392"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grpSp>
        <p:sp>
          <p:nvSpPr>
            <p:cNvPr id="141385" name="Oval 167"/>
            <p:cNvSpPr>
              <a:spLocks noChangeArrowheads="1"/>
            </p:cNvSpPr>
            <p:nvPr/>
          </p:nvSpPr>
          <p:spPr bwMode="auto">
            <a:xfrm>
              <a:off x="7940910" y="2238569"/>
              <a:ext cx="448339" cy="448339"/>
            </a:xfrm>
            <a:prstGeom prst="ellipse">
              <a:avLst/>
            </a:prstGeom>
            <a:solidFill>
              <a:schemeClr val="bg1"/>
            </a:solidFill>
            <a:ln w="762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0" name="265 Grupo"/>
          <p:cNvGrpSpPr>
            <a:grpSpLocks/>
          </p:cNvGrpSpPr>
          <p:nvPr/>
        </p:nvGrpSpPr>
        <p:grpSpPr bwMode="auto">
          <a:xfrm>
            <a:off x="8024813" y="2790825"/>
            <a:ext cx="377825" cy="1077913"/>
            <a:chOff x="8024813" y="2790825"/>
            <a:chExt cx="377825" cy="1077913"/>
          </a:xfrm>
        </p:grpSpPr>
        <p:grpSp>
          <p:nvGrpSpPr>
            <p:cNvPr id="21" name="257 Grupo"/>
            <p:cNvGrpSpPr>
              <a:grpSpLocks/>
            </p:cNvGrpSpPr>
            <p:nvPr/>
          </p:nvGrpSpPr>
          <p:grpSpPr bwMode="auto">
            <a:xfrm>
              <a:off x="8358313" y="2795586"/>
              <a:ext cx="0" cy="995361"/>
              <a:chOff x="7835942" y="2805114"/>
              <a:chExt cx="0" cy="995361"/>
            </a:xfrm>
          </p:grpSpPr>
          <p:sp>
            <p:nvSpPr>
              <p:cNvPr id="141382" name="Line 13"/>
              <p:cNvSpPr>
                <a:spLocks noChangeShapeType="1"/>
              </p:cNvSpPr>
              <p:nvPr/>
            </p:nvSpPr>
            <p:spPr bwMode="auto">
              <a:xfrm flipV="1">
                <a:off x="7835942" y="2805114"/>
                <a:ext cx="0" cy="238124"/>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83" name="Line 13"/>
              <p:cNvSpPr>
                <a:spLocks noChangeShapeType="1"/>
              </p:cNvSpPr>
              <p:nvPr/>
            </p:nvSpPr>
            <p:spPr bwMode="auto">
              <a:xfrm flipV="1">
                <a:off x="7835942" y="3376612"/>
                <a:ext cx="0" cy="423863"/>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37"/>
            <p:cNvGrpSpPr>
              <a:grpSpLocks/>
            </p:cNvGrpSpPr>
            <p:nvPr/>
          </p:nvGrpSpPr>
          <p:grpSpPr bwMode="auto">
            <a:xfrm>
              <a:off x="8024813" y="2790825"/>
              <a:ext cx="377825" cy="1077913"/>
              <a:chOff x="4767" y="1505"/>
              <a:chExt cx="238" cy="679"/>
            </a:xfrm>
          </p:grpSpPr>
          <p:sp>
            <p:nvSpPr>
              <p:cNvPr id="141378" name="Line 39"/>
              <p:cNvSpPr>
                <a:spLocks noChangeShapeType="1"/>
              </p:cNvSpPr>
              <p:nvPr/>
            </p:nvSpPr>
            <p:spPr bwMode="auto">
              <a:xfrm flipV="1">
                <a:off x="4793"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3" name="Group 41"/>
              <p:cNvGrpSpPr>
                <a:grpSpLocks/>
              </p:cNvGrpSpPr>
              <p:nvPr/>
            </p:nvGrpSpPr>
            <p:grpSpPr bwMode="auto">
              <a:xfrm>
                <a:off x="4767" y="2070"/>
                <a:ext cx="238" cy="114"/>
                <a:chOff x="947" y="2876"/>
                <a:chExt cx="238" cy="114"/>
              </a:xfrm>
            </p:grpSpPr>
            <p:sp>
              <p:nvSpPr>
                <p:cNvPr id="141380" name="Oval 42"/>
                <p:cNvSpPr>
                  <a:spLocks noChangeArrowheads="1"/>
                </p:cNvSpPr>
                <p:nvPr/>
              </p:nvSpPr>
              <p:spPr bwMode="auto">
                <a:xfrm>
                  <a:off x="947"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1" name="Oval 43"/>
                <p:cNvSpPr>
                  <a:spLocks noChangeArrowheads="1"/>
                </p:cNvSpPr>
                <p:nvPr/>
              </p:nvSpPr>
              <p:spPr bwMode="auto">
                <a:xfrm>
                  <a:off x="1129"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sp>
        <p:nvSpPr>
          <p:cNvPr id="295" name="294 Elipse"/>
          <p:cNvSpPr/>
          <p:nvPr/>
        </p:nvSpPr>
        <p:spPr>
          <a:xfrm>
            <a:off x="7970838" y="2268538"/>
            <a:ext cx="385762" cy="387350"/>
          </a:xfrm>
          <a:prstGeom prst="ellipse">
            <a:avLst/>
          </a:prstGeom>
          <a:blipFill>
            <a:blip r:embed="rId3" cstate="print"/>
            <a:tile tx="0" ty="0" sx="100000" sy="100000" flip="none" algn="tl"/>
          </a:blip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96" name="295 Elipse"/>
          <p:cNvSpPr/>
          <p:nvPr/>
        </p:nvSpPr>
        <p:spPr>
          <a:xfrm>
            <a:off x="6985000" y="2268538"/>
            <a:ext cx="385763" cy="387350"/>
          </a:xfrm>
          <a:prstGeom prst="ellipse">
            <a:avLst/>
          </a:prstGeom>
          <a:solidFill>
            <a:srgbClr val="FFFFC1"/>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grpSp>
        <p:nvGrpSpPr>
          <p:cNvPr id="24" name="252 Grupo"/>
          <p:cNvGrpSpPr>
            <a:grpSpLocks/>
          </p:cNvGrpSpPr>
          <p:nvPr/>
        </p:nvGrpSpPr>
        <p:grpSpPr bwMode="auto">
          <a:xfrm>
            <a:off x="2228850" y="2790825"/>
            <a:ext cx="381000" cy="1077913"/>
            <a:chOff x="2228854" y="2790825"/>
            <a:chExt cx="381001" cy="1077913"/>
          </a:xfrm>
        </p:grpSpPr>
        <p:grpSp>
          <p:nvGrpSpPr>
            <p:cNvPr id="25" name="Group 18"/>
            <p:cNvGrpSpPr>
              <a:grpSpLocks/>
            </p:cNvGrpSpPr>
            <p:nvPr/>
          </p:nvGrpSpPr>
          <p:grpSpPr bwMode="auto">
            <a:xfrm>
              <a:off x="2228854" y="2790825"/>
              <a:ext cx="381001" cy="1077913"/>
              <a:chOff x="1116" y="1505"/>
              <a:chExt cx="240" cy="679"/>
            </a:xfrm>
          </p:grpSpPr>
          <p:sp>
            <p:nvSpPr>
              <p:cNvPr id="141370" name="Line 20"/>
              <p:cNvSpPr>
                <a:spLocks noChangeShapeType="1"/>
              </p:cNvSpPr>
              <p:nvPr/>
            </p:nvSpPr>
            <p:spPr bwMode="auto">
              <a:xfrm flipV="1">
                <a:off x="1141"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22"/>
              <p:cNvGrpSpPr>
                <a:grpSpLocks/>
              </p:cNvGrpSpPr>
              <p:nvPr/>
            </p:nvGrpSpPr>
            <p:grpSpPr bwMode="auto">
              <a:xfrm>
                <a:off x="1116" y="2070"/>
                <a:ext cx="240" cy="114"/>
                <a:chOff x="953" y="2876"/>
                <a:chExt cx="240" cy="114"/>
              </a:xfrm>
            </p:grpSpPr>
            <p:sp>
              <p:nvSpPr>
                <p:cNvPr id="141372" name="Oval 23"/>
                <p:cNvSpPr>
                  <a:spLocks noChangeArrowheads="1"/>
                </p:cNvSpPr>
                <p:nvPr/>
              </p:nvSpPr>
              <p:spPr bwMode="auto">
                <a:xfrm>
                  <a:off x="95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73" name="Oval 24"/>
                <p:cNvSpPr>
                  <a:spLocks noChangeArrowheads="1"/>
                </p:cNvSpPr>
                <p:nvPr/>
              </p:nvSpPr>
              <p:spPr bwMode="auto">
                <a:xfrm>
                  <a:off x="113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 name="248 Grupo"/>
            <p:cNvGrpSpPr>
              <a:grpSpLocks/>
            </p:cNvGrpSpPr>
            <p:nvPr/>
          </p:nvGrpSpPr>
          <p:grpSpPr bwMode="auto">
            <a:xfrm>
              <a:off x="2565733" y="2803982"/>
              <a:ext cx="0" cy="977440"/>
              <a:chOff x="2469481" y="2803982"/>
              <a:chExt cx="0" cy="977440"/>
            </a:xfrm>
          </p:grpSpPr>
          <p:sp>
            <p:nvSpPr>
              <p:cNvPr id="141368" name="Line 13"/>
              <p:cNvSpPr>
                <a:spLocks noChangeShapeType="1"/>
              </p:cNvSpPr>
              <p:nvPr/>
            </p:nvSpPr>
            <p:spPr bwMode="auto">
              <a:xfrm flipV="1">
                <a:off x="2469481" y="2803982"/>
                <a:ext cx="0" cy="324979"/>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9" name="Line 13"/>
              <p:cNvSpPr>
                <a:spLocks noChangeShapeType="1"/>
              </p:cNvSpPr>
              <p:nvPr/>
            </p:nvSpPr>
            <p:spPr bwMode="auto">
              <a:xfrm flipV="1">
                <a:off x="2469481" y="3481385"/>
                <a:ext cx="0" cy="30003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45" name="Rectangle 63"/>
          <p:cNvSpPr>
            <a:spLocks noChangeArrowheads="1"/>
          </p:cNvSpPr>
          <p:nvPr/>
        </p:nvSpPr>
        <p:spPr bwMode="auto">
          <a:xfrm>
            <a:off x="2357438" y="3128963"/>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6" name="Rectangle 64"/>
          <p:cNvSpPr>
            <a:spLocks noChangeArrowheads="1"/>
          </p:cNvSpPr>
          <p:nvPr/>
        </p:nvSpPr>
        <p:spPr bwMode="auto">
          <a:xfrm>
            <a:off x="2390775" y="3151188"/>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7" name="Rectangle 65"/>
          <p:cNvSpPr>
            <a:spLocks noChangeArrowheads="1"/>
          </p:cNvSpPr>
          <p:nvPr/>
        </p:nvSpPr>
        <p:spPr bwMode="auto">
          <a:xfrm>
            <a:off x="2397125" y="3152775"/>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0" name="Rectangle 63"/>
          <p:cNvSpPr>
            <a:spLocks noChangeArrowheads="1"/>
          </p:cNvSpPr>
          <p:nvPr/>
        </p:nvSpPr>
        <p:spPr bwMode="auto">
          <a:xfrm>
            <a:off x="8132763" y="3051175"/>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1" name="Rectangle 64"/>
          <p:cNvSpPr>
            <a:spLocks noChangeArrowheads="1"/>
          </p:cNvSpPr>
          <p:nvPr/>
        </p:nvSpPr>
        <p:spPr bwMode="auto">
          <a:xfrm>
            <a:off x="8147050" y="3074988"/>
            <a:ext cx="377825" cy="309562"/>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3" name="Rectangle 65"/>
          <p:cNvSpPr>
            <a:spLocks noChangeArrowheads="1"/>
          </p:cNvSpPr>
          <p:nvPr/>
        </p:nvSpPr>
        <p:spPr bwMode="auto">
          <a:xfrm>
            <a:off x="8151813" y="30749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7" name="Rectangle 63"/>
          <p:cNvSpPr>
            <a:spLocks noChangeArrowheads="1"/>
          </p:cNvSpPr>
          <p:nvPr/>
        </p:nvSpPr>
        <p:spPr bwMode="auto">
          <a:xfrm>
            <a:off x="3738563" y="4090988"/>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8" name="Rectangle 64"/>
          <p:cNvSpPr>
            <a:spLocks noChangeArrowheads="1"/>
          </p:cNvSpPr>
          <p:nvPr/>
        </p:nvSpPr>
        <p:spPr bwMode="auto">
          <a:xfrm>
            <a:off x="3762375" y="41148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9" name="Rectangle 65"/>
          <p:cNvSpPr>
            <a:spLocks noChangeArrowheads="1"/>
          </p:cNvSpPr>
          <p:nvPr/>
        </p:nvSpPr>
        <p:spPr bwMode="auto">
          <a:xfrm>
            <a:off x="3789363" y="4114800"/>
            <a:ext cx="360362"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4" name="Rectangle 63"/>
          <p:cNvSpPr>
            <a:spLocks noChangeArrowheads="1"/>
          </p:cNvSpPr>
          <p:nvPr/>
        </p:nvSpPr>
        <p:spPr bwMode="auto">
          <a:xfrm>
            <a:off x="5305425" y="2909888"/>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5" name="Rectangle 64"/>
          <p:cNvSpPr>
            <a:spLocks noChangeArrowheads="1"/>
          </p:cNvSpPr>
          <p:nvPr/>
        </p:nvSpPr>
        <p:spPr bwMode="auto">
          <a:xfrm>
            <a:off x="5345113" y="2933700"/>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6" name="Rectangle 65"/>
          <p:cNvSpPr>
            <a:spLocks noChangeArrowheads="1"/>
          </p:cNvSpPr>
          <p:nvPr/>
        </p:nvSpPr>
        <p:spPr bwMode="auto">
          <a:xfrm>
            <a:off x="5351463" y="29352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8" name="Rectangle 63"/>
          <p:cNvSpPr>
            <a:spLocks noChangeArrowheads="1"/>
          </p:cNvSpPr>
          <p:nvPr/>
        </p:nvSpPr>
        <p:spPr bwMode="auto">
          <a:xfrm>
            <a:off x="6689725" y="4078288"/>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9" name="Rectangle 64"/>
          <p:cNvSpPr>
            <a:spLocks noChangeArrowheads="1"/>
          </p:cNvSpPr>
          <p:nvPr/>
        </p:nvSpPr>
        <p:spPr bwMode="auto">
          <a:xfrm>
            <a:off x="6713538" y="41021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80" name="Rectangle 65"/>
          <p:cNvSpPr>
            <a:spLocks noChangeArrowheads="1"/>
          </p:cNvSpPr>
          <p:nvPr/>
        </p:nvSpPr>
        <p:spPr bwMode="auto">
          <a:xfrm>
            <a:off x="6732588" y="4102100"/>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28" name="196 Grupo"/>
          <p:cNvGrpSpPr>
            <a:grpSpLocks/>
          </p:cNvGrpSpPr>
          <p:nvPr/>
        </p:nvGrpSpPr>
        <p:grpSpPr bwMode="auto">
          <a:xfrm>
            <a:off x="5227638" y="2460625"/>
            <a:ext cx="358775" cy="1408113"/>
            <a:chOff x="5226844" y="2459832"/>
            <a:chExt cx="359569" cy="1408906"/>
          </a:xfrm>
        </p:grpSpPr>
        <p:grpSp>
          <p:nvGrpSpPr>
            <p:cNvPr id="29" name="189 Grupo"/>
            <p:cNvGrpSpPr>
              <a:grpSpLocks/>
            </p:cNvGrpSpPr>
            <p:nvPr/>
          </p:nvGrpSpPr>
          <p:grpSpPr bwMode="auto">
            <a:xfrm>
              <a:off x="5226844" y="2459832"/>
              <a:ext cx="313573" cy="1340641"/>
              <a:chOff x="5226844" y="2459832"/>
              <a:chExt cx="313573" cy="1340641"/>
            </a:xfrm>
          </p:grpSpPr>
          <p:sp>
            <p:nvSpPr>
              <p:cNvPr id="141362" name="Line 13"/>
              <p:cNvSpPr>
                <a:spLocks noChangeShapeType="1"/>
              </p:cNvSpPr>
              <p:nvPr/>
            </p:nvSpPr>
            <p:spPr bwMode="auto">
              <a:xfrm flipV="1">
                <a:off x="5540417" y="2543175"/>
                <a:ext cx="0" cy="352425"/>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3" name="Line 13"/>
              <p:cNvSpPr>
                <a:spLocks noChangeShapeType="1"/>
              </p:cNvSpPr>
              <p:nvPr/>
            </p:nvSpPr>
            <p:spPr bwMode="auto">
              <a:xfrm flipV="1">
                <a:off x="5540417" y="3248025"/>
                <a:ext cx="0" cy="552448"/>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264" name="263 Conector recto"/>
              <p:cNvCxnSpPr/>
              <p:nvPr/>
            </p:nvCxnSpPr>
            <p:spPr>
              <a:xfrm>
                <a:off x="5226844" y="2466186"/>
                <a:ext cx="167056" cy="0"/>
              </a:xfrm>
              <a:prstGeom prst="line">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cxnSp>
            <p:nvCxnSpPr>
              <p:cNvPr id="259" name="258 Conector angular"/>
              <p:cNvCxnSpPr/>
              <p:nvPr/>
            </p:nvCxnSpPr>
            <p:spPr>
              <a:xfrm rot="16200000" flipV="1">
                <a:off x="4703623" y="2994190"/>
                <a:ext cx="1235771" cy="167057"/>
              </a:xfrm>
              <a:prstGeom prst="bentConnector3">
                <a:avLst>
                  <a:gd name="adj1" fmla="val 21272"/>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grpSp>
        <p:grpSp>
          <p:nvGrpSpPr>
            <p:cNvPr id="30" name="190 Grupo"/>
            <p:cNvGrpSpPr>
              <a:grpSpLocks/>
            </p:cNvGrpSpPr>
            <p:nvPr/>
          </p:nvGrpSpPr>
          <p:grpSpPr bwMode="auto">
            <a:xfrm>
              <a:off x="5357813" y="3687763"/>
              <a:ext cx="228600" cy="180975"/>
              <a:chOff x="5357813" y="3687763"/>
              <a:chExt cx="228600" cy="180975"/>
            </a:xfrm>
          </p:grpSpPr>
          <p:sp>
            <p:nvSpPr>
              <p:cNvPr id="141360" name="Oval 36"/>
              <p:cNvSpPr>
                <a:spLocks noChangeArrowheads="1"/>
              </p:cNvSpPr>
              <p:nvPr/>
            </p:nvSpPr>
            <p:spPr bwMode="auto">
              <a:xfrm>
                <a:off x="5497513" y="377983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61" name="Oval 35"/>
              <p:cNvSpPr>
                <a:spLocks noChangeArrowheads="1"/>
              </p:cNvSpPr>
              <p:nvPr/>
            </p:nvSpPr>
            <p:spPr bwMode="auto">
              <a:xfrm>
                <a:off x="5357813" y="36877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155778" name="Litebulb"/>
          <p:cNvSpPr>
            <a:spLocks noEditPoints="1" noChangeArrowheads="1"/>
          </p:cNvSpPr>
          <p:nvPr/>
        </p:nvSpPr>
        <p:spPr bwMode="auto">
          <a:xfrm>
            <a:off x="5200650" y="176688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3" name="Text Box 182"/>
          <p:cNvSpPr txBox="1">
            <a:spLocks noChangeArrowheads="1"/>
          </p:cNvSpPr>
          <p:nvPr/>
        </p:nvSpPr>
        <p:spPr bwMode="auto">
          <a:xfrm>
            <a:off x="0" y="0"/>
            <a:ext cx="9144000" cy="920252"/>
          </a:xfrm>
          <a:prstGeom prst="rect">
            <a:avLst/>
          </a:prstGeom>
          <a:solidFill>
            <a:schemeClr val="tx1"/>
          </a:solidFill>
          <a:ln w="9525">
            <a:noFill/>
            <a:miter lim="800000"/>
            <a:headEnd/>
            <a:tailEnd/>
          </a:ln>
        </p:spPr>
        <p:txBody>
          <a:bodyPr>
            <a:spAutoFit/>
          </a:bodyPr>
          <a:lstStyle/>
          <a:p>
            <a:pPr lvl="1" algn="ctr" fontAlgn="base">
              <a:lnSpc>
                <a:spcPct val="150000"/>
              </a:lnSpc>
              <a:spcBef>
                <a:spcPct val="50000"/>
              </a:spcBef>
              <a:spcAft>
                <a:spcPct val="0"/>
              </a:spcAft>
            </a:pPr>
            <a:endParaRPr lang="es-ES" sz="4000" b="1" dirty="0">
              <a:solidFill>
                <a:srgbClr val="FF3300"/>
              </a:solidFill>
              <a:latin typeface="Calibri" pitchFamily="34" charset="0"/>
            </a:endParaRPr>
          </a:p>
        </p:txBody>
      </p:sp>
      <p:sp>
        <p:nvSpPr>
          <p:cNvPr id="184" name="Rectangle 15"/>
          <p:cNvSpPr>
            <a:spLocks noChangeArrowheads="1"/>
          </p:cNvSpPr>
          <p:nvPr/>
        </p:nvSpPr>
        <p:spPr bwMode="auto">
          <a:xfrm>
            <a:off x="1241425" y="3657600"/>
            <a:ext cx="225425" cy="247650"/>
          </a:xfrm>
          <a:prstGeom prst="rect">
            <a:avLst/>
          </a:prstGeom>
          <a:solidFill>
            <a:srgbClr val="C0C0C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31" name="Group 179"/>
          <p:cNvGrpSpPr>
            <a:grpSpLocks/>
          </p:cNvGrpSpPr>
          <p:nvPr/>
        </p:nvGrpSpPr>
        <p:grpSpPr bwMode="auto">
          <a:xfrm>
            <a:off x="1238250" y="3736975"/>
            <a:ext cx="238125" cy="96838"/>
            <a:chOff x="780" y="2354"/>
            <a:chExt cx="150" cy="61"/>
          </a:xfrm>
        </p:grpSpPr>
        <p:sp>
          <p:nvSpPr>
            <p:cNvPr id="186" name="Line 180"/>
            <p:cNvSpPr>
              <a:spLocks noChangeShapeType="1"/>
            </p:cNvSpPr>
            <p:nvPr/>
          </p:nvSpPr>
          <p:spPr bwMode="auto">
            <a:xfrm>
              <a:off x="780" y="2354"/>
              <a:ext cx="143"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7" name="Line 181"/>
            <p:cNvSpPr>
              <a:spLocks noChangeShapeType="1"/>
            </p:cNvSpPr>
            <p:nvPr/>
          </p:nvSpPr>
          <p:spPr bwMode="auto">
            <a:xfrm>
              <a:off x="782" y="2415"/>
              <a:ext cx="148"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1312" name="242 Grupo"/>
          <p:cNvGrpSpPr>
            <a:grpSpLocks/>
          </p:cNvGrpSpPr>
          <p:nvPr/>
        </p:nvGrpSpPr>
        <p:grpSpPr bwMode="auto">
          <a:xfrm>
            <a:off x="1319213" y="3705225"/>
            <a:ext cx="57150" cy="157163"/>
            <a:chOff x="1319213" y="3705226"/>
            <a:chExt cx="57150" cy="157163"/>
          </a:xfrm>
        </p:grpSpPr>
        <p:sp>
          <p:nvSpPr>
            <p:cNvPr id="189" name="188 Elipse"/>
            <p:cNvSpPr/>
            <p:nvPr/>
          </p:nvSpPr>
          <p:spPr>
            <a:xfrm>
              <a:off x="1319213" y="3805239"/>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90" name="189 Elipse"/>
            <p:cNvSpPr/>
            <p:nvPr/>
          </p:nvSpPr>
          <p:spPr>
            <a:xfrm>
              <a:off x="1319213" y="3705226"/>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sp>
        <p:nvSpPr>
          <p:cNvPr id="191" name="190 Rectángulo"/>
          <p:cNvSpPr/>
          <p:nvPr/>
        </p:nvSpPr>
        <p:spPr>
          <a:xfrm>
            <a:off x="1227138" y="3617913"/>
            <a:ext cx="269875" cy="304800"/>
          </a:xfrm>
          <a:prstGeom prst="rect">
            <a:avLst/>
          </a:prstGeom>
          <a:solidFill>
            <a:srgbClr val="000000"/>
          </a:solidFill>
          <a:ln w="25400" cap="flat" cmpd="sng" algn="ctr">
            <a:solidFill>
              <a:srgbClr val="000000"/>
            </a:solidFill>
            <a:prstDash val="solid"/>
          </a:ln>
          <a:effectLst/>
        </p:spPr>
        <p:txBody>
          <a:bodyPr anchor="ctr"/>
          <a:lstStyle/>
          <a:p>
            <a:pPr algn="ctr">
              <a:defRPr/>
            </a:pPr>
            <a:endParaRPr lang="es-ES_tradnl" kern="0">
              <a:solidFill>
                <a:srgbClr val="FFFFFF"/>
              </a:solidFill>
            </a:endParaRPr>
          </a:p>
        </p:txBody>
      </p:sp>
      <p:sp>
        <p:nvSpPr>
          <p:cNvPr id="192" name="191 Rectángulo"/>
          <p:cNvSpPr/>
          <p:nvPr/>
        </p:nvSpPr>
        <p:spPr>
          <a:xfrm>
            <a:off x="1231900" y="3617913"/>
            <a:ext cx="269875" cy="304800"/>
          </a:xfrm>
          <a:prstGeom prst="rect">
            <a:avLst/>
          </a:prstGeom>
          <a:solidFill>
            <a:srgbClr val="FF0000"/>
          </a:solidFill>
          <a:ln w="25400" cap="flat" cmpd="sng" algn="ctr">
            <a:solidFill>
              <a:srgbClr val="000000"/>
            </a:solidFill>
            <a:prstDash val="solid"/>
          </a:ln>
          <a:effectLst/>
        </p:spPr>
        <p:txBody>
          <a:bodyPr anchor="ctr"/>
          <a:lstStyle/>
          <a:p>
            <a:pPr algn="ctr">
              <a:defRPr/>
            </a:pPr>
            <a:endParaRPr lang="es-ES_tradnl" kern="0">
              <a:solidFill>
                <a:srgbClr val="FFFFFF"/>
              </a:solidFill>
            </a:endParaRPr>
          </a:p>
        </p:txBody>
      </p:sp>
      <p:sp>
        <p:nvSpPr>
          <p:cNvPr id="193" name="Text Box 182"/>
          <p:cNvSpPr txBox="1">
            <a:spLocks noChangeArrowheads="1"/>
          </p:cNvSpPr>
          <p:nvPr/>
        </p:nvSpPr>
        <p:spPr bwMode="auto">
          <a:xfrm>
            <a:off x="0" y="0"/>
            <a:ext cx="9144000" cy="1016000"/>
          </a:xfrm>
          <a:prstGeom prst="rect">
            <a:avLst/>
          </a:prstGeom>
          <a:solidFill>
            <a:schemeClr val="tx1"/>
          </a:solidFill>
          <a:ln w="9525">
            <a:noFill/>
            <a:miter lim="800000"/>
            <a:headEnd/>
            <a:tailEnd/>
          </a:ln>
        </p:spPr>
        <p:txBody>
          <a:bodyPr>
            <a:spAutoFit/>
          </a:bodyPr>
          <a:lstStyle/>
          <a:p>
            <a:pPr lvl="1" algn="ctr" fontAlgn="base">
              <a:lnSpc>
                <a:spcPct val="150000"/>
              </a:lnSpc>
              <a:spcBef>
                <a:spcPct val="50000"/>
              </a:spcBef>
              <a:spcAft>
                <a:spcPct val="0"/>
              </a:spcAft>
            </a:pPr>
            <a:r>
              <a:rPr lang="es-ES" sz="4000" b="1">
                <a:solidFill>
                  <a:srgbClr val="FF3300"/>
                </a:solidFill>
                <a:latin typeface="Calibri" pitchFamily="34" charset="0"/>
              </a:rPr>
              <a:t>Potencia excedida = ¡¡6 Kw!!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192"/>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9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
                                            <p:txEl>
                                              <p:pRg st="0" end="0"/>
                                            </p:txEl>
                                          </p:spTgt>
                                        </p:tgtEl>
                                        <p:attrNameLst>
                                          <p:attrName>style.visibility</p:attrName>
                                        </p:attrNameLst>
                                      </p:cBhvr>
                                      <p:to>
                                        <p:strVal val="visible"/>
                                      </p:to>
                                    </p:set>
                                  </p:childTnLst>
                                </p:cTn>
                              </p:par>
                              <p:par>
                                <p:cTn id="17" presetID="35" presetClass="emph" presetSubtype="0" repeatCount="indefinite" fill="hold" nodeType="withEffect">
                                  <p:stCondLst>
                                    <p:cond delay="0"/>
                                  </p:stCondLst>
                                  <p:childTnLst>
                                    <p:anim calcmode="discrete" valueType="str">
                                      <p:cBhvr>
                                        <p:cTn id="18" dur="500" fill="hold"/>
                                        <p:tgtEl>
                                          <p:spTgt spid="19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allAtOnce" animBg="1"/>
      <p:bldP spid="192" grpId="0" animBg="1"/>
      <p:bldP spid="192" grpId="1" animBg="1"/>
      <p:bldP spid="193"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2" name="21 Rectángulo"/>
          <p:cNvSpPr/>
          <p:nvPr/>
        </p:nvSpPr>
        <p:spPr>
          <a:xfrm>
            <a:off x="1785938" y="685800"/>
            <a:ext cx="5997575" cy="8810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3" name="22 Rectángulo"/>
          <p:cNvSpPr/>
          <p:nvPr/>
        </p:nvSpPr>
        <p:spPr>
          <a:xfrm>
            <a:off x="1774825" y="1676400"/>
            <a:ext cx="5997575" cy="1273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4" name="23 Rectángulo"/>
          <p:cNvSpPr/>
          <p:nvPr/>
        </p:nvSpPr>
        <p:spPr>
          <a:xfrm>
            <a:off x="1785938" y="3070225"/>
            <a:ext cx="5997575" cy="446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5" name="24 Rectángulo"/>
          <p:cNvSpPr/>
          <p:nvPr/>
        </p:nvSpPr>
        <p:spPr>
          <a:xfrm>
            <a:off x="598488" y="3603625"/>
            <a:ext cx="7924800" cy="7731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08546" name="Rectangle 2"/>
          <p:cNvSpPr>
            <a:spLocks noChangeArrowheads="1"/>
          </p:cNvSpPr>
          <p:nvPr/>
        </p:nvSpPr>
        <p:spPr bwMode="auto">
          <a:xfrm>
            <a:off x="0" y="4508500"/>
            <a:ext cx="9144000" cy="23495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47" name="Text Box 3"/>
          <p:cNvSpPr txBox="1">
            <a:spLocks noChangeArrowheads="1"/>
          </p:cNvSpPr>
          <p:nvPr/>
        </p:nvSpPr>
        <p:spPr bwMode="auto">
          <a:xfrm>
            <a:off x="1893888" y="2132013"/>
            <a:ext cx="1049337"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rPr>
              <a:t>Energía</a:t>
            </a:r>
          </a:p>
        </p:txBody>
      </p:sp>
      <p:sp>
        <p:nvSpPr>
          <p:cNvPr id="108548" name="Text Box 4"/>
          <p:cNvSpPr txBox="1">
            <a:spLocks noChangeArrowheads="1"/>
          </p:cNvSpPr>
          <p:nvPr/>
        </p:nvSpPr>
        <p:spPr bwMode="auto">
          <a:xfrm>
            <a:off x="561975" y="3627438"/>
            <a:ext cx="7993063"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1 Kw h = (1000 w).(3600 s) = 3,6.10</a:t>
            </a:r>
            <a:r>
              <a:rPr lang="es-ES" baseline="30000" dirty="0">
                <a:solidFill>
                  <a:srgbClr val="000000"/>
                </a:solidFill>
              </a:rPr>
              <a:t>6</a:t>
            </a:r>
            <a:r>
              <a:rPr lang="es-ES" dirty="0">
                <a:solidFill>
                  <a:srgbClr val="000000"/>
                </a:solidFill>
              </a:rPr>
              <a:t> (J/s).s = 3,6.10</a:t>
            </a:r>
            <a:r>
              <a:rPr lang="es-ES" baseline="30000" dirty="0">
                <a:solidFill>
                  <a:srgbClr val="000000"/>
                </a:solidFill>
              </a:rPr>
              <a:t>6</a:t>
            </a:r>
            <a:r>
              <a:rPr lang="es-ES" dirty="0">
                <a:solidFill>
                  <a:srgbClr val="000000"/>
                </a:solidFill>
              </a:rPr>
              <a:t> J = (3,6.10</a:t>
            </a:r>
            <a:r>
              <a:rPr lang="es-ES" baseline="30000" dirty="0">
                <a:solidFill>
                  <a:srgbClr val="000000"/>
                </a:solidFill>
              </a:rPr>
              <a:t>6</a:t>
            </a:r>
            <a:r>
              <a:rPr lang="es-ES" dirty="0">
                <a:solidFill>
                  <a:srgbClr val="000000"/>
                </a:solidFill>
              </a:rPr>
              <a:t>).(0,24 cal)</a:t>
            </a:r>
          </a:p>
        </p:txBody>
      </p:sp>
      <p:sp>
        <p:nvSpPr>
          <p:cNvPr id="108549" name="Text Box 5"/>
          <p:cNvSpPr txBox="1">
            <a:spLocks noChangeArrowheads="1"/>
          </p:cNvSpPr>
          <p:nvPr/>
        </p:nvSpPr>
        <p:spPr bwMode="auto">
          <a:xfrm>
            <a:off x="5807075" y="2133600"/>
            <a:ext cx="18002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rPr>
              <a:t>(1 J = 0,24 cal)</a:t>
            </a:r>
          </a:p>
        </p:txBody>
      </p:sp>
      <p:sp>
        <p:nvSpPr>
          <p:cNvPr id="108550" name="Text Box 6"/>
          <p:cNvSpPr txBox="1">
            <a:spLocks noChangeArrowheads="1"/>
          </p:cNvSpPr>
          <p:nvPr/>
        </p:nvSpPr>
        <p:spPr bwMode="auto">
          <a:xfrm>
            <a:off x="1952625" y="941388"/>
            <a:ext cx="1096963"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9900"/>
                </a:solidFill>
              </a:rPr>
              <a:t>Potencia</a:t>
            </a:r>
          </a:p>
        </p:txBody>
      </p:sp>
      <p:sp>
        <p:nvSpPr>
          <p:cNvPr id="108551" name="Text Box 7"/>
          <p:cNvSpPr txBox="1">
            <a:spLocks noChangeArrowheads="1"/>
          </p:cNvSpPr>
          <p:nvPr/>
        </p:nvSpPr>
        <p:spPr bwMode="auto">
          <a:xfrm>
            <a:off x="3032125" y="3106738"/>
            <a:ext cx="345757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Watio (w) = Julio/segundo (J/s)</a:t>
            </a:r>
          </a:p>
        </p:txBody>
      </p:sp>
      <p:sp>
        <p:nvSpPr>
          <p:cNvPr id="108552" name="AutoShape 8"/>
          <p:cNvSpPr>
            <a:spLocks noChangeArrowheads="1"/>
          </p:cNvSpPr>
          <p:nvPr/>
        </p:nvSpPr>
        <p:spPr bwMode="auto">
          <a:xfrm>
            <a:off x="2994025" y="1739900"/>
            <a:ext cx="2674938" cy="1130300"/>
          </a:xfrm>
          <a:prstGeom prst="bracePair">
            <a:avLst>
              <a:gd name="adj" fmla="val 8333"/>
            </a:avLst>
          </a:prstGeom>
          <a:noFill/>
          <a:ln w="19050">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53" name="Rectangle 9"/>
          <p:cNvSpPr>
            <a:spLocks noChangeArrowheads="1"/>
          </p:cNvSpPr>
          <p:nvPr/>
        </p:nvSpPr>
        <p:spPr bwMode="auto">
          <a:xfrm>
            <a:off x="3143250" y="1773238"/>
            <a:ext cx="10985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Julios (J)</a:t>
            </a:r>
          </a:p>
        </p:txBody>
      </p:sp>
      <p:sp>
        <p:nvSpPr>
          <p:cNvPr id="108554" name="Rectangle 10"/>
          <p:cNvSpPr>
            <a:spLocks noChangeArrowheads="1"/>
          </p:cNvSpPr>
          <p:nvPr/>
        </p:nvSpPr>
        <p:spPr bwMode="auto">
          <a:xfrm>
            <a:off x="3143250" y="2109788"/>
            <a:ext cx="15430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Calorías (cal)</a:t>
            </a:r>
          </a:p>
        </p:txBody>
      </p:sp>
      <p:sp>
        <p:nvSpPr>
          <p:cNvPr id="108555" name="AutoShape 11"/>
          <p:cNvSpPr>
            <a:spLocks noChangeArrowheads="1"/>
          </p:cNvSpPr>
          <p:nvPr/>
        </p:nvSpPr>
        <p:spPr bwMode="auto">
          <a:xfrm>
            <a:off x="3028950" y="790575"/>
            <a:ext cx="2038350" cy="709613"/>
          </a:xfrm>
          <a:prstGeom prst="bracePair">
            <a:avLst>
              <a:gd name="adj" fmla="val 8333"/>
            </a:avLst>
          </a:prstGeom>
          <a:noFill/>
          <a:ln w="19050">
            <a:solidFill>
              <a:srgbClr val="0099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56" name="Rectangle 12"/>
          <p:cNvSpPr>
            <a:spLocks noChangeArrowheads="1"/>
          </p:cNvSpPr>
          <p:nvPr/>
        </p:nvSpPr>
        <p:spPr bwMode="auto">
          <a:xfrm>
            <a:off x="3216275" y="1139825"/>
            <a:ext cx="1746250" cy="366713"/>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009900"/>
                </a:solidFill>
              </a:rPr>
              <a:t>Kilowatios (Kw)</a:t>
            </a:r>
          </a:p>
        </p:txBody>
      </p:sp>
      <p:sp>
        <p:nvSpPr>
          <p:cNvPr id="108557" name="Rectangle 13"/>
          <p:cNvSpPr>
            <a:spLocks noChangeArrowheads="1"/>
          </p:cNvSpPr>
          <p:nvPr/>
        </p:nvSpPr>
        <p:spPr bwMode="auto">
          <a:xfrm>
            <a:off x="3216275" y="766763"/>
            <a:ext cx="12128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009900"/>
                </a:solidFill>
              </a:rPr>
              <a:t>watios (w)</a:t>
            </a:r>
          </a:p>
        </p:txBody>
      </p:sp>
      <p:sp>
        <p:nvSpPr>
          <p:cNvPr id="108558" name="Rectangle 14"/>
          <p:cNvSpPr>
            <a:spLocks noChangeArrowheads="1"/>
          </p:cNvSpPr>
          <p:nvPr/>
        </p:nvSpPr>
        <p:spPr bwMode="auto">
          <a:xfrm>
            <a:off x="3181350" y="2473325"/>
            <a:ext cx="2393950" cy="366713"/>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Kilowatios hora (Kwh)</a:t>
            </a:r>
          </a:p>
        </p:txBody>
      </p:sp>
      <p:sp>
        <p:nvSpPr>
          <p:cNvPr id="108559" name="Text Box 15"/>
          <p:cNvSpPr txBox="1">
            <a:spLocks noChangeArrowheads="1"/>
          </p:cNvSpPr>
          <p:nvPr/>
        </p:nvSpPr>
        <p:spPr bwMode="auto">
          <a:xfrm>
            <a:off x="5157788" y="941388"/>
            <a:ext cx="2495550"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9900"/>
                </a:solidFill>
              </a:rPr>
              <a:t>(1 Kw  = 1000 watios)</a:t>
            </a:r>
          </a:p>
        </p:txBody>
      </p:sp>
      <p:sp>
        <p:nvSpPr>
          <p:cNvPr id="108560" name="Text Box 16"/>
          <p:cNvSpPr txBox="1">
            <a:spLocks noChangeArrowheads="1"/>
          </p:cNvSpPr>
          <p:nvPr/>
        </p:nvSpPr>
        <p:spPr bwMode="auto">
          <a:xfrm>
            <a:off x="0" y="0"/>
            <a:ext cx="9144000" cy="3667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b="1">
                <a:solidFill>
                  <a:srgbClr val="FFFFFF"/>
                </a:solidFill>
              </a:rPr>
              <a:t>Potencia = rapidez con que se aporta o se disipa una energía</a:t>
            </a:r>
          </a:p>
        </p:txBody>
      </p:sp>
      <p:sp>
        <p:nvSpPr>
          <p:cNvPr id="108561" name="Text Box 17"/>
          <p:cNvSpPr txBox="1">
            <a:spLocks noChangeArrowheads="1"/>
          </p:cNvSpPr>
          <p:nvPr/>
        </p:nvSpPr>
        <p:spPr bwMode="auto">
          <a:xfrm>
            <a:off x="3298825" y="4059238"/>
            <a:ext cx="240982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1 kwh = 864.000 cal</a:t>
            </a:r>
          </a:p>
        </p:txBody>
      </p:sp>
      <p:sp>
        <p:nvSpPr>
          <p:cNvPr id="108562" name="Text Box 18"/>
          <p:cNvSpPr txBox="1">
            <a:spLocks noChangeArrowheads="1"/>
          </p:cNvSpPr>
          <p:nvPr/>
        </p:nvSpPr>
        <p:spPr bwMode="auto">
          <a:xfrm>
            <a:off x="2051050" y="5084763"/>
            <a:ext cx="518477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rPr>
              <a:t>1 cal eleva 1ºC la temperatura de 1 g de agua</a:t>
            </a:r>
          </a:p>
        </p:txBody>
      </p:sp>
      <p:sp>
        <p:nvSpPr>
          <p:cNvPr id="108563" name="Text Box 19"/>
          <p:cNvSpPr txBox="1">
            <a:spLocks noChangeArrowheads="1"/>
          </p:cNvSpPr>
          <p:nvPr/>
        </p:nvSpPr>
        <p:spPr bwMode="auto">
          <a:xfrm>
            <a:off x="395288" y="5516563"/>
            <a:ext cx="8424862"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333399"/>
                </a:solidFill>
              </a:rPr>
              <a:t>1 </a:t>
            </a:r>
            <a:r>
              <a:rPr lang="es-ES" dirty="0" err="1">
                <a:solidFill>
                  <a:srgbClr val="333399"/>
                </a:solidFill>
              </a:rPr>
              <a:t>kwh</a:t>
            </a:r>
            <a:r>
              <a:rPr lang="es-ES" dirty="0">
                <a:solidFill>
                  <a:srgbClr val="333399"/>
                </a:solidFill>
              </a:rPr>
              <a:t> = 864.000 cal elevan 1ºC la temperatura de 864.000 g de agua)</a:t>
            </a:r>
          </a:p>
        </p:txBody>
      </p:sp>
      <p:sp>
        <p:nvSpPr>
          <p:cNvPr id="108564" name="Text Box 20"/>
          <p:cNvSpPr txBox="1">
            <a:spLocks noChangeArrowheads="1"/>
          </p:cNvSpPr>
          <p:nvPr/>
        </p:nvSpPr>
        <p:spPr bwMode="auto">
          <a:xfrm>
            <a:off x="1187450" y="6019800"/>
            <a:ext cx="71294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rPr>
              <a:t>CONCLUSIÓN</a:t>
            </a:r>
            <a:r>
              <a:rPr lang="es-ES">
                <a:solidFill>
                  <a:srgbClr val="333399"/>
                </a:solidFill>
              </a:rPr>
              <a:t>: 1 kwh eleva 1ºC la temperatura de 864 kg de agua</a:t>
            </a:r>
          </a:p>
        </p:txBody>
      </p:sp>
      <p:sp>
        <p:nvSpPr>
          <p:cNvPr id="108565" name="Text Box 21"/>
          <p:cNvSpPr txBox="1">
            <a:spLocks noChangeArrowheads="1"/>
          </p:cNvSpPr>
          <p:nvPr/>
        </p:nvSpPr>
        <p:spPr bwMode="auto">
          <a:xfrm>
            <a:off x="3635375" y="4581525"/>
            <a:ext cx="15843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EJEMPLO: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5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5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85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5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5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5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85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5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5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5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85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85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85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85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8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108546" grpId="0" animBg="1"/>
      <p:bldP spid="108547" grpId="0"/>
      <p:bldP spid="108548" grpId="0"/>
      <p:bldP spid="108549" grpId="0"/>
      <p:bldP spid="108550" grpId="0"/>
      <p:bldP spid="108551" grpId="0"/>
      <p:bldP spid="108552" grpId="0" animBg="1"/>
      <p:bldP spid="108553" grpId="0"/>
      <p:bldP spid="108554" grpId="0"/>
      <p:bldP spid="108555" grpId="0" animBg="1"/>
      <p:bldP spid="108556" grpId="0"/>
      <p:bldP spid="108557" grpId="0"/>
      <p:bldP spid="108558" grpId="0"/>
      <p:bldP spid="108559" grpId="0"/>
      <p:bldP spid="108560" grpId="0" animBg="1"/>
      <p:bldP spid="108561" grpId="0"/>
      <p:bldP spid="108562" grpId="0"/>
      <p:bldP spid="108563" grpId="0"/>
      <p:bldP spid="108564" grpId="0"/>
      <p:bldP spid="1085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BB973"/>
        </a:solidFill>
        <a:effectLst/>
      </p:bgPr>
    </p:bg>
    <p:spTree>
      <p:nvGrpSpPr>
        <p:cNvPr id="1" name=""/>
        <p:cNvGrpSpPr/>
        <p:nvPr/>
      </p:nvGrpSpPr>
      <p:grpSpPr>
        <a:xfrm>
          <a:off x="0" y="0"/>
          <a:ext cx="0" cy="0"/>
          <a:chOff x="0" y="0"/>
          <a:chExt cx="0" cy="0"/>
        </a:xfrm>
      </p:grpSpPr>
      <p:sp>
        <p:nvSpPr>
          <p:cNvPr id="52" name="51 Rectángulo"/>
          <p:cNvSpPr/>
          <p:nvPr/>
        </p:nvSpPr>
        <p:spPr>
          <a:xfrm>
            <a:off x="457200" y="3829050"/>
            <a:ext cx="8286750" cy="241141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pic>
        <p:nvPicPr>
          <p:cNvPr id="144387" name="Picture 2" descr="100_1925"/>
          <p:cNvPicPr>
            <a:picLocks noChangeAspect="1" noChangeArrowheads="1"/>
          </p:cNvPicPr>
          <p:nvPr/>
        </p:nvPicPr>
        <p:blipFill>
          <a:blip r:embed="rId2" cstate="print"/>
          <a:srcRect t="30011" b="30127"/>
          <a:stretch>
            <a:fillRect/>
          </a:stretch>
        </p:blipFill>
        <p:spPr bwMode="auto">
          <a:xfrm>
            <a:off x="0" y="692150"/>
            <a:ext cx="9144000" cy="2736850"/>
          </a:xfrm>
          <a:prstGeom prst="rect">
            <a:avLst/>
          </a:prstGeom>
          <a:noFill/>
          <a:ln w="9525">
            <a:noFill/>
            <a:miter lim="800000"/>
            <a:headEnd/>
            <a:tailEnd/>
          </a:ln>
        </p:spPr>
      </p:pic>
      <p:sp>
        <p:nvSpPr>
          <p:cNvPr id="144388" name="Text Box 3"/>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EL REOSTATO</a:t>
            </a:r>
          </a:p>
        </p:txBody>
      </p:sp>
      <p:sp>
        <p:nvSpPr>
          <p:cNvPr id="240644" name="Line 4"/>
          <p:cNvSpPr>
            <a:spLocks noChangeShapeType="1"/>
          </p:cNvSpPr>
          <p:nvPr/>
        </p:nvSpPr>
        <p:spPr bwMode="auto">
          <a:xfrm rot="5400000">
            <a:off x="2768600" y="4706938"/>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2" name="Group 5"/>
          <p:cNvGrpSpPr>
            <a:grpSpLocks/>
          </p:cNvGrpSpPr>
          <p:nvPr/>
        </p:nvGrpSpPr>
        <p:grpSpPr bwMode="auto">
          <a:xfrm>
            <a:off x="2686050" y="4418013"/>
            <a:ext cx="3673475" cy="1027112"/>
            <a:chOff x="1778" y="2783"/>
            <a:chExt cx="2314" cy="647"/>
          </a:xfrm>
        </p:grpSpPr>
        <p:grpSp>
          <p:nvGrpSpPr>
            <p:cNvPr id="3" name="Group 6"/>
            <p:cNvGrpSpPr>
              <a:grpSpLocks noChangeAspect="1"/>
            </p:cNvGrpSpPr>
            <p:nvPr/>
          </p:nvGrpSpPr>
          <p:grpSpPr bwMode="auto">
            <a:xfrm rot="-5400000">
              <a:off x="2708" y="2046"/>
              <a:ext cx="454" cy="2314"/>
              <a:chOff x="1654" y="700"/>
              <a:chExt cx="454" cy="2314"/>
            </a:xfrm>
          </p:grpSpPr>
          <p:sp>
            <p:nvSpPr>
              <p:cNvPr id="144412" name="AutoShape 7"/>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44413" name="Freeform 8"/>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4" name="Freeform 9"/>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5" name="Freeform 10"/>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6" name="Freeform 11"/>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7" name="Freeform 12"/>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8" name="Freeform 13"/>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19" name="Freeform 14"/>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0" name="Freeform 15"/>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1" name="Freeform 16"/>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2" name="Freeform 17"/>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3" name="Freeform 18"/>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4" name="Freeform 19"/>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5" name="Freeform 20"/>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6" name="Freeform 21"/>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7" name="Freeform 22"/>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8" name="Freeform 23"/>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29" name="Freeform 24"/>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0" name="Freeform 25"/>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1" name="Freeform 26"/>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2" name="Freeform 27"/>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3" name="Freeform 28"/>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4" name="Freeform 29"/>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5" name="Freeform 30"/>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44436" name="Freeform 31"/>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4407" name="Line 32"/>
            <p:cNvSpPr>
              <a:spLocks noChangeShapeType="1"/>
            </p:cNvSpPr>
            <p:nvPr/>
          </p:nvSpPr>
          <p:spPr bwMode="auto">
            <a:xfrm>
              <a:off x="1927" y="2840"/>
              <a:ext cx="204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4408" name="Oval 33"/>
            <p:cNvSpPr>
              <a:spLocks noChangeArrowheads="1"/>
            </p:cNvSpPr>
            <p:nvPr/>
          </p:nvSpPr>
          <p:spPr bwMode="auto">
            <a:xfrm>
              <a:off x="1837" y="2783"/>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4410" name="Oval 35"/>
            <p:cNvSpPr>
              <a:spLocks noChangeArrowheads="1"/>
            </p:cNvSpPr>
            <p:nvPr/>
          </p:nvSpPr>
          <p:spPr bwMode="auto">
            <a:xfrm>
              <a:off x="3913"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4411" name="Oval 36"/>
            <p:cNvSpPr>
              <a:spLocks noChangeArrowheads="1"/>
            </p:cNvSpPr>
            <p:nvPr/>
          </p:nvSpPr>
          <p:spPr bwMode="auto">
            <a:xfrm>
              <a:off x="3913" y="2785"/>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4409" name="Oval 34"/>
            <p:cNvSpPr>
              <a:spLocks noChangeArrowheads="1"/>
            </p:cNvSpPr>
            <p:nvPr/>
          </p:nvSpPr>
          <p:spPr bwMode="auto">
            <a:xfrm>
              <a:off x="1837"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4" name="Group 37"/>
          <p:cNvGrpSpPr>
            <a:grpSpLocks/>
          </p:cNvGrpSpPr>
          <p:nvPr/>
        </p:nvGrpSpPr>
        <p:grpSpPr bwMode="auto">
          <a:xfrm>
            <a:off x="690563" y="4365625"/>
            <a:ext cx="7707312" cy="1368425"/>
            <a:chOff x="521" y="2750"/>
            <a:chExt cx="4855" cy="862"/>
          </a:xfrm>
        </p:grpSpPr>
        <p:grpSp>
          <p:nvGrpSpPr>
            <p:cNvPr id="5" name="Group 38"/>
            <p:cNvGrpSpPr>
              <a:grpSpLocks/>
            </p:cNvGrpSpPr>
            <p:nvPr/>
          </p:nvGrpSpPr>
          <p:grpSpPr bwMode="auto">
            <a:xfrm>
              <a:off x="1383" y="2750"/>
              <a:ext cx="3085" cy="539"/>
              <a:chOff x="1383" y="2750"/>
              <a:chExt cx="3085" cy="539"/>
            </a:xfrm>
          </p:grpSpPr>
          <p:grpSp>
            <p:nvGrpSpPr>
              <p:cNvPr id="6" name="Group 39"/>
              <p:cNvGrpSpPr>
                <a:grpSpLocks/>
              </p:cNvGrpSpPr>
              <p:nvPr/>
            </p:nvGrpSpPr>
            <p:grpSpPr bwMode="auto">
              <a:xfrm flipH="1">
                <a:off x="3969" y="2750"/>
                <a:ext cx="499" cy="176"/>
                <a:chOff x="748" y="2523"/>
                <a:chExt cx="771" cy="272"/>
              </a:xfrm>
            </p:grpSpPr>
            <p:sp>
              <p:nvSpPr>
                <p:cNvPr id="144404" name="Rectangle 40"/>
                <p:cNvSpPr>
                  <a:spLocks noChangeArrowheads="1"/>
                </p:cNvSpPr>
                <p:nvPr/>
              </p:nvSpPr>
              <p:spPr bwMode="auto">
                <a:xfrm>
                  <a:off x="1247" y="2614"/>
                  <a:ext cx="272" cy="90"/>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44405" name="Rectangle 41"/>
                <p:cNvSpPr>
                  <a:spLocks noChangeArrowheads="1"/>
                </p:cNvSpPr>
                <p:nvPr/>
              </p:nvSpPr>
              <p:spPr bwMode="auto">
                <a:xfrm>
                  <a:off x="748" y="2523"/>
                  <a:ext cx="499" cy="272"/>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nvGrpSpPr>
              <p:cNvPr id="7" name="Group 42"/>
              <p:cNvGrpSpPr>
                <a:grpSpLocks/>
              </p:cNvGrpSpPr>
              <p:nvPr/>
            </p:nvGrpSpPr>
            <p:grpSpPr bwMode="auto">
              <a:xfrm>
                <a:off x="1383" y="3113"/>
                <a:ext cx="499" cy="176"/>
                <a:chOff x="748" y="2523"/>
                <a:chExt cx="771" cy="272"/>
              </a:xfrm>
            </p:grpSpPr>
            <p:sp>
              <p:nvSpPr>
                <p:cNvPr id="144402" name="Rectangle 43"/>
                <p:cNvSpPr>
                  <a:spLocks noChangeArrowheads="1"/>
                </p:cNvSpPr>
                <p:nvPr/>
              </p:nvSpPr>
              <p:spPr bwMode="auto">
                <a:xfrm>
                  <a:off x="1247" y="2614"/>
                  <a:ext cx="272" cy="90"/>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44403" name="Rectangle 44"/>
                <p:cNvSpPr>
                  <a:spLocks noChangeArrowheads="1"/>
                </p:cNvSpPr>
                <p:nvPr/>
              </p:nvSpPr>
              <p:spPr bwMode="auto">
                <a:xfrm>
                  <a:off x="748" y="2523"/>
                  <a:ext cx="499" cy="272"/>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sp>
          <p:nvSpPr>
            <p:cNvPr id="144398" name="Freeform 45"/>
            <p:cNvSpPr>
              <a:spLocks/>
            </p:cNvSpPr>
            <p:nvPr/>
          </p:nvSpPr>
          <p:spPr bwMode="auto">
            <a:xfrm>
              <a:off x="521" y="3181"/>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4399" name="Freeform 46"/>
            <p:cNvSpPr>
              <a:spLocks/>
            </p:cNvSpPr>
            <p:nvPr/>
          </p:nvSpPr>
          <p:spPr bwMode="auto">
            <a:xfrm flipH="1">
              <a:off x="4468" y="2795"/>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40687" name="Line 47"/>
          <p:cNvSpPr>
            <a:spLocks noChangeShapeType="1"/>
          </p:cNvSpPr>
          <p:nvPr/>
        </p:nvSpPr>
        <p:spPr bwMode="auto">
          <a:xfrm rot="5400000">
            <a:off x="4784725" y="4735513"/>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8" name="Group 48"/>
          <p:cNvGrpSpPr>
            <a:grpSpLocks/>
          </p:cNvGrpSpPr>
          <p:nvPr/>
        </p:nvGrpSpPr>
        <p:grpSpPr bwMode="auto">
          <a:xfrm>
            <a:off x="663575" y="5281613"/>
            <a:ext cx="574675" cy="579437"/>
            <a:chOff x="504" y="3327"/>
            <a:chExt cx="362" cy="365"/>
          </a:xfrm>
        </p:grpSpPr>
        <p:sp>
          <p:nvSpPr>
            <p:cNvPr id="144395" name="Oval 49"/>
            <p:cNvSpPr>
              <a:spLocks noChangeArrowheads="1"/>
            </p:cNvSpPr>
            <p:nvPr/>
          </p:nvSpPr>
          <p:spPr bwMode="auto">
            <a:xfrm>
              <a:off x="546" y="3476"/>
              <a:ext cx="117" cy="11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4396" name="Text Box 50"/>
            <p:cNvSpPr txBox="1">
              <a:spLocks noChangeArrowheads="1"/>
            </p:cNvSpPr>
            <p:nvPr/>
          </p:nvSpPr>
          <p:spPr bwMode="auto">
            <a:xfrm>
              <a:off x="504" y="3327"/>
              <a:ext cx="362" cy="365"/>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grpSp>
      <p:sp>
        <p:nvSpPr>
          <p:cNvPr id="144394" name="Line 51"/>
          <p:cNvSpPr>
            <a:spLocks noChangeShapeType="1"/>
          </p:cNvSpPr>
          <p:nvPr/>
        </p:nvSpPr>
        <p:spPr bwMode="auto">
          <a:xfrm>
            <a:off x="0" y="3429000"/>
            <a:ext cx="9144000"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9" name="57 Grupo"/>
          <p:cNvGrpSpPr/>
          <p:nvPr/>
        </p:nvGrpSpPr>
        <p:grpSpPr>
          <a:xfrm>
            <a:off x="3838222" y="5507391"/>
            <a:ext cx="1919111" cy="579437"/>
            <a:chOff x="3838222" y="5507391"/>
            <a:chExt cx="1919111" cy="579437"/>
          </a:xfrm>
        </p:grpSpPr>
        <p:sp>
          <p:nvSpPr>
            <p:cNvPr id="57" name="56 Rectángulo"/>
            <p:cNvSpPr/>
            <p:nvPr/>
          </p:nvSpPr>
          <p:spPr>
            <a:xfrm>
              <a:off x="3838222" y="5621867"/>
              <a:ext cx="1411111" cy="4176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54" name="Oval 49"/>
            <p:cNvSpPr>
              <a:spLocks noChangeArrowheads="1"/>
            </p:cNvSpPr>
            <p:nvPr/>
          </p:nvSpPr>
          <p:spPr bwMode="auto">
            <a:xfrm>
              <a:off x="3936294" y="5743928"/>
              <a:ext cx="185738" cy="18573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55" name="Text Box 50"/>
            <p:cNvSpPr txBox="1">
              <a:spLocks noChangeArrowheads="1"/>
            </p:cNvSpPr>
            <p:nvPr/>
          </p:nvSpPr>
          <p:spPr bwMode="auto">
            <a:xfrm>
              <a:off x="3869619" y="5507391"/>
              <a:ext cx="57467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sp>
          <p:nvSpPr>
            <p:cNvPr id="56" name="55 CuadroTexto"/>
            <p:cNvSpPr txBox="1"/>
            <p:nvPr/>
          </p:nvSpPr>
          <p:spPr>
            <a:xfrm>
              <a:off x="4143022" y="5644444"/>
              <a:ext cx="1614311" cy="369332"/>
            </a:xfrm>
            <a:prstGeom prst="rect">
              <a:avLst/>
            </a:prstGeom>
            <a:noFill/>
          </p:spPr>
          <p:txBody>
            <a:bodyPr wrap="square" rtlCol="0">
              <a:spAutoFit/>
            </a:bodyPr>
            <a:lstStyle/>
            <a:p>
              <a:pPr fontAlgn="base">
                <a:spcBef>
                  <a:spcPct val="0"/>
                </a:spcBef>
                <a:spcAft>
                  <a:spcPct val="0"/>
                </a:spcAft>
              </a:pPr>
              <a:r>
                <a:rPr lang="es-ES_tradnl" dirty="0">
                  <a:solidFill>
                    <a:srgbClr val="000000"/>
                  </a:solidFill>
                  <a:latin typeface="Calibri" pitchFamily="34" charset="0"/>
                  <a:cs typeface="Calibri" pitchFamily="34" charset="0"/>
                </a:rPr>
                <a:t>= electrón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06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indefinite" autoRev="1" fill="remove" grpId="1" nodeType="clickEffect">
                                  <p:stCondLst>
                                    <p:cond delay="0"/>
                                  </p:stCondLst>
                                  <p:endCondLst>
                                    <p:cond evt="onNext" delay="0">
                                      <p:tgtEl>
                                        <p:sldTgt/>
                                      </p:tgtEl>
                                    </p:cond>
                                  </p:endCondLst>
                                  <p:childTnLst>
                                    <p:animMotion origin="layout" path="M 0.32292 -2.59259E-6 L -4.72222E-6 -2.59259E-6 " pathEditMode="relative" rAng="0" ptsTypes="AA">
                                      <p:cBhvr>
                                        <p:cTn id="20" dur="3000" spd="-100000" fill="hold"/>
                                        <p:tgtEl>
                                          <p:spTgt spid="240644"/>
                                        </p:tgtEl>
                                        <p:attrNameLst>
                                          <p:attrName>ppt_x</p:attrName>
                                          <p:attrName>ppt_y</p:attrName>
                                        </p:attrNameLst>
                                      </p:cBhvr>
                                      <p:rCtr x="-161" y="0"/>
                                    </p:animMotion>
                                  </p:childTnLst>
                                  <p:subTnLst>
                                    <p:set>
                                      <p:cBhvr override="childStyle">
                                        <p:cTn dur="1" fill="hold" display="0" masterRel="nextClick" afterEffect="1"/>
                                        <p:tgtEl>
                                          <p:spTgt spid="24064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06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0" presetClass="path" presetSubtype="0" repeatCount="indefinite" fill="hold" nodeType="withEffect">
                                  <p:stCondLst>
                                    <p:cond delay="0"/>
                                  </p:stCondLst>
                                  <p:endCondLst>
                                    <p:cond evt="onNext" delay="0">
                                      <p:tgtEl>
                                        <p:sldTgt/>
                                      </p:tgtEl>
                                    </p:cond>
                                  </p:endCondLst>
                                  <p:childTnLst>
                                    <p:animMotion origin="layout" path="M 3.61111E-6 -5.92593E-6 L 0.04792 -0.04445 L 0.08125 -0.07084 L 0.1125 -0.08056 L 0.22292 -0.08195 L 0.23021 -0.10695 L 0.24253 -0.04862 L 0.25521 -0.10139 L 0.26458 -0.04862 L 0.27396 -0.10001 L 0.28333 -0.04723 L 0.29479 -0.10834 L 0.30417 -0.04723 L 0.31354 -0.10695 L 0.32188 -0.04445 L 0.33542 -0.10417 L 0.34479 -0.04445 L 0.35521 -0.10695 L 0.36667 -0.04306 L 0.37604 -0.10278 L 0.3875 -0.04584 L 0.39583 -0.10834 L 0.40833 -0.04862 L 0.41667 -0.10556 L 0.42604 -0.04584 L 0.43646 -0.10417 L 0.44688 -0.04306 L 0.45608 -0.09723 L 0.45608 -0.16251 L 0.66563 -0.16251 L 0.68854 -0.16945 L 0.71042 -0.16528 L 0.73958 -0.15278 L 0.82708 -0.07362 " pathEditMode="relative" rAng="0" ptsTypes="AAAAAAAAAAAAAAAAAAAAAAAAAAAAAAAAAA">
                                      <p:cBhvr>
                                        <p:cTn id="30" dur="5000" fill="hold"/>
                                        <p:tgtEl>
                                          <p:spTgt spid="8"/>
                                        </p:tgtEl>
                                        <p:attrNameLst>
                                          <p:attrName>ppt_x</p:attrName>
                                          <p:attrName>ppt_y</p:attrName>
                                        </p:attrNameLst>
                                      </p:cBhvr>
                                      <p:rCtr x="0" y="0"/>
                                    </p:animMotion>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40644" grpId="0" animBg="1"/>
      <p:bldP spid="240644" grpId="1" animBg="1"/>
      <p:bldP spid="2406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257425" y="2490788"/>
            <a:ext cx="4816475" cy="1600200"/>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dirty="0">
                <a:solidFill>
                  <a:srgbClr val="FFFFFF"/>
                </a:solidFill>
                <a:latin typeface="Times New Roman" pitchFamily="18" charset="0"/>
                <a:cs typeface="Times New Roman" pitchFamily="18" charset="0"/>
              </a:rPr>
              <a:t>E</a:t>
            </a:r>
            <a:r>
              <a:rPr lang="es-ES" sz="2000" b="1" dirty="0">
                <a:solidFill>
                  <a:srgbClr val="FFFFFF"/>
                </a:solidFill>
                <a:latin typeface="Calibri" pitchFamily="34" charset="0"/>
              </a:rPr>
              <a:t>nlace a:</a:t>
            </a:r>
          </a:p>
          <a:p>
            <a:pPr algn="ctr" fontAlgn="base">
              <a:spcBef>
                <a:spcPct val="50000"/>
              </a:spcBef>
              <a:spcAft>
                <a:spcPct val="0"/>
              </a:spcAft>
            </a:pPr>
            <a:r>
              <a:rPr lang="es-ES" sz="3200" b="1" i="1" dirty="0">
                <a:solidFill>
                  <a:srgbClr val="92D050"/>
                </a:solidFill>
                <a:latin typeface="Calibri" pitchFamily="34" charset="0"/>
                <a:cs typeface="Times New Roman" pitchFamily="18" charset="0"/>
                <a:hlinkClick r:id="rId2" action="ppaction://hlinkfile"/>
              </a:rPr>
              <a:t>Reostato.mov</a:t>
            </a:r>
            <a:endParaRPr lang="es-ES_tradnl" sz="3200" dirty="0">
              <a:solidFill>
                <a:srgbClr val="000000"/>
              </a:solidFill>
            </a:endParaRPr>
          </a:p>
          <a:p>
            <a:pPr algn="ctr" fontAlgn="base">
              <a:spcBef>
                <a:spcPct val="50000"/>
              </a:spcBef>
              <a:spcAft>
                <a:spcPct val="0"/>
              </a:spcAft>
            </a:pPr>
            <a:endParaRPr lang="es-ES" sz="2000" b="1" dirty="0">
              <a:solidFill>
                <a:srgbClr val="FFFF00"/>
              </a:solidFill>
              <a:latin typeface="Times New Roman" pitchFamily="18" charset="0"/>
              <a:cs typeface="Times New Roman" pitchFamily="18" charset="0"/>
            </a:endParaRPr>
          </a:p>
        </p:txBody>
      </p:sp>
      <p:sp>
        <p:nvSpPr>
          <p:cNvPr id="145411" name="Text Box 4"/>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cs typeface="Arial" charset="0"/>
              </a:rPr>
              <a:t>EL REOSTATO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81"/>
          <p:cNvSpPr>
            <a:spLocks noChangeArrowheads="1"/>
          </p:cNvSpPr>
          <p:nvPr/>
        </p:nvSpPr>
        <p:spPr bwMode="auto">
          <a:xfrm>
            <a:off x="509588" y="1051878"/>
            <a:ext cx="8129587" cy="5455340"/>
          </a:xfrm>
          <a:prstGeom prst="rect">
            <a:avLst/>
          </a:prstGeom>
          <a:noFill/>
          <a:ln w="9525">
            <a:noFill/>
            <a:miter lim="800000"/>
            <a:headEnd/>
            <a:tailEnd/>
          </a:ln>
        </p:spPr>
        <p:txBody>
          <a:bodyPr>
            <a:spAutoFit/>
          </a:bodyPr>
          <a:lstStyle/>
          <a:p>
            <a:pPr fontAlgn="base">
              <a:spcBef>
                <a:spcPct val="50000"/>
              </a:spcBef>
              <a:spcAft>
                <a:spcPct val="0"/>
              </a:spcAft>
              <a:tabLst>
                <a:tab pos="355600" algn="l"/>
                <a:tab pos="625475" algn="l"/>
              </a:tabLst>
            </a:pPr>
            <a:r>
              <a:rPr lang="es-ES" sz="1700" b="1" dirty="0">
                <a:solidFill>
                  <a:srgbClr val="FFFFFF"/>
                </a:solidFill>
                <a:latin typeface="Calibri" pitchFamily="34" charset="0"/>
              </a:rPr>
              <a:t> 1. 	</a:t>
            </a:r>
            <a:r>
              <a:rPr lang="es-ES_tradnl" sz="1700" b="1" dirty="0">
                <a:solidFill>
                  <a:srgbClr val="FFFFFF"/>
                </a:solidFill>
                <a:latin typeface="Calibri" pitchFamily="34" charset="0"/>
              </a:rPr>
              <a:t>TIPOS DE CORRIENTES.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2.	INTENSIDAD DE LA CORRIENTE ELÉCTRICA.</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3.	LEY DE OHM: enlace a </a:t>
            </a:r>
            <a:r>
              <a:rPr lang="es-ES_tradnl" sz="1700" b="1" i="1" dirty="0">
                <a:solidFill>
                  <a:srgbClr val="92D050"/>
                </a:solidFill>
                <a:latin typeface="Calibri" pitchFamily="34" charset="0"/>
                <a:cs typeface="Times New Roman" pitchFamily="18" charset="0"/>
              </a:rPr>
              <a:t>La investigación en el aula (III)_Ley de Ohm.</a:t>
            </a:r>
            <a:endParaRPr lang="es-ES" sz="1700" b="1" i="1" dirty="0">
              <a:solidFill>
                <a:srgbClr val="92D050"/>
              </a:solidFill>
              <a:latin typeface="Calibri" pitchFamily="34" charset="0"/>
              <a:cs typeface="Times New Roman" pitchFamily="18" charset="0"/>
            </a:endParaRP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4.	RESISTENCIA DE UN CONDUCTOR.</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5.	PILAS.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6. 	</a:t>
            </a:r>
            <a:r>
              <a:rPr lang="es-ES" sz="1700" b="1" dirty="0" smtClean="0">
                <a:solidFill>
                  <a:srgbClr val="FFFFFF"/>
                </a:solidFill>
                <a:latin typeface="Calibri" pitchFamily="34" charset="0"/>
              </a:rPr>
              <a:t>ACUMULADOR </a:t>
            </a:r>
            <a:r>
              <a:rPr lang="es-ES" sz="1700" b="1" dirty="0">
                <a:solidFill>
                  <a:srgbClr val="FFFFFF"/>
                </a:solidFill>
                <a:latin typeface="Calibri" pitchFamily="34" charset="0"/>
              </a:rPr>
              <a:t>DE PLOMO.</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7.</a:t>
            </a:r>
            <a:r>
              <a:rPr lang="es-ES" sz="1700" b="1" dirty="0">
                <a:solidFill>
                  <a:srgbClr val="FFFFFF"/>
                </a:solidFill>
                <a:latin typeface="Calibri" pitchFamily="34" charset="0"/>
              </a:rPr>
              <a:t>	ELECTROLÍSIS DEL AGUA</a:t>
            </a:r>
            <a:r>
              <a:rPr lang="es-ES" sz="1700" b="1" dirty="0" smtClean="0">
                <a:solidFill>
                  <a:srgbClr val="FFFFFF"/>
                </a:solidFill>
                <a:latin typeface="Calibri" pitchFamily="34" charset="0"/>
              </a:rPr>
              <a:t>.</a:t>
            </a:r>
            <a:endParaRPr lang="es-ES" sz="1700" b="1" dirty="0">
              <a:solidFill>
                <a:srgbClr val="FFFFFF"/>
              </a:solidFill>
              <a:latin typeface="Calibri" pitchFamily="34" charset="0"/>
            </a:endParaRP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8.</a:t>
            </a:r>
            <a:r>
              <a:rPr lang="es-ES" sz="1700" b="1" dirty="0">
                <a:solidFill>
                  <a:srgbClr val="FFFFFF"/>
                </a:solidFill>
                <a:latin typeface="Calibri" pitchFamily="34" charset="0"/>
              </a:rPr>
              <a:t>	INSTALACIONES ELÉCTRICAS.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9.</a:t>
            </a:r>
            <a:r>
              <a:rPr lang="es-ES" sz="1700" b="1" dirty="0">
                <a:solidFill>
                  <a:srgbClr val="FFFFFF"/>
                </a:solidFill>
                <a:latin typeface="Calibri" pitchFamily="34" charset="0"/>
              </a:rPr>
              <a:t>	EL REOSTATO: enlace a </a:t>
            </a:r>
            <a:r>
              <a:rPr lang="es-ES" sz="1700" b="1" i="1" dirty="0">
                <a:solidFill>
                  <a:srgbClr val="92D050"/>
                </a:solidFill>
                <a:latin typeface="Calibri" pitchFamily="34" charset="0"/>
                <a:cs typeface="Times New Roman" pitchFamily="18" charset="0"/>
              </a:rPr>
              <a:t>Reostato.mov</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10. </a:t>
            </a:r>
            <a:r>
              <a:rPr lang="es-ES" sz="1700" b="1" dirty="0">
                <a:solidFill>
                  <a:srgbClr val="FFFFFF"/>
                </a:solidFill>
                <a:latin typeface="Calibri" pitchFamily="34" charset="0"/>
                <a:cs typeface="Times New Roman" pitchFamily="18" charset="0"/>
              </a:rPr>
              <a:t>	EL POTENCIÓMETRO.</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11.</a:t>
            </a:r>
            <a:r>
              <a:rPr lang="es-ES" sz="1700" b="1" dirty="0">
                <a:solidFill>
                  <a:srgbClr val="FFFFFF"/>
                </a:solidFill>
                <a:latin typeface="Calibri" pitchFamily="34" charset="0"/>
                <a:cs typeface="Times New Roman" pitchFamily="18" charset="0"/>
              </a:rPr>
              <a:t>	TRANSPORTE DE LA CORRIENTE: el transformador.</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12. </a:t>
            </a:r>
            <a:r>
              <a:rPr lang="es-ES" sz="1700" b="1" dirty="0">
                <a:solidFill>
                  <a:srgbClr val="FFFFFF"/>
                </a:solidFill>
                <a:latin typeface="Calibri" pitchFamily="34" charset="0"/>
                <a:cs typeface="Times New Roman" pitchFamily="18" charset="0"/>
              </a:rPr>
              <a:t>	LA TOMA DE TIERRA COMO PROTECTOR.</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13. </a:t>
            </a:r>
            <a:r>
              <a:rPr lang="es-ES" sz="1700" b="1" dirty="0">
                <a:solidFill>
                  <a:srgbClr val="FFFFFF"/>
                </a:solidFill>
                <a:latin typeface="Calibri" pitchFamily="34" charset="0"/>
                <a:cs typeface="Times New Roman" pitchFamily="18" charset="0"/>
              </a:rPr>
              <a:t>	</a:t>
            </a:r>
            <a:r>
              <a:rPr lang="es-ES" sz="1700" b="1" dirty="0">
                <a:solidFill>
                  <a:srgbClr val="FFFFFF"/>
                </a:solidFill>
                <a:latin typeface="Calibri" pitchFamily="34" charset="0"/>
              </a:rPr>
              <a:t>¿125 VOLTIOS vs 220 VOLTIOS?  </a:t>
            </a:r>
            <a:endParaRPr lang="es-ES" sz="1700" b="1" dirty="0">
              <a:solidFill>
                <a:srgbClr val="FFFFFF"/>
              </a:solidFill>
              <a:latin typeface="Calibri" pitchFamily="34" charset="0"/>
              <a:cs typeface="Times New Roman" pitchFamily="18" charset="0"/>
            </a:endParaRP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14.</a:t>
            </a:r>
            <a:r>
              <a:rPr lang="es-ES" sz="1700" b="1" dirty="0">
                <a:solidFill>
                  <a:srgbClr val="FFFFFF"/>
                </a:solidFill>
                <a:latin typeface="Calibri" pitchFamily="34" charset="0"/>
                <a:cs typeface="Times New Roman" pitchFamily="18" charset="0"/>
              </a:rPr>
              <a:t>	 APLICACIONES: el tranvía, el relé.  </a:t>
            </a:r>
          </a:p>
        </p:txBody>
      </p:sp>
      <p:sp>
        <p:nvSpPr>
          <p:cNvPr id="121859" name="Rectangle 2">
            <a:hlinkClick r:id="rId2" action="ppaction://hlinkpres?slideindex=1&amp;slidetitle="/>
          </p:cNvPr>
          <p:cNvSpPr>
            <a:spLocks noChangeArrowheads="1"/>
          </p:cNvSpPr>
          <p:nvPr/>
        </p:nvSpPr>
        <p:spPr bwMode="auto">
          <a:xfrm>
            <a:off x="0" y="0"/>
            <a:ext cx="8686800" cy="646113"/>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smtClean="0">
                <a:solidFill>
                  <a:srgbClr val="FFFF00"/>
                </a:solidFill>
                <a:latin typeface="Calibri" pitchFamily="34" charset="0"/>
                <a:cs typeface="Times New Roman" pitchFamily="18" charset="0"/>
              </a:rPr>
              <a:t>1.  </a:t>
            </a:r>
            <a:r>
              <a:rPr lang="es-ES_tradnl" sz="3600" b="1" dirty="0">
                <a:solidFill>
                  <a:srgbClr val="FFFF00"/>
                </a:solidFill>
                <a:latin typeface="Calibri" pitchFamily="34" charset="0"/>
                <a:cs typeface="Times New Roman" pitchFamily="18" charset="0"/>
              </a:rPr>
              <a:t>CORRIENTE ELÉCTRICA</a:t>
            </a:r>
            <a:r>
              <a:rPr lang="es-ES" sz="3600" b="1" dirty="0">
                <a:solidFill>
                  <a:srgbClr val="FFFF00"/>
                </a:solidFill>
                <a:latin typeface="Calibri" pitchFamily="34" charset="0"/>
                <a:cs typeface="Arial" charset="0"/>
              </a:rPr>
              <a:t> </a:t>
            </a:r>
            <a:r>
              <a:rPr lang="es-ES" sz="2000" b="1" dirty="0">
                <a:solidFill>
                  <a:srgbClr val="FFFF00"/>
                </a:solidFill>
                <a:latin typeface="Calibri" pitchFamily="34" charset="0"/>
                <a:cs typeface="Arial" charset="0"/>
              </a:rPr>
              <a:t>(90 diapositivas)</a:t>
            </a:r>
          </a:p>
        </p:txBody>
      </p:sp>
      <p:sp>
        <p:nvSpPr>
          <p:cNvPr id="121860" name="Line 4"/>
          <p:cNvSpPr>
            <a:spLocks noChangeShapeType="1"/>
          </p:cNvSpPr>
          <p:nvPr/>
        </p:nvSpPr>
        <p:spPr bwMode="auto">
          <a:xfrm>
            <a:off x="414528" y="621792"/>
            <a:ext cx="8453247" cy="19558"/>
          </a:xfrm>
          <a:prstGeom prst="line">
            <a:avLst/>
          </a:prstGeom>
          <a:noFill/>
          <a:ln w="5715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47"/>
            </a:gs>
            <a:gs pos="100000">
              <a:srgbClr val="000099"/>
            </a:gs>
          </a:gsLst>
          <a:path path="shape">
            <a:fillToRect l="50000" t="50000" r="50000" b="50000"/>
          </a:path>
        </a:gra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990600" y="2687638"/>
            <a:ext cx="6788150" cy="460375"/>
          </a:xfrm>
          <a:prstGeom prst="rect">
            <a:avLst/>
          </a:prstGeom>
          <a:noFill/>
          <a:ln w="9525">
            <a:noFill/>
            <a:miter lim="800000"/>
            <a:headEnd/>
            <a:tailEnd/>
          </a:ln>
        </p:spPr>
        <p:txBody>
          <a:bodyPr>
            <a:spAutoFit/>
          </a:bodyPr>
          <a:lstStyle/>
          <a:p>
            <a:pPr algn="ctr" fontAlgn="base">
              <a:spcBef>
                <a:spcPct val="50000"/>
              </a:spcBef>
              <a:spcAft>
                <a:spcPct val="0"/>
              </a:spcAft>
              <a:defRPr/>
            </a:pPr>
            <a:r>
              <a:rPr lang="es-ES" sz="2400" b="1" dirty="0">
                <a:solidFill>
                  <a:srgbClr val="FFFFFF"/>
                </a:solidFill>
              </a:rPr>
              <a:t>EL INDICADOR DEL NIVEL DE GASOLINA</a:t>
            </a:r>
          </a:p>
        </p:txBody>
      </p:sp>
      <p:sp>
        <p:nvSpPr>
          <p:cNvPr id="146435" name="2 CuadroTexto"/>
          <p:cNvSpPr txBox="1">
            <a:spLocks noChangeArrowheads="1"/>
          </p:cNvSpPr>
          <p:nvPr/>
        </p:nvSpPr>
        <p:spPr bwMode="auto">
          <a:xfrm>
            <a:off x="1930400" y="1309688"/>
            <a:ext cx="5113338" cy="1016000"/>
          </a:xfrm>
          <a:prstGeom prst="rect">
            <a:avLst/>
          </a:prstGeom>
          <a:noFill/>
          <a:ln w="9525">
            <a:noFill/>
            <a:miter lim="800000"/>
            <a:headEnd/>
            <a:tailEnd/>
          </a:ln>
        </p:spPr>
        <p:txBody>
          <a:bodyPr>
            <a:spAutoFit/>
          </a:bodyPr>
          <a:lstStyle/>
          <a:p>
            <a:pPr fontAlgn="base">
              <a:spcBef>
                <a:spcPct val="0"/>
              </a:spcBef>
              <a:spcAft>
                <a:spcPct val="0"/>
              </a:spcAft>
            </a:pPr>
            <a:r>
              <a:rPr lang="es-ES_tradnl" sz="6000" b="1">
                <a:solidFill>
                  <a:srgbClr val="FFFF00"/>
                </a:solidFill>
              </a:rPr>
              <a:t>APLICACIÓN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87" name="86 Rectángulo"/>
          <p:cNvSpPr/>
          <p:nvPr/>
        </p:nvSpPr>
        <p:spPr>
          <a:xfrm>
            <a:off x="1671638" y="192088"/>
            <a:ext cx="5908675" cy="6484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2931" name="Rectangle 3"/>
          <p:cNvSpPr>
            <a:spLocks noChangeArrowheads="1"/>
          </p:cNvSpPr>
          <p:nvPr/>
        </p:nvSpPr>
        <p:spPr bwMode="auto">
          <a:xfrm>
            <a:off x="2590800" y="5029200"/>
            <a:ext cx="2435225" cy="1398588"/>
          </a:xfrm>
          <a:prstGeom prst="rect">
            <a:avLst/>
          </a:prstGeom>
          <a:solidFill>
            <a:srgbClr val="CCFF3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4"/>
          <p:cNvGrpSpPr>
            <a:grpSpLocks/>
          </p:cNvGrpSpPr>
          <p:nvPr/>
        </p:nvGrpSpPr>
        <p:grpSpPr bwMode="auto">
          <a:xfrm>
            <a:off x="1846263" y="4371975"/>
            <a:ext cx="3187700" cy="2071688"/>
            <a:chOff x="1944" y="2754"/>
            <a:chExt cx="1500" cy="1305"/>
          </a:xfrm>
        </p:grpSpPr>
        <p:sp>
          <p:nvSpPr>
            <p:cNvPr id="147540" name="Line 5"/>
            <p:cNvSpPr>
              <a:spLocks noChangeShapeType="1"/>
            </p:cNvSpPr>
            <p:nvPr/>
          </p:nvSpPr>
          <p:spPr bwMode="auto">
            <a:xfrm>
              <a:off x="1944" y="2754"/>
              <a:ext cx="1494"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1" name="Line 6"/>
            <p:cNvSpPr>
              <a:spLocks noChangeShapeType="1"/>
            </p:cNvSpPr>
            <p:nvPr/>
          </p:nvSpPr>
          <p:spPr bwMode="auto">
            <a:xfrm>
              <a:off x="3444" y="2754"/>
              <a:ext cx="0" cy="1299"/>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2" name="Line 7"/>
            <p:cNvSpPr>
              <a:spLocks noChangeShapeType="1"/>
            </p:cNvSpPr>
            <p:nvPr/>
          </p:nvSpPr>
          <p:spPr bwMode="auto">
            <a:xfrm flipH="1">
              <a:off x="2292" y="4056"/>
              <a:ext cx="115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3" name="Line 8"/>
            <p:cNvSpPr>
              <a:spLocks noChangeShapeType="1"/>
            </p:cNvSpPr>
            <p:nvPr/>
          </p:nvSpPr>
          <p:spPr bwMode="auto">
            <a:xfrm flipV="1">
              <a:off x="2286" y="2925"/>
              <a:ext cx="0" cy="1134"/>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4" name="Line 9"/>
            <p:cNvSpPr>
              <a:spLocks noChangeShapeType="1"/>
            </p:cNvSpPr>
            <p:nvPr/>
          </p:nvSpPr>
          <p:spPr bwMode="auto">
            <a:xfrm flipH="1">
              <a:off x="1944" y="2925"/>
              <a:ext cx="336"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0"/>
          <p:cNvGrpSpPr>
            <a:grpSpLocks/>
          </p:cNvGrpSpPr>
          <p:nvPr/>
        </p:nvGrpSpPr>
        <p:grpSpPr bwMode="auto">
          <a:xfrm rot="-5400000">
            <a:off x="3563144" y="2039144"/>
            <a:ext cx="1047750" cy="417512"/>
            <a:chOff x="3416" y="1358"/>
            <a:chExt cx="1176" cy="354"/>
          </a:xfrm>
        </p:grpSpPr>
        <p:sp>
          <p:nvSpPr>
            <p:cNvPr id="147513" name="Freeform 11"/>
            <p:cNvSpPr>
              <a:spLocks/>
            </p:cNvSpPr>
            <p:nvPr/>
          </p:nvSpPr>
          <p:spPr bwMode="auto">
            <a:xfrm>
              <a:off x="3541" y="1388"/>
              <a:ext cx="102" cy="318"/>
            </a:xfrm>
            <a:custGeom>
              <a:avLst/>
              <a:gdLst>
                <a:gd name="T0" fmla="*/ 6 w 102"/>
                <a:gd name="T1" fmla="*/ 100 h 318"/>
                <a:gd name="T2" fmla="*/ 6 w 102"/>
                <a:gd name="T3" fmla="*/ 100 h 318"/>
                <a:gd name="T4" fmla="*/ 12 w 102"/>
                <a:gd name="T5" fmla="*/ 53 h 318"/>
                <a:gd name="T6" fmla="*/ 24 w 102"/>
                <a:gd name="T7" fmla="*/ 11 h 318"/>
                <a:gd name="T8" fmla="*/ 54 w 102"/>
                <a:gd name="T9" fmla="*/ 0 h 318"/>
                <a:gd name="T10" fmla="*/ 54 w 102"/>
                <a:gd name="T11" fmla="*/ 0 h 318"/>
                <a:gd name="T12" fmla="*/ 78 w 102"/>
                <a:gd name="T13" fmla="*/ 23 h 318"/>
                <a:gd name="T14" fmla="*/ 90 w 102"/>
                <a:gd name="T15" fmla="*/ 53 h 318"/>
                <a:gd name="T16" fmla="*/ 96 w 102"/>
                <a:gd name="T17" fmla="*/ 100 h 318"/>
                <a:gd name="T18" fmla="*/ 102 w 102"/>
                <a:gd name="T19" fmla="*/ 159 h 318"/>
                <a:gd name="T20" fmla="*/ 96 w 102"/>
                <a:gd name="T21" fmla="*/ 212 h 318"/>
                <a:gd name="T22" fmla="*/ 90 w 102"/>
                <a:gd name="T23" fmla="*/ 259 h 318"/>
                <a:gd name="T24" fmla="*/ 78 w 102"/>
                <a:gd name="T25" fmla="*/ 295 h 318"/>
                <a:gd name="T26" fmla="*/ 54 w 102"/>
                <a:gd name="T27" fmla="*/ 318 h 318"/>
                <a:gd name="T28" fmla="*/ 54 w 102"/>
                <a:gd name="T29" fmla="*/ 318 h 318"/>
                <a:gd name="T30" fmla="*/ 24 w 102"/>
                <a:gd name="T31" fmla="*/ 301 h 318"/>
                <a:gd name="T32" fmla="*/ 12 w 102"/>
                <a:gd name="T33" fmla="*/ 259 h 318"/>
                <a:gd name="T34" fmla="*/ 6 w 102"/>
                <a:gd name="T35" fmla="*/ 212 h 318"/>
                <a:gd name="T36" fmla="*/ 0 w 102"/>
                <a:gd name="T37" fmla="*/ 159 h 318"/>
                <a:gd name="T38" fmla="*/ 24 w 102"/>
                <a:gd name="T39" fmla="*/ 159 h 318"/>
                <a:gd name="T40" fmla="*/ 30 w 102"/>
                <a:gd name="T41" fmla="*/ 212 h 318"/>
                <a:gd name="T42" fmla="*/ 36 w 102"/>
                <a:gd name="T43" fmla="*/ 259 h 318"/>
                <a:gd name="T44" fmla="*/ 42 w 102"/>
                <a:gd name="T45" fmla="*/ 283 h 318"/>
                <a:gd name="T46" fmla="*/ 66 w 102"/>
                <a:gd name="T47" fmla="*/ 295 h 318"/>
                <a:gd name="T48" fmla="*/ 54 w 102"/>
                <a:gd name="T49" fmla="*/ 283 h 318"/>
                <a:gd name="T50" fmla="*/ 60 w 102"/>
                <a:gd name="T51" fmla="*/ 277 h 318"/>
                <a:gd name="T52" fmla="*/ 66 w 102"/>
                <a:gd name="T53" fmla="*/ 259 h 318"/>
                <a:gd name="T54" fmla="*/ 72 w 102"/>
                <a:gd name="T55" fmla="*/ 212 h 318"/>
                <a:gd name="T56" fmla="*/ 78 w 102"/>
                <a:gd name="T57" fmla="*/ 159 h 318"/>
                <a:gd name="T58" fmla="*/ 72 w 102"/>
                <a:gd name="T59" fmla="*/ 100 h 318"/>
                <a:gd name="T60" fmla="*/ 66 w 102"/>
                <a:gd name="T61" fmla="*/ 53 h 318"/>
                <a:gd name="T62" fmla="*/ 60 w 102"/>
                <a:gd name="T63" fmla="*/ 41 h 318"/>
                <a:gd name="T64" fmla="*/ 54 w 102"/>
                <a:gd name="T65" fmla="*/ 35 h 318"/>
                <a:gd name="T66" fmla="*/ 66 w 102"/>
                <a:gd name="T67" fmla="*/ 23 h 318"/>
                <a:gd name="T68" fmla="*/ 42 w 102"/>
                <a:gd name="T69" fmla="*/ 29 h 318"/>
                <a:gd name="T70" fmla="*/ 36 w 102"/>
                <a:gd name="T71" fmla="*/ 53 h 318"/>
                <a:gd name="T72" fmla="*/ 30 w 102"/>
                <a:gd name="T73" fmla="*/ 100 h 318"/>
                <a:gd name="T74" fmla="*/ 6 w 102"/>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318"/>
                <a:gd name="T116" fmla="*/ 102 w 102"/>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318">
                  <a:moveTo>
                    <a:pt x="6" y="100"/>
                  </a:moveTo>
                  <a:lnTo>
                    <a:pt x="6" y="100"/>
                  </a:lnTo>
                  <a:lnTo>
                    <a:pt x="12" y="53"/>
                  </a:lnTo>
                  <a:lnTo>
                    <a:pt x="24" y="11"/>
                  </a:lnTo>
                  <a:lnTo>
                    <a:pt x="54" y="0"/>
                  </a:lnTo>
                  <a:lnTo>
                    <a:pt x="78" y="23"/>
                  </a:lnTo>
                  <a:lnTo>
                    <a:pt x="90" y="53"/>
                  </a:lnTo>
                  <a:lnTo>
                    <a:pt x="96" y="100"/>
                  </a:lnTo>
                  <a:lnTo>
                    <a:pt x="102" y="159"/>
                  </a:lnTo>
                  <a:lnTo>
                    <a:pt x="96" y="212"/>
                  </a:lnTo>
                  <a:lnTo>
                    <a:pt x="90" y="259"/>
                  </a:lnTo>
                  <a:lnTo>
                    <a:pt x="78" y="295"/>
                  </a:lnTo>
                  <a:lnTo>
                    <a:pt x="54" y="318"/>
                  </a:lnTo>
                  <a:lnTo>
                    <a:pt x="24" y="301"/>
                  </a:lnTo>
                  <a:lnTo>
                    <a:pt x="12" y="259"/>
                  </a:lnTo>
                  <a:lnTo>
                    <a:pt x="6" y="212"/>
                  </a:lnTo>
                  <a:lnTo>
                    <a:pt x="0" y="159"/>
                  </a:lnTo>
                  <a:lnTo>
                    <a:pt x="24" y="159"/>
                  </a:lnTo>
                  <a:lnTo>
                    <a:pt x="30" y="212"/>
                  </a:lnTo>
                  <a:lnTo>
                    <a:pt x="36" y="259"/>
                  </a:lnTo>
                  <a:lnTo>
                    <a:pt x="42" y="283"/>
                  </a:lnTo>
                  <a:lnTo>
                    <a:pt x="66" y="295"/>
                  </a:lnTo>
                  <a:lnTo>
                    <a:pt x="54" y="283"/>
                  </a:lnTo>
                  <a:lnTo>
                    <a:pt x="60" y="277"/>
                  </a:lnTo>
                  <a:lnTo>
                    <a:pt x="66" y="259"/>
                  </a:lnTo>
                  <a:lnTo>
                    <a:pt x="72" y="212"/>
                  </a:lnTo>
                  <a:lnTo>
                    <a:pt x="78" y="159"/>
                  </a:lnTo>
                  <a:lnTo>
                    <a:pt x="72" y="100"/>
                  </a:lnTo>
                  <a:lnTo>
                    <a:pt x="66" y="53"/>
                  </a:lnTo>
                  <a:lnTo>
                    <a:pt x="60" y="41"/>
                  </a:lnTo>
                  <a:lnTo>
                    <a:pt x="54" y="35"/>
                  </a:lnTo>
                  <a:lnTo>
                    <a:pt x="66"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4" name="Freeform 12"/>
            <p:cNvSpPr>
              <a:spLocks/>
            </p:cNvSpPr>
            <p:nvPr/>
          </p:nvSpPr>
          <p:spPr bwMode="auto">
            <a:xfrm>
              <a:off x="3541"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5" name="Freeform 13"/>
            <p:cNvSpPr>
              <a:spLocks/>
            </p:cNvSpPr>
            <p:nvPr/>
          </p:nvSpPr>
          <p:spPr bwMode="auto">
            <a:xfrm>
              <a:off x="3655" y="1388"/>
              <a:ext cx="101" cy="318"/>
            </a:xfrm>
            <a:custGeom>
              <a:avLst/>
              <a:gdLst>
                <a:gd name="T0" fmla="*/ 6 w 101"/>
                <a:gd name="T1" fmla="*/ 100 h 318"/>
                <a:gd name="T2" fmla="*/ 6 w 101"/>
                <a:gd name="T3" fmla="*/ 100 h 318"/>
                <a:gd name="T4" fmla="*/ 12 w 101"/>
                <a:gd name="T5" fmla="*/ 53 h 318"/>
                <a:gd name="T6" fmla="*/ 24 w 101"/>
                <a:gd name="T7" fmla="*/ 11 h 318"/>
                <a:gd name="T8" fmla="*/ 54 w 101"/>
                <a:gd name="T9" fmla="*/ 0 h 318"/>
                <a:gd name="T10" fmla="*/ 54 w 101"/>
                <a:gd name="T11" fmla="*/ 0 h 318"/>
                <a:gd name="T12" fmla="*/ 77 w 101"/>
                <a:gd name="T13" fmla="*/ 23 h 318"/>
                <a:gd name="T14" fmla="*/ 89 w 101"/>
                <a:gd name="T15" fmla="*/ 53 h 318"/>
                <a:gd name="T16" fmla="*/ 95 w 101"/>
                <a:gd name="T17" fmla="*/ 100 h 318"/>
                <a:gd name="T18" fmla="*/ 101 w 101"/>
                <a:gd name="T19" fmla="*/ 159 h 318"/>
                <a:gd name="T20" fmla="*/ 95 w 101"/>
                <a:gd name="T21" fmla="*/ 212 h 318"/>
                <a:gd name="T22" fmla="*/ 89 w 101"/>
                <a:gd name="T23" fmla="*/ 259 h 318"/>
                <a:gd name="T24" fmla="*/ 77 w 101"/>
                <a:gd name="T25" fmla="*/ 295 h 318"/>
                <a:gd name="T26" fmla="*/ 54 w 101"/>
                <a:gd name="T27" fmla="*/ 318 h 318"/>
                <a:gd name="T28" fmla="*/ 54 w 101"/>
                <a:gd name="T29" fmla="*/ 318 h 318"/>
                <a:gd name="T30" fmla="*/ 24 w 101"/>
                <a:gd name="T31" fmla="*/ 301 h 318"/>
                <a:gd name="T32" fmla="*/ 12 w 101"/>
                <a:gd name="T33" fmla="*/ 259 h 318"/>
                <a:gd name="T34" fmla="*/ 6 w 101"/>
                <a:gd name="T35" fmla="*/ 212 h 318"/>
                <a:gd name="T36" fmla="*/ 0 w 101"/>
                <a:gd name="T37" fmla="*/ 159 h 318"/>
                <a:gd name="T38" fmla="*/ 24 w 101"/>
                <a:gd name="T39" fmla="*/ 159 h 318"/>
                <a:gd name="T40" fmla="*/ 30 w 101"/>
                <a:gd name="T41" fmla="*/ 212 h 318"/>
                <a:gd name="T42" fmla="*/ 36 w 101"/>
                <a:gd name="T43" fmla="*/ 259 h 318"/>
                <a:gd name="T44" fmla="*/ 42 w 101"/>
                <a:gd name="T45" fmla="*/ 283 h 318"/>
                <a:gd name="T46" fmla="*/ 65 w 101"/>
                <a:gd name="T47" fmla="*/ 295 h 318"/>
                <a:gd name="T48" fmla="*/ 54 w 101"/>
                <a:gd name="T49" fmla="*/ 283 h 318"/>
                <a:gd name="T50" fmla="*/ 60 w 101"/>
                <a:gd name="T51" fmla="*/ 277 h 318"/>
                <a:gd name="T52" fmla="*/ 65 w 101"/>
                <a:gd name="T53" fmla="*/ 259 h 318"/>
                <a:gd name="T54" fmla="*/ 71 w 101"/>
                <a:gd name="T55" fmla="*/ 212 h 318"/>
                <a:gd name="T56" fmla="*/ 77 w 101"/>
                <a:gd name="T57" fmla="*/ 159 h 318"/>
                <a:gd name="T58" fmla="*/ 71 w 101"/>
                <a:gd name="T59" fmla="*/ 100 h 318"/>
                <a:gd name="T60" fmla="*/ 65 w 101"/>
                <a:gd name="T61" fmla="*/ 53 h 318"/>
                <a:gd name="T62" fmla="*/ 60 w 101"/>
                <a:gd name="T63" fmla="*/ 41 h 318"/>
                <a:gd name="T64" fmla="*/ 54 w 101"/>
                <a:gd name="T65" fmla="*/ 35 h 318"/>
                <a:gd name="T66" fmla="*/ 65 w 101"/>
                <a:gd name="T67" fmla="*/ 23 h 318"/>
                <a:gd name="T68" fmla="*/ 42 w 101"/>
                <a:gd name="T69" fmla="*/ 29 h 318"/>
                <a:gd name="T70" fmla="*/ 36 w 101"/>
                <a:gd name="T71" fmla="*/ 53 h 318"/>
                <a:gd name="T72" fmla="*/ 30 w 101"/>
                <a:gd name="T73" fmla="*/ 100 h 318"/>
                <a:gd name="T74" fmla="*/ 6 w 101"/>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318"/>
                <a:gd name="T116" fmla="*/ 101 w 101"/>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318">
                  <a:moveTo>
                    <a:pt x="6" y="100"/>
                  </a:moveTo>
                  <a:lnTo>
                    <a:pt x="6" y="100"/>
                  </a:lnTo>
                  <a:lnTo>
                    <a:pt x="12" y="53"/>
                  </a:lnTo>
                  <a:lnTo>
                    <a:pt x="24" y="11"/>
                  </a:lnTo>
                  <a:lnTo>
                    <a:pt x="54" y="0"/>
                  </a:lnTo>
                  <a:lnTo>
                    <a:pt x="77" y="23"/>
                  </a:lnTo>
                  <a:lnTo>
                    <a:pt x="89" y="53"/>
                  </a:lnTo>
                  <a:lnTo>
                    <a:pt x="95" y="100"/>
                  </a:lnTo>
                  <a:lnTo>
                    <a:pt x="101" y="159"/>
                  </a:lnTo>
                  <a:lnTo>
                    <a:pt x="95" y="212"/>
                  </a:lnTo>
                  <a:lnTo>
                    <a:pt x="89" y="259"/>
                  </a:lnTo>
                  <a:lnTo>
                    <a:pt x="77" y="295"/>
                  </a:lnTo>
                  <a:lnTo>
                    <a:pt x="54" y="318"/>
                  </a:lnTo>
                  <a:lnTo>
                    <a:pt x="24" y="301"/>
                  </a:lnTo>
                  <a:lnTo>
                    <a:pt x="12" y="259"/>
                  </a:lnTo>
                  <a:lnTo>
                    <a:pt x="6" y="212"/>
                  </a:lnTo>
                  <a:lnTo>
                    <a:pt x="0" y="159"/>
                  </a:lnTo>
                  <a:lnTo>
                    <a:pt x="24" y="159"/>
                  </a:lnTo>
                  <a:lnTo>
                    <a:pt x="30" y="212"/>
                  </a:lnTo>
                  <a:lnTo>
                    <a:pt x="36" y="259"/>
                  </a:lnTo>
                  <a:lnTo>
                    <a:pt x="42" y="283"/>
                  </a:lnTo>
                  <a:lnTo>
                    <a:pt x="65" y="295"/>
                  </a:lnTo>
                  <a:lnTo>
                    <a:pt x="54" y="283"/>
                  </a:lnTo>
                  <a:lnTo>
                    <a:pt x="60" y="277"/>
                  </a:lnTo>
                  <a:lnTo>
                    <a:pt x="65" y="259"/>
                  </a:lnTo>
                  <a:lnTo>
                    <a:pt x="71" y="212"/>
                  </a:lnTo>
                  <a:lnTo>
                    <a:pt x="77" y="159"/>
                  </a:lnTo>
                  <a:lnTo>
                    <a:pt x="71" y="100"/>
                  </a:lnTo>
                  <a:lnTo>
                    <a:pt x="65" y="53"/>
                  </a:lnTo>
                  <a:lnTo>
                    <a:pt x="60" y="41"/>
                  </a:lnTo>
                  <a:lnTo>
                    <a:pt x="54" y="35"/>
                  </a:lnTo>
                  <a:lnTo>
                    <a:pt x="65"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6" name="Freeform 14"/>
            <p:cNvSpPr>
              <a:spLocks/>
            </p:cNvSpPr>
            <p:nvPr/>
          </p:nvSpPr>
          <p:spPr bwMode="auto">
            <a:xfrm>
              <a:off x="3655"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7" name="Freeform 15"/>
            <p:cNvSpPr>
              <a:spLocks/>
            </p:cNvSpPr>
            <p:nvPr/>
          </p:nvSpPr>
          <p:spPr bwMode="auto">
            <a:xfrm>
              <a:off x="3583" y="1364"/>
              <a:ext cx="137" cy="53"/>
            </a:xfrm>
            <a:custGeom>
              <a:avLst/>
              <a:gdLst>
                <a:gd name="T0" fmla="*/ 0 w 137"/>
                <a:gd name="T1" fmla="*/ 24 h 53"/>
                <a:gd name="T2" fmla="*/ 36 w 137"/>
                <a:gd name="T3" fmla="*/ 0 h 53"/>
                <a:gd name="T4" fmla="*/ 72 w 137"/>
                <a:gd name="T5" fmla="*/ 0 h 53"/>
                <a:gd name="T6" fmla="*/ 96 w 137"/>
                <a:gd name="T7" fmla="*/ 0 h 53"/>
                <a:gd name="T8" fmla="*/ 137 w 137"/>
                <a:gd name="T9" fmla="*/ 35 h 53"/>
                <a:gd name="T10" fmla="*/ 126 w 137"/>
                <a:gd name="T11" fmla="*/ 53 h 53"/>
                <a:gd name="T12" fmla="*/ 90 w 137"/>
                <a:gd name="T13" fmla="*/ 24 h 53"/>
                <a:gd name="T14" fmla="*/ 72 w 137"/>
                <a:gd name="T15" fmla="*/ 24 h 53"/>
                <a:gd name="T16" fmla="*/ 36 w 137"/>
                <a:gd name="T17" fmla="*/ 24 h 53"/>
                <a:gd name="T18" fmla="*/ 12 w 137"/>
                <a:gd name="T19" fmla="*/ 41 h 53"/>
                <a:gd name="T20" fmla="*/ 0 w 137"/>
                <a:gd name="T21" fmla="*/ 24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53"/>
                <a:gd name="T35" fmla="*/ 137 w 13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53">
                  <a:moveTo>
                    <a:pt x="0" y="24"/>
                  </a:moveTo>
                  <a:lnTo>
                    <a:pt x="36" y="0"/>
                  </a:lnTo>
                  <a:lnTo>
                    <a:pt x="72" y="0"/>
                  </a:lnTo>
                  <a:lnTo>
                    <a:pt x="96" y="0"/>
                  </a:lnTo>
                  <a:lnTo>
                    <a:pt x="137" y="35"/>
                  </a:lnTo>
                  <a:lnTo>
                    <a:pt x="126" y="53"/>
                  </a:lnTo>
                  <a:lnTo>
                    <a:pt x="90" y="24"/>
                  </a:lnTo>
                  <a:lnTo>
                    <a:pt x="72" y="24"/>
                  </a:lnTo>
                  <a:lnTo>
                    <a:pt x="36" y="24"/>
                  </a:lnTo>
                  <a:lnTo>
                    <a:pt x="12" y="41"/>
                  </a:lnTo>
                  <a:lnTo>
                    <a:pt x="0" y="24"/>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8" name="Freeform 16"/>
            <p:cNvSpPr>
              <a:spLocks/>
            </p:cNvSpPr>
            <p:nvPr/>
          </p:nvSpPr>
          <p:spPr bwMode="auto">
            <a:xfrm>
              <a:off x="3464" y="1358"/>
              <a:ext cx="131" cy="53"/>
            </a:xfrm>
            <a:custGeom>
              <a:avLst/>
              <a:gdLst>
                <a:gd name="T0" fmla="*/ 0 w 131"/>
                <a:gd name="T1" fmla="*/ 30 h 53"/>
                <a:gd name="T2" fmla="*/ 36 w 131"/>
                <a:gd name="T3" fmla="*/ 0 h 53"/>
                <a:gd name="T4" fmla="*/ 59 w 131"/>
                <a:gd name="T5" fmla="*/ 0 h 53"/>
                <a:gd name="T6" fmla="*/ 95 w 131"/>
                <a:gd name="T7" fmla="*/ 6 h 53"/>
                <a:gd name="T8" fmla="*/ 131 w 131"/>
                <a:gd name="T9" fmla="*/ 35 h 53"/>
                <a:gd name="T10" fmla="*/ 119 w 131"/>
                <a:gd name="T11" fmla="*/ 53 h 53"/>
                <a:gd name="T12" fmla="*/ 89 w 131"/>
                <a:gd name="T13" fmla="*/ 30 h 53"/>
                <a:gd name="T14" fmla="*/ 59 w 131"/>
                <a:gd name="T15" fmla="*/ 18 h 53"/>
                <a:gd name="T16" fmla="*/ 42 w 131"/>
                <a:gd name="T17" fmla="*/ 24 h 53"/>
                <a:gd name="T18" fmla="*/ 12 w 131"/>
                <a:gd name="T19" fmla="*/ 47 h 53"/>
                <a:gd name="T20" fmla="*/ 0 w 131"/>
                <a:gd name="T21" fmla="*/ 3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30"/>
                  </a:moveTo>
                  <a:lnTo>
                    <a:pt x="36" y="0"/>
                  </a:lnTo>
                  <a:lnTo>
                    <a:pt x="59" y="0"/>
                  </a:lnTo>
                  <a:lnTo>
                    <a:pt x="95" y="6"/>
                  </a:lnTo>
                  <a:lnTo>
                    <a:pt x="131" y="35"/>
                  </a:lnTo>
                  <a:lnTo>
                    <a:pt x="119" y="53"/>
                  </a:lnTo>
                  <a:lnTo>
                    <a:pt x="89" y="30"/>
                  </a:lnTo>
                  <a:lnTo>
                    <a:pt x="59" y="18"/>
                  </a:lnTo>
                  <a:lnTo>
                    <a:pt x="42" y="24"/>
                  </a:lnTo>
                  <a:lnTo>
                    <a:pt x="12" y="47"/>
                  </a:lnTo>
                  <a:lnTo>
                    <a:pt x="0" y="3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9" name="Freeform 17"/>
            <p:cNvSpPr>
              <a:spLocks/>
            </p:cNvSpPr>
            <p:nvPr/>
          </p:nvSpPr>
          <p:spPr bwMode="auto">
            <a:xfrm>
              <a:off x="3786" y="1399"/>
              <a:ext cx="90" cy="307"/>
            </a:xfrm>
            <a:custGeom>
              <a:avLst/>
              <a:gdLst>
                <a:gd name="T0" fmla="*/ 6 w 90"/>
                <a:gd name="T1" fmla="*/ 95 h 307"/>
                <a:gd name="T2" fmla="*/ 6 w 90"/>
                <a:gd name="T3" fmla="*/ 95 h 307"/>
                <a:gd name="T4" fmla="*/ 12 w 90"/>
                <a:gd name="T5" fmla="*/ 48 h 307"/>
                <a:gd name="T6" fmla="*/ 24 w 90"/>
                <a:gd name="T7" fmla="*/ 18 h 307"/>
                <a:gd name="T8" fmla="*/ 42 w 90"/>
                <a:gd name="T9" fmla="*/ 0 h 307"/>
                <a:gd name="T10" fmla="*/ 48 w 90"/>
                <a:gd name="T11" fmla="*/ 6 h 307"/>
                <a:gd name="T12" fmla="*/ 60 w 90"/>
                <a:gd name="T13" fmla="*/ 12 h 307"/>
                <a:gd name="T14" fmla="*/ 78 w 90"/>
                <a:gd name="T15" fmla="*/ 48 h 307"/>
                <a:gd name="T16" fmla="*/ 84 w 90"/>
                <a:gd name="T17" fmla="*/ 95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95 h 307"/>
                <a:gd name="T60" fmla="*/ 66 w 90"/>
                <a:gd name="T61" fmla="*/ 48 h 307"/>
                <a:gd name="T62" fmla="*/ 54 w 90"/>
                <a:gd name="T63" fmla="*/ 18 h 307"/>
                <a:gd name="T64" fmla="*/ 48 w 90"/>
                <a:gd name="T65" fmla="*/ 18 h 307"/>
                <a:gd name="T66" fmla="*/ 42 w 90"/>
                <a:gd name="T67" fmla="*/ 12 h 307"/>
                <a:gd name="T68" fmla="*/ 36 w 90"/>
                <a:gd name="T69" fmla="*/ 18 h 307"/>
                <a:gd name="T70" fmla="*/ 24 w 90"/>
                <a:gd name="T71" fmla="*/ 48 h 307"/>
                <a:gd name="T72" fmla="*/ 18 w 90"/>
                <a:gd name="T73" fmla="*/ 95 h 307"/>
                <a:gd name="T74" fmla="*/ 6 w 90"/>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95"/>
                  </a:moveTo>
                  <a:lnTo>
                    <a:pt x="6" y="95"/>
                  </a:lnTo>
                  <a:lnTo>
                    <a:pt x="12" y="48"/>
                  </a:lnTo>
                  <a:lnTo>
                    <a:pt x="24" y="18"/>
                  </a:lnTo>
                  <a:lnTo>
                    <a:pt x="42" y="0"/>
                  </a:lnTo>
                  <a:lnTo>
                    <a:pt x="48" y="6"/>
                  </a:lnTo>
                  <a:lnTo>
                    <a:pt x="60" y="12"/>
                  </a:lnTo>
                  <a:lnTo>
                    <a:pt x="78" y="48"/>
                  </a:lnTo>
                  <a:lnTo>
                    <a:pt x="84" y="95"/>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95"/>
                  </a:lnTo>
                  <a:lnTo>
                    <a:pt x="66" y="48"/>
                  </a:lnTo>
                  <a:lnTo>
                    <a:pt x="54" y="18"/>
                  </a:lnTo>
                  <a:lnTo>
                    <a:pt x="48" y="18"/>
                  </a:lnTo>
                  <a:lnTo>
                    <a:pt x="42" y="12"/>
                  </a:lnTo>
                  <a:lnTo>
                    <a:pt x="36" y="18"/>
                  </a:lnTo>
                  <a:lnTo>
                    <a:pt x="24" y="48"/>
                  </a:lnTo>
                  <a:lnTo>
                    <a:pt x="18"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0" name="Freeform 18"/>
            <p:cNvSpPr>
              <a:spLocks/>
            </p:cNvSpPr>
            <p:nvPr/>
          </p:nvSpPr>
          <p:spPr bwMode="auto">
            <a:xfrm>
              <a:off x="3786" y="1494"/>
              <a:ext cx="18" cy="59"/>
            </a:xfrm>
            <a:custGeom>
              <a:avLst/>
              <a:gdLst>
                <a:gd name="T0" fmla="*/ 0 w 18"/>
                <a:gd name="T1" fmla="*/ 59 h 59"/>
                <a:gd name="T2" fmla="*/ 0 w 18"/>
                <a:gd name="T3" fmla="*/ 59 h 59"/>
                <a:gd name="T4" fmla="*/ 6 w 18"/>
                <a:gd name="T5" fmla="*/ 0 h 59"/>
                <a:gd name="T6" fmla="*/ 18 w 18"/>
                <a:gd name="T7" fmla="*/ 0 h 59"/>
                <a:gd name="T8" fmla="*/ 12 w 18"/>
                <a:gd name="T9" fmla="*/ 59 h 59"/>
                <a:gd name="T10" fmla="*/ 0 w 18"/>
                <a:gd name="T11" fmla="*/ 59 h 59"/>
                <a:gd name="T12" fmla="*/ 0 60000 65536"/>
                <a:gd name="T13" fmla="*/ 0 60000 65536"/>
                <a:gd name="T14" fmla="*/ 0 60000 65536"/>
                <a:gd name="T15" fmla="*/ 0 60000 65536"/>
                <a:gd name="T16" fmla="*/ 0 60000 65536"/>
                <a:gd name="T17" fmla="*/ 0 60000 65536"/>
                <a:gd name="T18" fmla="*/ 0 w 18"/>
                <a:gd name="T19" fmla="*/ 0 h 59"/>
                <a:gd name="T20" fmla="*/ 18 w 1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8" h="59">
                  <a:moveTo>
                    <a:pt x="0" y="59"/>
                  </a:moveTo>
                  <a:lnTo>
                    <a:pt x="0" y="59"/>
                  </a:lnTo>
                  <a:lnTo>
                    <a:pt x="6" y="0"/>
                  </a:lnTo>
                  <a:lnTo>
                    <a:pt x="18" y="0"/>
                  </a:lnTo>
                  <a:lnTo>
                    <a:pt x="12"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1" name="Freeform 19"/>
            <p:cNvSpPr>
              <a:spLocks/>
            </p:cNvSpPr>
            <p:nvPr/>
          </p:nvSpPr>
          <p:spPr bwMode="auto">
            <a:xfrm>
              <a:off x="3900" y="1399"/>
              <a:ext cx="89" cy="307"/>
            </a:xfrm>
            <a:custGeom>
              <a:avLst/>
              <a:gdLst>
                <a:gd name="T0" fmla="*/ 6 w 89"/>
                <a:gd name="T1" fmla="*/ 95 h 307"/>
                <a:gd name="T2" fmla="*/ 6 w 89"/>
                <a:gd name="T3" fmla="*/ 95 h 307"/>
                <a:gd name="T4" fmla="*/ 11 w 89"/>
                <a:gd name="T5" fmla="*/ 48 h 307"/>
                <a:gd name="T6" fmla="*/ 23 w 89"/>
                <a:gd name="T7" fmla="*/ 12 h 307"/>
                <a:gd name="T8" fmla="*/ 41 w 89"/>
                <a:gd name="T9" fmla="*/ 6 h 307"/>
                <a:gd name="T10" fmla="*/ 47 w 89"/>
                <a:gd name="T11" fmla="*/ 0 h 307"/>
                <a:gd name="T12" fmla="*/ 65 w 89"/>
                <a:gd name="T13" fmla="*/ 18 h 307"/>
                <a:gd name="T14" fmla="*/ 77 w 89"/>
                <a:gd name="T15" fmla="*/ 48 h 307"/>
                <a:gd name="T16" fmla="*/ 83 w 89"/>
                <a:gd name="T17" fmla="*/ 95 h 307"/>
                <a:gd name="T18" fmla="*/ 89 w 89"/>
                <a:gd name="T19" fmla="*/ 154 h 307"/>
                <a:gd name="T20" fmla="*/ 83 w 89"/>
                <a:gd name="T21" fmla="*/ 213 h 307"/>
                <a:gd name="T22" fmla="*/ 77 w 89"/>
                <a:gd name="T23" fmla="*/ 260 h 307"/>
                <a:gd name="T24" fmla="*/ 65 w 89"/>
                <a:gd name="T25" fmla="*/ 290 h 307"/>
                <a:gd name="T26" fmla="*/ 47 w 89"/>
                <a:gd name="T27" fmla="*/ 307 h 307"/>
                <a:gd name="T28" fmla="*/ 41 w 89"/>
                <a:gd name="T29" fmla="*/ 307 h 307"/>
                <a:gd name="T30" fmla="*/ 23 w 89"/>
                <a:gd name="T31" fmla="*/ 290 h 307"/>
                <a:gd name="T32" fmla="*/ 11 w 89"/>
                <a:gd name="T33" fmla="*/ 260 h 307"/>
                <a:gd name="T34" fmla="*/ 6 w 89"/>
                <a:gd name="T35" fmla="*/ 213 h 307"/>
                <a:gd name="T36" fmla="*/ 0 w 89"/>
                <a:gd name="T37" fmla="*/ 154 h 307"/>
                <a:gd name="T38" fmla="*/ 11 w 89"/>
                <a:gd name="T39" fmla="*/ 154 h 307"/>
                <a:gd name="T40" fmla="*/ 17 w 89"/>
                <a:gd name="T41" fmla="*/ 213 h 307"/>
                <a:gd name="T42" fmla="*/ 23 w 89"/>
                <a:gd name="T43" fmla="*/ 260 h 307"/>
                <a:gd name="T44" fmla="*/ 35 w 89"/>
                <a:gd name="T45" fmla="*/ 290 h 307"/>
                <a:gd name="T46" fmla="*/ 41 w 89"/>
                <a:gd name="T47" fmla="*/ 295 h 307"/>
                <a:gd name="T48" fmla="*/ 47 w 89"/>
                <a:gd name="T49" fmla="*/ 295 h 307"/>
                <a:gd name="T50" fmla="*/ 53 w 89"/>
                <a:gd name="T51" fmla="*/ 290 h 307"/>
                <a:gd name="T52" fmla="*/ 65 w 89"/>
                <a:gd name="T53" fmla="*/ 260 h 307"/>
                <a:gd name="T54" fmla="*/ 71 w 89"/>
                <a:gd name="T55" fmla="*/ 213 h 307"/>
                <a:gd name="T56" fmla="*/ 77 w 89"/>
                <a:gd name="T57" fmla="*/ 154 h 307"/>
                <a:gd name="T58" fmla="*/ 71 w 89"/>
                <a:gd name="T59" fmla="*/ 95 h 307"/>
                <a:gd name="T60" fmla="*/ 65 w 89"/>
                <a:gd name="T61" fmla="*/ 48 h 307"/>
                <a:gd name="T62" fmla="*/ 53 w 89"/>
                <a:gd name="T63" fmla="*/ 18 h 307"/>
                <a:gd name="T64" fmla="*/ 47 w 89"/>
                <a:gd name="T65" fmla="*/ 12 h 307"/>
                <a:gd name="T66" fmla="*/ 41 w 89"/>
                <a:gd name="T67" fmla="*/ 18 h 307"/>
                <a:gd name="T68" fmla="*/ 29 w 89"/>
                <a:gd name="T69" fmla="*/ 18 h 307"/>
                <a:gd name="T70" fmla="*/ 23 w 89"/>
                <a:gd name="T71" fmla="*/ 48 h 307"/>
                <a:gd name="T72" fmla="*/ 17 w 89"/>
                <a:gd name="T73" fmla="*/ 95 h 307"/>
                <a:gd name="T74" fmla="*/ 6 w 89"/>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95"/>
                  </a:moveTo>
                  <a:lnTo>
                    <a:pt x="6" y="95"/>
                  </a:lnTo>
                  <a:lnTo>
                    <a:pt x="11" y="48"/>
                  </a:lnTo>
                  <a:lnTo>
                    <a:pt x="23" y="12"/>
                  </a:lnTo>
                  <a:lnTo>
                    <a:pt x="41" y="6"/>
                  </a:lnTo>
                  <a:lnTo>
                    <a:pt x="47" y="0"/>
                  </a:lnTo>
                  <a:lnTo>
                    <a:pt x="65" y="18"/>
                  </a:lnTo>
                  <a:lnTo>
                    <a:pt x="77" y="48"/>
                  </a:lnTo>
                  <a:lnTo>
                    <a:pt x="83" y="95"/>
                  </a:lnTo>
                  <a:lnTo>
                    <a:pt x="89" y="154"/>
                  </a:lnTo>
                  <a:lnTo>
                    <a:pt x="83" y="213"/>
                  </a:lnTo>
                  <a:lnTo>
                    <a:pt x="77" y="260"/>
                  </a:lnTo>
                  <a:lnTo>
                    <a:pt x="65" y="290"/>
                  </a:lnTo>
                  <a:lnTo>
                    <a:pt x="47" y="307"/>
                  </a:lnTo>
                  <a:lnTo>
                    <a:pt x="41" y="307"/>
                  </a:lnTo>
                  <a:lnTo>
                    <a:pt x="23" y="290"/>
                  </a:lnTo>
                  <a:lnTo>
                    <a:pt x="11" y="260"/>
                  </a:lnTo>
                  <a:lnTo>
                    <a:pt x="6" y="213"/>
                  </a:lnTo>
                  <a:lnTo>
                    <a:pt x="0" y="154"/>
                  </a:lnTo>
                  <a:lnTo>
                    <a:pt x="11" y="154"/>
                  </a:lnTo>
                  <a:lnTo>
                    <a:pt x="17" y="213"/>
                  </a:lnTo>
                  <a:lnTo>
                    <a:pt x="23" y="260"/>
                  </a:lnTo>
                  <a:lnTo>
                    <a:pt x="35" y="290"/>
                  </a:lnTo>
                  <a:lnTo>
                    <a:pt x="41" y="295"/>
                  </a:lnTo>
                  <a:lnTo>
                    <a:pt x="47" y="295"/>
                  </a:lnTo>
                  <a:lnTo>
                    <a:pt x="53" y="290"/>
                  </a:lnTo>
                  <a:lnTo>
                    <a:pt x="65" y="260"/>
                  </a:lnTo>
                  <a:lnTo>
                    <a:pt x="71" y="213"/>
                  </a:lnTo>
                  <a:lnTo>
                    <a:pt x="77" y="154"/>
                  </a:lnTo>
                  <a:lnTo>
                    <a:pt x="71" y="95"/>
                  </a:lnTo>
                  <a:lnTo>
                    <a:pt x="65" y="48"/>
                  </a:lnTo>
                  <a:lnTo>
                    <a:pt x="53" y="18"/>
                  </a:lnTo>
                  <a:lnTo>
                    <a:pt x="47" y="12"/>
                  </a:lnTo>
                  <a:lnTo>
                    <a:pt x="41" y="18"/>
                  </a:lnTo>
                  <a:lnTo>
                    <a:pt x="29" y="18"/>
                  </a:lnTo>
                  <a:lnTo>
                    <a:pt x="23" y="48"/>
                  </a:lnTo>
                  <a:lnTo>
                    <a:pt x="17"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2" name="Freeform 20"/>
            <p:cNvSpPr>
              <a:spLocks/>
            </p:cNvSpPr>
            <p:nvPr/>
          </p:nvSpPr>
          <p:spPr bwMode="auto">
            <a:xfrm>
              <a:off x="3900" y="1494"/>
              <a:ext cx="17" cy="59"/>
            </a:xfrm>
            <a:custGeom>
              <a:avLst/>
              <a:gdLst>
                <a:gd name="T0" fmla="*/ 0 w 17"/>
                <a:gd name="T1" fmla="*/ 59 h 59"/>
                <a:gd name="T2" fmla="*/ 0 w 17"/>
                <a:gd name="T3" fmla="*/ 59 h 59"/>
                <a:gd name="T4" fmla="*/ 6 w 17"/>
                <a:gd name="T5" fmla="*/ 0 h 59"/>
                <a:gd name="T6" fmla="*/ 17 w 17"/>
                <a:gd name="T7" fmla="*/ 0 h 59"/>
                <a:gd name="T8" fmla="*/ 11 w 17"/>
                <a:gd name="T9" fmla="*/ 59 h 59"/>
                <a:gd name="T10" fmla="*/ 0 w 17"/>
                <a:gd name="T11" fmla="*/ 59 h 59"/>
                <a:gd name="T12" fmla="*/ 0 60000 65536"/>
                <a:gd name="T13" fmla="*/ 0 60000 65536"/>
                <a:gd name="T14" fmla="*/ 0 60000 65536"/>
                <a:gd name="T15" fmla="*/ 0 60000 65536"/>
                <a:gd name="T16" fmla="*/ 0 60000 65536"/>
                <a:gd name="T17" fmla="*/ 0 60000 65536"/>
                <a:gd name="T18" fmla="*/ 0 w 17"/>
                <a:gd name="T19" fmla="*/ 0 h 59"/>
                <a:gd name="T20" fmla="*/ 17 w 1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7" h="59">
                  <a:moveTo>
                    <a:pt x="0" y="59"/>
                  </a:moveTo>
                  <a:lnTo>
                    <a:pt x="0" y="59"/>
                  </a:lnTo>
                  <a:lnTo>
                    <a:pt x="6" y="0"/>
                  </a:lnTo>
                  <a:lnTo>
                    <a:pt x="17" y="0"/>
                  </a:lnTo>
                  <a:lnTo>
                    <a:pt x="11"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3" name="Freeform 21"/>
            <p:cNvSpPr>
              <a:spLocks/>
            </p:cNvSpPr>
            <p:nvPr/>
          </p:nvSpPr>
          <p:spPr bwMode="auto">
            <a:xfrm>
              <a:off x="3828" y="1376"/>
              <a:ext cx="125" cy="35"/>
            </a:xfrm>
            <a:custGeom>
              <a:avLst/>
              <a:gdLst>
                <a:gd name="T0" fmla="*/ 0 w 125"/>
                <a:gd name="T1" fmla="*/ 17 h 35"/>
                <a:gd name="T2" fmla="*/ 24 w 125"/>
                <a:gd name="T3" fmla="*/ 0 h 35"/>
                <a:gd name="T4" fmla="*/ 66 w 125"/>
                <a:gd name="T5" fmla="*/ 0 h 35"/>
                <a:gd name="T6" fmla="*/ 95 w 125"/>
                <a:gd name="T7" fmla="*/ 6 h 35"/>
                <a:gd name="T8" fmla="*/ 125 w 125"/>
                <a:gd name="T9" fmla="*/ 23 h 35"/>
                <a:gd name="T10" fmla="*/ 125 w 125"/>
                <a:gd name="T11" fmla="*/ 35 h 35"/>
                <a:gd name="T12" fmla="*/ 95 w 125"/>
                <a:gd name="T13" fmla="*/ 17 h 35"/>
                <a:gd name="T14" fmla="*/ 66 w 125"/>
                <a:gd name="T15" fmla="*/ 12 h 35"/>
                <a:gd name="T16" fmla="*/ 24 w 125"/>
                <a:gd name="T17" fmla="*/ 12 h 35"/>
                <a:gd name="T18" fmla="*/ 0 w 125"/>
                <a:gd name="T19" fmla="*/ 29 h 35"/>
                <a:gd name="T20" fmla="*/ 0 w 125"/>
                <a:gd name="T21" fmla="*/ 1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5"/>
                <a:gd name="T35" fmla="*/ 125 w 12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5">
                  <a:moveTo>
                    <a:pt x="0" y="17"/>
                  </a:moveTo>
                  <a:lnTo>
                    <a:pt x="24" y="0"/>
                  </a:lnTo>
                  <a:lnTo>
                    <a:pt x="66" y="0"/>
                  </a:lnTo>
                  <a:lnTo>
                    <a:pt x="95" y="6"/>
                  </a:lnTo>
                  <a:lnTo>
                    <a:pt x="125" y="23"/>
                  </a:lnTo>
                  <a:lnTo>
                    <a:pt x="125" y="35"/>
                  </a:lnTo>
                  <a:lnTo>
                    <a:pt x="95" y="17"/>
                  </a:lnTo>
                  <a:lnTo>
                    <a:pt x="66" y="12"/>
                  </a:lnTo>
                  <a:lnTo>
                    <a:pt x="24" y="12"/>
                  </a:lnTo>
                  <a:lnTo>
                    <a:pt x="0" y="29"/>
                  </a:lnTo>
                  <a:lnTo>
                    <a:pt x="0" y="17"/>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4" name="Freeform 22"/>
            <p:cNvSpPr>
              <a:spLocks/>
            </p:cNvSpPr>
            <p:nvPr/>
          </p:nvSpPr>
          <p:spPr bwMode="auto">
            <a:xfrm>
              <a:off x="3709" y="1364"/>
              <a:ext cx="125" cy="41"/>
            </a:xfrm>
            <a:custGeom>
              <a:avLst/>
              <a:gdLst>
                <a:gd name="T0" fmla="*/ 0 w 125"/>
                <a:gd name="T1" fmla="*/ 29 h 41"/>
                <a:gd name="T2" fmla="*/ 23 w 125"/>
                <a:gd name="T3" fmla="*/ 12 h 41"/>
                <a:gd name="T4" fmla="*/ 53 w 125"/>
                <a:gd name="T5" fmla="*/ 0 h 41"/>
                <a:gd name="T6" fmla="*/ 95 w 125"/>
                <a:gd name="T7" fmla="*/ 12 h 41"/>
                <a:gd name="T8" fmla="*/ 125 w 125"/>
                <a:gd name="T9" fmla="*/ 41 h 41"/>
                <a:gd name="T10" fmla="*/ 113 w 125"/>
                <a:gd name="T11" fmla="*/ 41 h 41"/>
                <a:gd name="T12" fmla="*/ 95 w 125"/>
                <a:gd name="T13" fmla="*/ 24 h 41"/>
                <a:gd name="T14" fmla="*/ 53 w 125"/>
                <a:gd name="T15" fmla="*/ 12 h 41"/>
                <a:gd name="T16" fmla="*/ 23 w 125"/>
                <a:gd name="T17" fmla="*/ 24 h 41"/>
                <a:gd name="T18" fmla="*/ 0 w 125"/>
                <a:gd name="T19" fmla="*/ 41 h 41"/>
                <a:gd name="T20" fmla="*/ 0 w 125"/>
                <a:gd name="T21" fmla="*/ 29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
                <a:gd name="T35" fmla="*/ 125 w 12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
                  <a:moveTo>
                    <a:pt x="0" y="29"/>
                  </a:moveTo>
                  <a:lnTo>
                    <a:pt x="23" y="12"/>
                  </a:lnTo>
                  <a:lnTo>
                    <a:pt x="53" y="0"/>
                  </a:lnTo>
                  <a:lnTo>
                    <a:pt x="95" y="12"/>
                  </a:lnTo>
                  <a:lnTo>
                    <a:pt x="125" y="41"/>
                  </a:lnTo>
                  <a:lnTo>
                    <a:pt x="113" y="41"/>
                  </a:lnTo>
                  <a:lnTo>
                    <a:pt x="95" y="24"/>
                  </a:lnTo>
                  <a:lnTo>
                    <a:pt x="53" y="12"/>
                  </a:lnTo>
                  <a:lnTo>
                    <a:pt x="23"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5" name="Freeform 23"/>
            <p:cNvSpPr>
              <a:spLocks/>
            </p:cNvSpPr>
            <p:nvPr/>
          </p:nvSpPr>
          <p:spPr bwMode="auto">
            <a:xfrm>
              <a:off x="4025" y="1399"/>
              <a:ext cx="89" cy="307"/>
            </a:xfrm>
            <a:custGeom>
              <a:avLst/>
              <a:gdLst>
                <a:gd name="T0" fmla="*/ 6 w 89"/>
                <a:gd name="T1" fmla="*/ 101 h 307"/>
                <a:gd name="T2" fmla="*/ 6 w 89"/>
                <a:gd name="T3" fmla="*/ 101 h 307"/>
                <a:gd name="T4" fmla="*/ 12 w 89"/>
                <a:gd name="T5" fmla="*/ 53 h 307"/>
                <a:gd name="T6" fmla="*/ 24 w 89"/>
                <a:gd name="T7" fmla="*/ 18 h 307"/>
                <a:gd name="T8" fmla="*/ 42 w 89"/>
                <a:gd name="T9" fmla="*/ 0 h 307"/>
                <a:gd name="T10" fmla="*/ 48 w 89"/>
                <a:gd name="T11" fmla="*/ 6 h 307"/>
                <a:gd name="T12" fmla="*/ 60 w 89"/>
                <a:gd name="T13" fmla="*/ 12 h 307"/>
                <a:gd name="T14" fmla="*/ 78 w 89"/>
                <a:gd name="T15" fmla="*/ 53 h 307"/>
                <a:gd name="T16" fmla="*/ 83 w 89"/>
                <a:gd name="T17" fmla="*/ 101 h 307"/>
                <a:gd name="T18" fmla="*/ 89 w 89"/>
                <a:gd name="T19" fmla="*/ 154 h 307"/>
                <a:gd name="T20" fmla="*/ 83 w 89"/>
                <a:gd name="T21" fmla="*/ 213 h 307"/>
                <a:gd name="T22" fmla="*/ 78 w 89"/>
                <a:gd name="T23" fmla="*/ 260 h 307"/>
                <a:gd name="T24" fmla="*/ 66 w 89"/>
                <a:gd name="T25" fmla="*/ 290 h 307"/>
                <a:gd name="T26" fmla="*/ 48 w 89"/>
                <a:gd name="T27" fmla="*/ 307 h 307"/>
                <a:gd name="T28" fmla="*/ 42 w 89"/>
                <a:gd name="T29" fmla="*/ 307 h 307"/>
                <a:gd name="T30" fmla="*/ 24 w 89"/>
                <a:gd name="T31" fmla="*/ 290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90 h 307"/>
                <a:gd name="T46" fmla="*/ 42 w 89"/>
                <a:gd name="T47" fmla="*/ 295 h 307"/>
                <a:gd name="T48" fmla="*/ 48 w 89"/>
                <a:gd name="T49" fmla="*/ 295 h 307"/>
                <a:gd name="T50" fmla="*/ 54 w 89"/>
                <a:gd name="T51" fmla="*/ 290 h 307"/>
                <a:gd name="T52" fmla="*/ 66 w 89"/>
                <a:gd name="T53" fmla="*/ 260 h 307"/>
                <a:gd name="T54" fmla="*/ 72 w 89"/>
                <a:gd name="T55" fmla="*/ 213 h 307"/>
                <a:gd name="T56" fmla="*/ 78 w 89"/>
                <a:gd name="T57" fmla="*/ 154 h 307"/>
                <a:gd name="T58" fmla="*/ 72 w 89"/>
                <a:gd name="T59" fmla="*/ 101 h 307"/>
                <a:gd name="T60" fmla="*/ 66 w 89"/>
                <a:gd name="T61" fmla="*/ 53 h 307"/>
                <a:gd name="T62" fmla="*/ 54 w 89"/>
                <a:gd name="T63" fmla="*/ 18 h 307"/>
                <a:gd name="T64" fmla="*/ 48 w 89"/>
                <a:gd name="T65" fmla="*/ 18 h 307"/>
                <a:gd name="T66" fmla="*/ 42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2" y="0"/>
                  </a:lnTo>
                  <a:lnTo>
                    <a:pt x="48" y="6"/>
                  </a:lnTo>
                  <a:lnTo>
                    <a:pt x="60" y="12"/>
                  </a:lnTo>
                  <a:lnTo>
                    <a:pt x="78" y="53"/>
                  </a:lnTo>
                  <a:lnTo>
                    <a:pt x="83" y="101"/>
                  </a:lnTo>
                  <a:lnTo>
                    <a:pt x="89" y="154"/>
                  </a:lnTo>
                  <a:lnTo>
                    <a:pt x="83"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6" name="Freeform 24"/>
            <p:cNvSpPr>
              <a:spLocks/>
            </p:cNvSpPr>
            <p:nvPr/>
          </p:nvSpPr>
          <p:spPr bwMode="auto">
            <a:xfrm>
              <a:off x="4025"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7" name="Freeform 25"/>
            <p:cNvSpPr>
              <a:spLocks/>
            </p:cNvSpPr>
            <p:nvPr/>
          </p:nvSpPr>
          <p:spPr bwMode="auto">
            <a:xfrm>
              <a:off x="4138" y="1399"/>
              <a:ext cx="90" cy="307"/>
            </a:xfrm>
            <a:custGeom>
              <a:avLst/>
              <a:gdLst>
                <a:gd name="T0" fmla="*/ 6 w 90"/>
                <a:gd name="T1" fmla="*/ 101 h 307"/>
                <a:gd name="T2" fmla="*/ 6 w 90"/>
                <a:gd name="T3" fmla="*/ 101 h 307"/>
                <a:gd name="T4" fmla="*/ 12 w 90"/>
                <a:gd name="T5" fmla="*/ 53 h 307"/>
                <a:gd name="T6" fmla="*/ 24 w 90"/>
                <a:gd name="T7" fmla="*/ 12 h 307"/>
                <a:gd name="T8" fmla="*/ 42 w 90"/>
                <a:gd name="T9" fmla="*/ 6 h 307"/>
                <a:gd name="T10" fmla="*/ 48 w 90"/>
                <a:gd name="T11" fmla="*/ 0 h 307"/>
                <a:gd name="T12" fmla="*/ 66 w 90"/>
                <a:gd name="T13" fmla="*/ 18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2 h 307"/>
                <a:gd name="T66" fmla="*/ 42 w 90"/>
                <a:gd name="T67" fmla="*/ 18 h 307"/>
                <a:gd name="T68" fmla="*/ 30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2"/>
                  </a:lnTo>
                  <a:lnTo>
                    <a:pt x="42" y="6"/>
                  </a:lnTo>
                  <a:lnTo>
                    <a:pt x="48" y="0"/>
                  </a:lnTo>
                  <a:lnTo>
                    <a:pt x="66" y="18"/>
                  </a:lnTo>
                  <a:lnTo>
                    <a:pt x="78" y="53"/>
                  </a:lnTo>
                  <a:lnTo>
                    <a:pt x="84" y="101"/>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2"/>
                  </a:lnTo>
                  <a:lnTo>
                    <a:pt x="42" y="18"/>
                  </a:lnTo>
                  <a:lnTo>
                    <a:pt x="30"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8" name="Freeform 26"/>
            <p:cNvSpPr>
              <a:spLocks/>
            </p:cNvSpPr>
            <p:nvPr/>
          </p:nvSpPr>
          <p:spPr bwMode="auto">
            <a:xfrm>
              <a:off x="4138"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9" name="Freeform 27"/>
            <p:cNvSpPr>
              <a:spLocks/>
            </p:cNvSpPr>
            <p:nvPr/>
          </p:nvSpPr>
          <p:spPr bwMode="auto">
            <a:xfrm>
              <a:off x="4067" y="1370"/>
              <a:ext cx="125" cy="47"/>
            </a:xfrm>
            <a:custGeom>
              <a:avLst/>
              <a:gdLst>
                <a:gd name="T0" fmla="*/ 0 w 125"/>
                <a:gd name="T1" fmla="*/ 29 h 47"/>
                <a:gd name="T2" fmla="*/ 24 w 125"/>
                <a:gd name="T3" fmla="*/ 12 h 47"/>
                <a:gd name="T4" fmla="*/ 59 w 125"/>
                <a:gd name="T5" fmla="*/ 0 h 47"/>
                <a:gd name="T6" fmla="*/ 95 w 125"/>
                <a:gd name="T7" fmla="*/ 18 h 47"/>
                <a:gd name="T8" fmla="*/ 125 w 125"/>
                <a:gd name="T9" fmla="*/ 35 h 47"/>
                <a:gd name="T10" fmla="*/ 125 w 125"/>
                <a:gd name="T11" fmla="*/ 47 h 47"/>
                <a:gd name="T12" fmla="*/ 95 w 125"/>
                <a:gd name="T13" fmla="*/ 29 h 47"/>
                <a:gd name="T14" fmla="*/ 59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59" y="0"/>
                  </a:lnTo>
                  <a:lnTo>
                    <a:pt x="95" y="18"/>
                  </a:lnTo>
                  <a:lnTo>
                    <a:pt x="125" y="35"/>
                  </a:lnTo>
                  <a:lnTo>
                    <a:pt x="125" y="47"/>
                  </a:lnTo>
                  <a:lnTo>
                    <a:pt x="95" y="29"/>
                  </a:lnTo>
                  <a:lnTo>
                    <a:pt x="59"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0" name="Freeform 28"/>
            <p:cNvSpPr>
              <a:spLocks/>
            </p:cNvSpPr>
            <p:nvPr/>
          </p:nvSpPr>
          <p:spPr bwMode="auto">
            <a:xfrm>
              <a:off x="3947" y="1364"/>
              <a:ext cx="120" cy="47"/>
            </a:xfrm>
            <a:custGeom>
              <a:avLst/>
              <a:gdLst>
                <a:gd name="T0" fmla="*/ 0 w 120"/>
                <a:gd name="T1" fmla="*/ 29 h 47"/>
                <a:gd name="T2" fmla="*/ 24 w 120"/>
                <a:gd name="T3" fmla="*/ 12 h 47"/>
                <a:gd name="T4" fmla="*/ 54 w 120"/>
                <a:gd name="T5" fmla="*/ 0 h 47"/>
                <a:gd name="T6" fmla="*/ 90 w 120"/>
                <a:gd name="T7" fmla="*/ 18 h 47"/>
                <a:gd name="T8" fmla="*/ 120 w 120"/>
                <a:gd name="T9" fmla="*/ 35 h 47"/>
                <a:gd name="T10" fmla="*/ 120 w 120"/>
                <a:gd name="T11" fmla="*/ 47 h 47"/>
                <a:gd name="T12" fmla="*/ 90 w 120"/>
                <a:gd name="T13" fmla="*/ 29 h 47"/>
                <a:gd name="T14" fmla="*/ 54 w 120"/>
                <a:gd name="T15" fmla="*/ 12 h 47"/>
                <a:gd name="T16" fmla="*/ 24 w 120"/>
                <a:gd name="T17" fmla="*/ 24 h 47"/>
                <a:gd name="T18" fmla="*/ 0 w 120"/>
                <a:gd name="T19" fmla="*/ 41 h 47"/>
                <a:gd name="T20" fmla="*/ 0 w 120"/>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7"/>
                <a:gd name="T35" fmla="*/ 120 w 12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7">
                  <a:moveTo>
                    <a:pt x="0" y="29"/>
                  </a:moveTo>
                  <a:lnTo>
                    <a:pt x="24" y="12"/>
                  </a:lnTo>
                  <a:lnTo>
                    <a:pt x="54" y="0"/>
                  </a:lnTo>
                  <a:lnTo>
                    <a:pt x="90" y="18"/>
                  </a:lnTo>
                  <a:lnTo>
                    <a:pt x="120" y="35"/>
                  </a:lnTo>
                  <a:lnTo>
                    <a:pt x="120" y="47"/>
                  </a:lnTo>
                  <a:lnTo>
                    <a:pt x="90" y="29"/>
                  </a:lnTo>
                  <a:lnTo>
                    <a:pt x="54" y="12"/>
                  </a:lnTo>
                  <a:lnTo>
                    <a:pt x="24"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1" name="Freeform 29"/>
            <p:cNvSpPr>
              <a:spLocks/>
            </p:cNvSpPr>
            <p:nvPr/>
          </p:nvSpPr>
          <p:spPr bwMode="auto">
            <a:xfrm>
              <a:off x="4264" y="1405"/>
              <a:ext cx="89" cy="307"/>
            </a:xfrm>
            <a:custGeom>
              <a:avLst/>
              <a:gdLst>
                <a:gd name="T0" fmla="*/ 6 w 89"/>
                <a:gd name="T1" fmla="*/ 101 h 307"/>
                <a:gd name="T2" fmla="*/ 6 w 89"/>
                <a:gd name="T3" fmla="*/ 101 h 307"/>
                <a:gd name="T4" fmla="*/ 12 w 89"/>
                <a:gd name="T5" fmla="*/ 53 h 307"/>
                <a:gd name="T6" fmla="*/ 24 w 89"/>
                <a:gd name="T7" fmla="*/ 18 h 307"/>
                <a:gd name="T8" fmla="*/ 41 w 89"/>
                <a:gd name="T9" fmla="*/ 0 h 307"/>
                <a:gd name="T10" fmla="*/ 47 w 89"/>
                <a:gd name="T11" fmla="*/ 6 h 307"/>
                <a:gd name="T12" fmla="*/ 59 w 89"/>
                <a:gd name="T13" fmla="*/ 12 h 307"/>
                <a:gd name="T14" fmla="*/ 77 w 89"/>
                <a:gd name="T15" fmla="*/ 53 h 307"/>
                <a:gd name="T16" fmla="*/ 83 w 89"/>
                <a:gd name="T17" fmla="*/ 101 h 307"/>
                <a:gd name="T18" fmla="*/ 89 w 89"/>
                <a:gd name="T19" fmla="*/ 154 h 307"/>
                <a:gd name="T20" fmla="*/ 83 w 89"/>
                <a:gd name="T21" fmla="*/ 213 h 307"/>
                <a:gd name="T22" fmla="*/ 77 w 89"/>
                <a:gd name="T23" fmla="*/ 260 h 307"/>
                <a:gd name="T24" fmla="*/ 65 w 89"/>
                <a:gd name="T25" fmla="*/ 289 h 307"/>
                <a:gd name="T26" fmla="*/ 47 w 89"/>
                <a:gd name="T27" fmla="*/ 307 h 307"/>
                <a:gd name="T28" fmla="*/ 41 w 89"/>
                <a:gd name="T29" fmla="*/ 307 h 307"/>
                <a:gd name="T30" fmla="*/ 24 w 89"/>
                <a:gd name="T31" fmla="*/ 289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89 h 307"/>
                <a:gd name="T46" fmla="*/ 41 w 89"/>
                <a:gd name="T47" fmla="*/ 295 h 307"/>
                <a:gd name="T48" fmla="*/ 47 w 89"/>
                <a:gd name="T49" fmla="*/ 295 h 307"/>
                <a:gd name="T50" fmla="*/ 53 w 89"/>
                <a:gd name="T51" fmla="*/ 289 h 307"/>
                <a:gd name="T52" fmla="*/ 65 w 89"/>
                <a:gd name="T53" fmla="*/ 260 h 307"/>
                <a:gd name="T54" fmla="*/ 71 w 89"/>
                <a:gd name="T55" fmla="*/ 213 h 307"/>
                <a:gd name="T56" fmla="*/ 77 w 89"/>
                <a:gd name="T57" fmla="*/ 154 h 307"/>
                <a:gd name="T58" fmla="*/ 71 w 89"/>
                <a:gd name="T59" fmla="*/ 101 h 307"/>
                <a:gd name="T60" fmla="*/ 65 w 89"/>
                <a:gd name="T61" fmla="*/ 53 h 307"/>
                <a:gd name="T62" fmla="*/ 53 w 89"/>
                <a:gd name="T63" fmla="*/ 18 h 307"/>
                <a:gd name="T64" fmla="*/ 47 w 89"/>
                <a:gd name="T65" fmla="*/ 18 h 307"/>
                <a:gd name="T66" fmla="*/ 41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1" y="0"/>
                  </a:lnTo>
                  <a:lnTo>
                    <a:pt x="47" y="6"/>
                  </a:lnTo>
                  <a:lnTo>
                    <a:pt x="59" y="12"/>
                  </a:lnTo>
                  <a:lnTo>
                    <a:pt x="77" y="53"/>
                  </a:lnTo>
                  <a:lnTo>
                    <a:pt x="83" y="101"/>
                  </a:lnTo>
                  <a:lnTo>
                    <a:pt x="89" y="154"/>
                  </a:lnTo>
                  <a:lnTo>
                    <a:pt x="83" y="213"/>
                  </a:lnTo>
                  <a:lnTo>
                    <a:pt x="77" y="260"/>
                  </a:lnTo>
                  <a:lnTo>
                    <a:pt x="65" y="289"/>
                  </a:lnTo>
                  <a:lnTo>
                    <a:pt x="47" y="307"/>
                  </a:lnTo>
                  <a:lnTo>
                    <a:pt x="41" y="307"/>
                  </a:lnTo>
                  <a:lnTo>
                    <a:pt x="24" y="289"/>
                  </a:lnTo>
                  <a:lnTo>
                    <a:pt x="12" y="260"/>
                  </a:lnTo>
                  <a:lnTo>
                    <a:pt x="6" y="213"/>
                  </a:lnTo>
                  <a:lnTo>
                    <a:pt x="0" y="154"/>
                  </a:lnTo>
                  <a:lnTo>
                    <a:pt x="12" y="154"/>
                  </a:lnTo>
                  <a:lnTo>
                    <a:pt x="18" y="213"/>
                  </a:lnTo>
                  <a:lnTo>
                    <a:pt x="24" y="260"/>
                  </a:lnTo>
                  <a:lnTo>
                    <a:pt x="36" y="289"/>
                  </a:lnTo>
                  <a:lnTo>
                    <a:pt x="41" y="295"/>
                  </a:lnTo>
                  <a:lnTo>
                    <a:pt x="47" y="295"/>
                  </a:lnTo>
                  <a:lnTo>
                    <a:pt x="53" y="289"/>
                  </a:lnTo>
                  <a:lnTo>
                    <a:pt x="65" y="260"/>
                  </a:lnTo>
                  <a:lnTo>
                    <a:pt x="71" y="213"/>
                  </a:lnTo>
                  <a:lnTo>
                    <a:pt x="77" y="154"/>
                  </a:lnTo>
                  <a:lnTo>
                    <a:pt x="71" y="101"/>
                  </a:lnTo>
                  <a:lnTo>
                    <a:pt x="65" y="53"/>
                  </a:lnTo>
                  <a:lnTo>
                    <a:pt x="53" y="18"/>
                  </a:lnTo>
                  <a:lnTo>
                    <a:pt x="47" y="18"/>
                  </a:lnTo>
                  <a:lnTo>
                    <a:pt x="41"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2" name="Freeform 30"/>
            <p:cNvSpPr>
              <a:spLocks/>
            </p:cNvSpPr>
            <p:nvPr/>
          </p:nvSpPr>
          <p:spPr bwMode="auto">
            <a:xfrm>
              <a:off x="4264"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3" name="Freeform 31"/>
            <p:cNvSpPr>
              <a:spLocks/>
            </p:cNvSpPr>
            <p:nvPr/>
          </p:nvSpPr>
          <p:spPr bwMode="auto">
            <a:xfrm>
              <a:off x="4377" y="1405"/>
              <a:ext cx="90" cy="307"/>
            </a:xfrm>
            <a:custGeom>
              <a:avLst/>
              <a:gdLst>
                <a:gd name="T0" fmla="*/ 6 w 90"/>
                <a:gd name="T1" fmla="*/ 101 h 307"/>
                <a:gd name="T2" fmla="*/ 6 w 90"/>
                <a:gd name="T3" fmla="*/ 101 h 307"/>
                <a:gd name="T4" fmla="*/ 12 w 90"/>
                <a:gd name="T5" fmla="*/ 53 h 307"/>
                <a:gd name="T6" fmla="*/ 24 w 90"/>
                <a:gd name="T7" fmla="*/ 18 h 307"/>
                <a:gd name="T8" fmla="*/ 42 w 90"/>
                <a:gd name="T9" fmla="*/ 0 h 307"/>
                <a:gd name="T10" fmla="*/ 48 w 90"/>
                <a:gd name="T11" fmla="*/ 6 h 307"/>
                <a:gd name="T12" fmla="*/ 60 w 90"/>
                <a:gd name="T13" fmla="*/ 12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89 h 307"/>
                <a:gd name="T26" fmla="*/ 48 w 90"/>
                <a:gd name="T27" fmla="*/ 307 h 307"/>
                <a:gd name="T28" fmla="*/ 42 w 90"/>
                <a:gd name="T29" fmla="*/ 307 h 307"/>
                <a:gd name="T30" fmla="*/ 24 w 90"/>
                <a:gd name="T31" fmla="*/ 289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89 h 307"/>
                <a:gd name="T46" fmla="*/ 42 w 90"/>
                <a:gd name="T47" fmla="*/ 295 h 307"/>
                <a:gd name="T48" fmla="*/ 48 w 90"/>
                <a:gd name="T49" fmla="*/ 295 h 307"/>
                <a:gd name="T50" fmla="*/ 54 w 90"/>
                <a:gd name="T51" fmla="*/ 289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8 h 307"/>
                <a:gd name="T66" fmla="*/ 42 w 90"/>
                <a:gd name="T67" fmla="*/ 12 h 307"/>
                <a:gd name="T68" fmla="*/ 36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8"/>
                  </a:lnTo>
                  <a:lnTo>
                    <a:pt x="42" y="0"/>
                  </a:lnTo>
                  <a:lnTo>
                    <a:pt x="48" y="6"/>
                  </a:lnTo>
                  <a:lnTo>
                    <a:pt x="60" y="12"/>
                  </a:lnTo>
                  <a:lnTo>
                    <a:pt x="78" y="53"/>
                  </a:lnTo>
                  <a:lnTo>
                    <a:pt x="84" y="101"/>
                  </a:lnTo>
                  <a:lnTo>
                    <a:pt x="90" y="154"/>
                  </a:lnTo>
                  <a:lnTo>
                    <a:pt x="84" y="213"/>
                  </a:lnTo>
                  <a:lnTo>
                    <a:pt x="78" y="260"/>
                  </a:lnTo>
                  <a:lnTo>
                    <a:pt x="66" y="289"/>
                  </a:lnTo>
                  <a:lnTo>
                    <a:pt x="48" y="307"/>
                  </a:lnTo>
                  <a:lnTo>
                    <a:pt x="42" y="307"/>
                  </a:lnTo>
                  <a:lnTo>
                    <a:pt x="24" y="289"/>
                  </a:lnTo>
                  <a:lnTo>
                    <a:pt x="12" y="260"/>
                  </a:lnTo>
                  <a:lnTo>
                    <a:pt x="6" y="213"/>
                  </a:lnTo>
                  <a:lnTo>
                    <a:pt x="0" y="154"/>
                  </a:lnTo>
                  <a:lnTo>
                    <a:pt x="12" y="154"/>
                  </a:lnTo>
                  <a:lnTo>
                    <a:pt x="18" y="213"/>
                  </a:lnTo>
                  <a:lnTo>
                    <a:pt x="24" y="260"/>
                  </a:lnTo>
                  <a:lnTo>
                    <a:pt x="36" y="289"/>
                  </a:lnTo>
                  <a:lnTo>
                    <a:pt x="42" y="295"/>
                  </a:lnTo>
                  <a:lnTo>
                    <a:pt x="48" y="295"/>
                  </a:lnTo>
                  <a:lnTo>
                    <a:pt x="54" y="289"/>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4" name="Freeform 32"/>
            <p:cNvSpPr>
              <a:spLocks/>
            </p:cNvSpPr>
            <p:nvPr/>
          </p:nvSpPr>
          <p:spPr bwMode="auto">
            <a:xfrm>
              <a:off x="4377"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5" name="Freeform 33"/>
            <p:cNvSpPr>
              <a:spLocks/>
            </p:cNvSpPr>
            <p:nvPr/>
          </p:nvSpPr>
          <p:spPr bwMode="auto">
            <a:xfrm>
              <a:off x="4305" y="1376"/>
              <a:ext cx="126" cy="47"/>
            </a:xfrm>
            <a:custGeom>
              <a:avLst/>
              <a:gdLst>
                <a:gd name="T0" fmla="*/ 0 w 126"/>
                <a:gd name="T1" fmla="*/ 29 h 47"/>
                <a:gd name="T2" fmla="*/ 24 w 126"/>
                <a:gd name="T3" fmla="*/ 12 h 47"/>
                <a:gd name="T4" fmla="*/ 60 w 126"/>
                <a:gd name="T5" fmla="*/ 0 h 47"/>
                <a:gd name="T6" fmla="*/ 96 w 126"/>
                <a:gd name="T7" fmla="*/ 12 h 47"/>
                <a:gd name="T8" fmla="*/ 126 w 126"/>
                <a:gd name="T9" fmla="*/ 35 h 47"/>
                <a:gd name="T10" fmla="*/ 126 w 126"/>
                <a:gd name="T11" fmla="*/ 47 h 47"/>
                <a:gd name="T12" fmla="*/ 96 w 126"/>
                <a:gd name="T13" fmla="*/ 23 h 47"/>
                <a:gd name="T14" fmla="*/ 60 w 126"/>
                <a:gd name="T15" fmla="*/ 12 h 47"/>
                <a:gd name="T16" fmla="*/ 24 w 126"/>
                <a:gd name="T17" fmla="*/ 23 h 47"/>
                <a:gd name="T18" fmla="*/ 0 w 126"/>
                <a:gd name="T19" fmla="*/ 41 h 47"/>
                <a:gd name="T20" fmla="*/ 0 w 126"/>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7"/>
                <a:gd name="T35" fmla="*/ 126 w 12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7">
                  <a:moveTo>
                    <a:pt x="0" y="29"/>
                  </a:moveTo>
                  <a:lnTo>
                    <a:pt x="24" y="12"/>
                  </a:lnTo>
                  <a:lnTo>
                    <a:pt x="60" y="0"/>
                  </a:lnTo>
                  <a:lnTo>
                    <a:pt x="96" y="12"/>
                  </a:lnTo>
                  <a:lnTo>
                    <a:pt x="126" y="35"/>
                  </a:lnTo>
                  <a:lnTo>
                    <a:pt x="126" y="47"/>
                  </a:lnTo>
                  <a:lnTo>
                    <a:pt x="96" y="23"/>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6" name="Freeform 34"/>
            <p:cNvSpPr>
              <a:spLocks/>
            </p:cNvSpPr>
            <p:nvPr/>
          </p:nvSpPr>
          <p:spPr bwMode="auto">
            <a:xfrm>
              <a:off x="4180" y="1370"/>
              <a:ext cx="125" cy="47"/>
            </a:xfrm>
            <a:custGeom>
              <a:avLst/>
              <a:gdLst>
                <a:gd name="T0" fmla="*/ 0 w 125"/>
                <a:gd name="T1" fmla="*/ 29 h 47"/>
                <a:gd name="T2" fmla="*/ 24 w 125"/>
                <a:gd name="T3" fmla="*/ 12 h 47"/>
                <a:gd name="T4" fmla="*/ 60 w 125"/>
                <a:gd name="T5" fmla="*/ 0 h 47"/>
                <a:gd name="T6" fmla="*/ 96 w 125"/>
                <a:gd name="T7" fmla="*/ 18 h 47"/>
                <a:gd name="T8" fmla="*/ 125 w 125"/>
                <a:gd name="T9" fmla="*/ 35 h 47"/>
                <a:gd name="T10" fmla="*/ 125 w 125"/>
                <a:gd name="T11" fmla="*/ 47 h 47"/>
                <a:gd name="T12" fmla="*/ 96 w 125"/>
                <a:gd name="T13" fmla="*/ 29 h 47"/>
                <a:gd name="T14" fmla="*/ 60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60" y="0"/>
                  </a:lnTo>
                  <a:lnTo>
                    <a:pt x="96" y="18"/>
                  </a:lnTo>
                  <a:lnTo>
                    <a:pt x="125" y="35"/>
                  </a:lnTo>
                  <a:lnTo>
                    <a:pt x="125" y="47"/>
                  </a:lnTo>
                  <a:lnTo>
                    <a:pt x="96" y="29"/>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7" name="Freeform 35"/>
            <p:cNvSpPr>
              <a:spLocks/>
            </p:cNvSpPr>
            <p:nvPr/>
          </p:nvSpPr>
          <p:spPr bwMode="auto">
            <a:xfrm>
              <a:off x="4419" y="1376"/>
              <a:ext cx="131" cy="53"/>
            </a:xfrm>
            <a:custGeom>
              <a:avLst/>
              <a:gdLst>
                <a:gd name="T0" fmla="*/ 0 w 131"/>
                <a:gd name="T1" fmla="*/ 23 h 53"/>
                <a:gd name="T2" fmla="*/ 36 w 131"/>
                <a:gd name="T3" fmla="*/ 0 h 53"/>
                <a:gd name="T4" fmla="*/ 66 w 131"/>
                <a:gd name="T5" fmla="*/ 0 h 53"/>
                <a:gd name="T6" fmla="*/ 89 w 131"/>
                <a:gd name="T7" fmla="*/ 0 h 53"/>
                <a:gd name="T8" fmla="*/ 131 w 131"/>
                <a:gd name="T9" fmla="*/ 35 h 53"/>
                <a:gd name="T10" fmla="*/ 119 w 131"/>
                <a:gd name="T11" fmla="*/ 53 h 53"/>
                <a:gd name="T12" fmla="*/ 83 w 131"/>
                <a:gd name="T13" fmla="*/ 23 h 53"/>
                <a:gd name="T14" fmla="*/ 66 w 131"/>
                <a:gd name="T15" fmla="*/ 23 h 53"/>
                <a:gd name="T16" fmla="*/ 36 w 131"/>
                <a:gd name="T17" fmla="*/ 23 h 53"/>
                <a:gd name="T18" fmla="*/ 12 w 131"/>
                <a:gd name="T19" fmla="*/ 41 h 53"/>
                <a:gd name="T20" fmla="*/ 0 w 131"/>
                <a:gd name="T21" fmla="*/ 2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23"/>
                  </a:moveTo>
                  <a:lnTo>
                    <a:pt x="36" y="0"/>
                  </a:lnTo>
                  <a:lnTo>
                    <a:pt x="66" y="0"/>
                  </a:lnTo>
                  <a:lnTo>
                    <a:pt x="89" y="0"/>
                  </a:lnTo>
                  <a:lnTo>
                    <a:pt x="131" y="35"/>
                  </a:lnTo>
                  <a:lnTo>
                    <a:pt x="119" y="53"/>
                  </a:lnTo>
                  <a:lnTo>
                    <a:pt x="83" y="23"/>
                  </a:lnTo>
                  <a:lnTo>
                    <a:pt x="66" y="23"/>
                  </a:lnTo>
                  <a:lnTo>
                    <a:pt x="36" y="23"/>
                  </a:lnTo>
                  <a:lnTo>
                    <a:pt x="12" y="41"/>
                  </a:lnTo>
                  <a:lnTo>
                    <a:pt x="0" y="23"/>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8" name="Freeform 36"/>
            <p:cNvSpPr>
              <a:spLocks/>
            </p:cNvSpPr>
            <p:nvPr/>
          </p:nvSpPr>
          <p:spPr bwMode="auto">
            <a:xfrm>
              <a:off x="3416" y="1388"/>
              <a:ext cx="60" cy="153"/>
            </a:xfrm>
            <a:custGeom>
              <a:avLst/>
              <a:gdLst>
                <a:gd name="T0" fmla="*/ 60 w 60"/>
                <a:gd name="T1" fmla="*/ 11 h 153"/>
                <a:gd name="T2" fmla="*/ 54 w 60"/>
                <a:gd name="T3" fmla="*/ 11 h 153"/>
                <a:gd name="T4" fmla="*/ 42 w 60"/>
                <a:gd name="T5" fmla="*/ 53 h 153"/>
                <a:gd name="T6" fmla="*/ 36 w 60"/>
                <a:gd name="T7" fmla="*/ 70 h 153"/>
                <a:gd name="T8" fmla="*/ 30 w 60"/>
                <a:gd name="T9" fmla="*/ 94 h 153"/>
                <a:gd name="T10" fmla="*/ 24 w 60"/>
                <a:gd name="T11" fmla="*/ 153 h 153"/>
                <a:gd name="T12" fmla="*/ 0 w 60"/>
                <a:gd name="T13" fmla="*/ 153 h 153"/>
                <a:gd name="T14" fmla="*/ 6 w 60"/>
                <a:gd name="T15" fmla="*/ 94 h 153"/>
                <a:gd name="T16" fmla="*/ 12 w 60"/>
                <a:gd name="T17" fmla="*/ 70 h 153"/>
                <a:gd name="T18" fmla="*/ 18 w 60"/>
                <a:gd name="T19" fmla="*/ 53 h 153"/>
                <a:gd name="T20" fmla="*/ 36 w 60"/>
                <a:gd name="T21" fmla="*/ 5 h 153"/>
                <a:gd name="T22" fmla="*/ 42 w 60"/>
                <a:gd name="T23" fmla="*/ 0 h 153"/>
                <a:gd name="T24" fmla="*/ 60 w 60"/>
                <a:gd name="T25" fmla="*/ 11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53"/>
                <a:gd name="T41" fmla="*/ 60 w 60"/>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53">
                  <a:moveTo>
                    <a:pt x="60" y="11"/>
                  </a:moveTo>
                  <a:lnTo>
                    <a:pt x="54" y="11"/>
                  </a:lnTo>
                  <a:lnTo>
                    <a:pt x="42" y="53"/>
                  </a:lnTo>
                  <a:lnTo>
                    <a:pt x="36" y="70"/>
                  </a:lnTo>
                  <a:lnTo>
                    <a:pt x="30" y="94"/>
                  </a:lnTo>
                  <a:lnTo>
                    <a:pt x="24" y="153"/>
                  </a:lnTo>
                  <a:lnTo>
                    <a:pt x="0" y="153"/>
                  </a:lnTo>
                  <a:lnTo>
                    <a:pt x="6" y="94"/>
                  </a:lnTo>
                  <a:lnTo>
                    <a:pt x="12" y="70"/>
                  </a:lnTo>
                  <a:lnTo>
                    <a:pt x="18" y="53"/>
                  </a:lnTo>
                  <a:lnTo>
                    <a:pt x="36" y="5"/>
                  </a:lnTo>
                  <a:lnTo>
                    <a:pt x="42" y="0"/>
                  </a:lnTo>
                  <a:lnTo>
                    <a:pt x="60" y="11"/>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9" name="Freeform 37"/>
            <p:cNvSpPr>
              <a:spLocks/>
            </p:cNvSpPr>
            <p:nvPr/>
          </p:nvSpPr>
          <p:spPr bwMode="auto">
            <a:xfrm>
              <a:off x="4532" y="1411"/>
              <a:ext cx="60" cy="124"/>
            </a:xfrm>
            <a:custGeom>
              <a:avLst/>
              <a:gdLst>
                <a:gd name="T0" fmla="*/ 18 w 60"/>
                <a:gd name="T1" fmla="*/ 0 h 124"/>
                <a:gd name="T2" fmla="*/ 36 w 60"/>
                <a:gd name="T3" fmla="*/ 18 h 124"/>
                <a:gd name="T4" fmla="*/ 48 w 60"/>
                <a:gd name="T5" fmla="*/ 47 h 124"/>
                <a:gd name="T6" fmla="*/ 54 w 60"/>
                <a:gd name="T7" fmla="*/ 77 h 124"/>
                <a:gd name="T8" fmla="*/ 54 w 60"/>
                <a:gd name="T9" fmla="*/ 95 h 124"/>
                <a:gd name="T10" fmla="*/ 60 w 60"/>
                <a:gd name="T11" fmla="*/ 124 h 124"/>
                <a:gd name="T12" fmla="*/ 36 w 60"/>
                <a:gd name="T13" fmla="*/ 124 h 124"/>
                <a:gd name="T14" fmla="*/ 30 w 60"/>
                <a:gd name="T15" fmla="*/ 95 h 124"/>
                <a:gd name="T16" fmla="*/ 30 w 60"/>
                <a:gd name="T17" fmla="*/ 77 h 124"/>
                <a:gd name="T18" fmla="*/ 24 w 60"/>
                <a:gd name="T19" fmla="*/ 47 h 124"/>
                <a:gd name="T20" fmla="*/ 18 w 60"/>
                <a:gd name="T21" fmla="*/ 36 h 124"/>
                <a:gd name="T22" fmla="*/ 0 w 60"/>
                <a:gd name="T23" fmla="*/ 18 h 124"/>
                <a:gd name="T24" fmla="*/ 18 w 60"/>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24"/>
                <a:gd name="T41" fmla="*/ 60 w 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24">
                  <a:moveTo>
                    <a:pt x="18" y="0"/>
                  </a:moveTo>
                  <a:lnTo>
                    <a:pt x="36" y="18"/>
                  </a:lnTo>
                  <a:lnTo>
                    <a:pt x="48" y="47"/>
                  </a:lnTo>
                  <a:lnTo>
                    <a:pt x="54" y="77"/>
                  </a:lnTo>
                  <a:lnTo>
                    <a:pt x="54" y="95"/>
                  </a:lnTo>
                  <a:lnTo>
                    <a:pt x="60" y="124"/>
                  </a:lnTo>
                  <a:lnTo>
                    <a:pt x="36" y="124"/>
                  </a:lnTo>
                  <a:lnTo>
                    <a:pt x="30" y="95"/>
                  </a:lnTo>
                  <a:lnTo>
                    <a:pt x="30" y="77"/>
                  </a:lnTo>
                  <a:lnTo>
                    <a:pt x="24" y="47"/>
                  </a:lnTo>
                  <a:lnTo>
                    <a:pt x="18" y="36"/>
                  </a:lnTo>
                  <a:lnTo>
                    <a:pt x="0" y="18"/>
                  </a:lnTo>
                  <a:lnTo>
                    <a:pt x="18" y="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4" name="Group 38"/>
          <p:cNvGrpSpPr>
            <a:grpSpLocks/>
          </p:cNvGrpSpPr>
          <p:nvPr/>
        </p:nvGrpSpPr>
        <p:grpSpPr bwMode="auto">
          <a:xfrm>
            <a:off x="3856038" y="2776538"/>
            <a:ext cx="417512" cy="2265362"/>
            <a:chOff x="2702" y="1749"/>
            <a:chExt cx="263" cy="1427"/>
          </a:xfrm>
        </p:grpSpPr>
        <p:sp>
          <p:nvSpPr>
            <p:cNvPr id="147511" name="Line 39"/>
            <p:cNvSpPr>
              <a:spLocks noChangeShapeType="1"/>
            </p:cNvSpPr>
            <p:nvPr/>
          </p:nvSpPr>
          <p:spPr bwMode="auto">
            <a:xfrm>
              <a:off x="2838" y="1749"/>
              <a:ext cx="0" cy="1203"/>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2" name="Rectangle 40"/>
            <p:cNvSpPr>
              <a:spLocks noChangeArrowheads="1"/>
            </p:cNvSpPr>
            <p:nvPr/>
          </p:nvSpPr>
          <p:spPr bwMode="auto">
            <a:xfrm>
              <a:off x="2702" y="2948"/>
              <a:ext cx="263" cy="228"/>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52969" name="Rectangle 41"/>
          <p:cNvSpPr>
            <a:spLocks noChangeArrowheads="1"/>
          </p:cNvSpPr>
          <p:nvPr/>
        </p:nvSpPr>
        <p:spPr bwMode="auto">
          <a:xfrm>
            <a:off x="4017963" y="4275138"/>
            <a:ext cx="122237" cy="215900"/>
          </a:xfrm>
          <a:prstGeom prst="rect">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42"/>
          <p:cNvGrpSpPr>
            <a:grpSpLocks/>
          </p:cNvGrpSpPr>
          <p:nvPr/>
        </p:nvGrpSpPr>
        <p:grpSpPr bwMode="auto">
          <a:xfrm>
            <a:off x="3992563" y="463550"/>
            <a:ext cx="3386137" cy="3724275"/>
            <a:chOff x="2788" y="292"/>
            <a:chExt cx="2133" cy="2346"/>
          </a:xfrm>
        </p:grpSpPr>
        <p:pic>
          <p:nvPicPr>
            <p:cNvPr id="147499" name="Picture 43" descr="R_girada"/>
            <p:cNvPicPr>
              <a:picLocks noChangeAspect="1" noChangeArrowheads="1"/>
            </p:cNvPicPr>
            <p:nvPr/>
          </p:nvPicPr>
          <p:blipFill>
            <a:blip r:embed="rId2" cstate="print"/>
            <a:srcRect l="34595" t="22774" r="57303" b="26277"/>
            <a:stretch>
              <a:fillRect/>
            </a:stretch>
          </p:blipFill>
          <p:spPr bwMode="auto">
            <a:xfrm>
              <a:off x="3766" y="1254"/>
              <a:ext cx="369" cy="1384"/>
            </a:xfrm>
            <a:prstGeom prst="rect">
              <a:avLst/>
            </a:prstGeom>
            <a:solidFill>
              <a:schemeClr val="accent1"/>
            </a:solidFill>
            <a:ln w="9525">
              <a:noFill/>
              <a:miter lim="800000"/>
              <a:headEnd/>
              <a:tailEnd/>
            </a:ln>
          </p:spPr>
        </p:pic>
        <p:grpSp>
          <p:nvGrpSpPr>
            <p:cNvPr id="6" name="Group 44"/>
            <p:cNvGrpSpPr>
              <a:grpSpLocks/>
            </p:cNvGrpSpPr>
            <p:nvPr/>
          </p:nvGrpSpPr>
          <p:grpSpPr bwMode="auto">
            <a:xfrm rot="-5400000">
              <a:off x="3032" y="496"/>
              <a:ext cx="453" cy="45"/>
              <a:chOff x="1066" y="2160"/>
              <a:chExt cx="453" cy="45"/>
            </a:xfrm>
          </p:grpSpPr>
          <p:sp>
            <p:nvSpPr>
              <p:cNvPr id="147509" name="Line 4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0" name="Line 4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7501" name="Oval 47"/>
            <p:cNvSpPr>
              <a:spLocks noChangeArrowheads="1"/>
            </p:cNvSpPr>
            <p:nvPr/>
          </p:nvSpPr>
          <p:spPr bwMode="auto">
            <a:xfrm>
              <a:off x="2788" y="831"/>
              <a:ext cx="100" cy="1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7502" name="Line 48"/>
            <p:cNvSpPr>
              <a:spLocks noChangeShapeType="1"/>
            </p:cNvSpPr>
            <p:nvPr/>
          </p:nvSpPr>
          <p:spPr bwMode="auto">
            <a:xfrm flipV="1">
              <a:off x="2835" y="527"/>
              <a:ext cx="0" cy="33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3" name="Line 49"/>
            <p:cNvSpPr>
              <a:spLocks noChangeShapeType="1"/>
            </p:cNvSpPr>
            <p:nvPr/>
          </p:nvSpPr>
          <p:spPr bwMode="auto">
            <a:xfrm flipV="1">
              <a:off x="2838" y="911"/>
              <a:ext cx="0" cy="1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4" name="Line 50"/>
            <p:cNvSpPr>
              <a:spLocks noChangeShapeType="1"/>
            </p:cNvSpPr>
            <p:nvPr/>
          </p:nvSpPr>
          <p:spPr bwMode="auto">
            <a:xfrm>
              <a:off x="2835" y="527"/>
              <a:ext cx="4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5" name="Line 51"/>
            <p:cNvSpPr>
              <a:spLocks noChangeShapeType="1"/>
            </p:cNvSpPr>
            <p:nvPr/>
          </p:nvSpPr>
          <p:spPr bwMode="auto">
            <a:xfrm>
              <a:off x="4563" y="527"/>
              <a:ext cx="35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6" name="Line 52"/>
            <p:cNvSpPr>
              <a:spLocks noChangeShapeType="1"/>
            </p:cNvSpPr>
            <p:nvPr/>
          </p:nvSpPr>
          <p:spPr bwMode="auto">
            <a:xfrm>
              <a:off x="4921" y="527"/>
              <a:ext cx="0" cy="79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7" name="Line 53"/>
            <p:cNvSpPr>
              <a:spLocks noChangeShapeType="1"/>
            </p:cNvSpPr>
            <p:nvPr/>
          </p:nvSpPr>
          <p:spPr bwMode="auto">
            <a:xfrm>
              <a:off x="3287" y="526"/>
              <a:ext cx="43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8" name="Line 54"/>
            <p:cNvSpPr>
              <a:spLocks noChangeShapeType="1"/>
            </p:cNvSpPr>
            <p:nvPr/>
          </p:nvSpPr>
          <p:spPr bwMode="auto">
            <a:xfrm>
              <a:off x="3939" y="1321"/>
              <a:ext cx="97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7465"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7" name="Group 58"/>
          <p:cNvGrpSpPr>
            <a:grpSpLocks/>
          </p:cNvGrpSpPr>
          <p:nvPr/>
        </p:nvGrpSpPr>
        <p:grpSpPr bwMode="auto">
          <a:xfrm>
            <a:off x="3994150" y="2667000"/>
            <a:ext cx="1658938" cy="158750"/>
            <a:chOff x="2789" y="1680"/>
            <a:chExt cx="1045" cy="100"/>
          </a:xfrm>
        </p:grpSpPr>
        <p:sp>
          <p:nvSpPr>
            <p:cNvPr id="147497" name="Line 59"/>
            <p:cNvSpPr>
              <a:spLocks noChangeShapeType="1"/>
            </p:cNvSpPr>
            <p:nvPr/>
          </p:nvSpPr>
          <p:spPr bwMode="auto">
            <a:xfrm>
              <a:off x="2842" y="1737"/>
              <a:ext cx="992" cy="0"/>
            </a:xfrm>
            <a:prstGeom prst="line">
              <a:avLst/>
            </a:prstGeom>
            <a:noFill/>
            <a:ln w="38100">
              <a:solidFill>
                <a:schemeClr val="tx1"/>
              </a:solidFill>
              <a:round/>
              <a:headEnd/>
              <a:tailEnd type="triangle" w="lg" len="lg"/>
            </a:ln>
          </p:spPr>
          <p:txBody>
            <a:bodyPr/>
            <a:lstStyle/>
            <a:p>
              <a:pPr fontAlgn="base">
                <a:spcBef>
                  <a:spcPct val="0"/>
                </a:spcBef>
                <a:spcAft>
                  <a:spcPct val="0"/>
                </a:spcAft>
              </a:pPr>
              <a:endParaRPr lang="es-ES_tradnl" sz="2000">
                <a:solidFill>
                  <a:srgbClr val="000000"/>
                </a:solidFill>
              </a:endParaRPr>
            </a:p>
          </p:txBody>
        </p:sp>
        <p:sp>
          <p:nvSpPr>
            <p:cNvPr id="147498" name="Oval 60"/>
            <p:cNvSpPr>
              <a:spLocks noChangeArrowheads="1"/>
            </p:cNvSpPr>
            <p:nvPr/>
          </p:nvSpPr>
          <p:spPr bwMode="auto">
            <a:xfrm>
              <a:off x="2789" y="1680"/>
              <a:ext cx="100" cy="100"/>
            </a:xfrm>
            <a:prstGeom prst="ellipse">
              <a:avLst/>
            </a:prstGeom>
            <a:solidFill>
              <a:schemeClr val="tx1"/>
            </a:solidFill>
            <a:ln w="9525">
              <a:solidFill>
                <a:schemeClr val="tx1"/>
              </a:solidFill>
              <a:round/>
              <a:headEnd/>
              <a:tailEnd/>
            </a:ln>
          </p:spPr>
          <p:txBody>
            <a:bodyPr wrap="none" anchor="ctr"/>
            <a:lstStyle/>
            <a:p>
              <a:pPr algn="ctr" rtl="1" fontAlgn="base">
                <a:spcBef>
                  <a:spcPct val="0"/>
                </a:spcBef>
                <a:spcAft>
                  <a:spcPct val="0"/>
                </a:spcAft>
              </a:pPr>
              <a:endParaRPr lang="es-ES_tradnl">
                <a:solidFill>
                  <a:srgbClr val="000000"/>
                </a:solidFill>
              </a:endParaRPr>
            </a:p>
          </p:txBody>
        </p:sp>
      </p:grpSp>
      <p:sp>
        <p:nvSpPr>
          <p:cNvPr id="154661" name="Text Box 62"/>
          <p:cNvSpPr txBox="1">
            <a:spLocks noChangeArrowheads="1"/>
          </p:cNvSpPr>
          <p:nvPr/>
        </p:nvSpPr>
        <p:spPr bwMode="auto">
          <a:xfrm>
            <a:off x="2365375" y="1941513"/>
            <a:ext cx="1482725" cy="641350"/>
          </a:xfrm>
          <a:prstGeom prst="rect">
            <a:avLst/>
          </a:prstGeom>
          <a:noFill/>
          <a:ln w="9525">
            <a:noFill/>
            <a:miter lim="800000"/>
            <a:headEnd/>
            <a:tailEnd/>
          </a:ln>
        </p:spPr>
        <p:txBody>
          <a:bodyPr>
            <a:spAutoFit/>
          </a:bodyPr>
          <a:lstStyle/>
          <a:p>
            <a:pPr algn="ctr" fontAlgn="base">
              <a:spcBef>
                <a:spcPct val="50000"/>
              </a:spcBef>
              <a:spcAft>
                <a:spcPct val="0"/>
              </a:spcAft>
            </a:pPr>
            <a:r>
              <a:rPr lang="es-ES" b="1">
                <a:solidFill>
                  <a:srgbClr val="000000"/>
                </a:solidFill>
              </a:rPr>
              <a:t>Muelle (conductor)</a:t>
            </a:r>
          </a:p>
        </p:txBody>
      </p:sp>
      <p:sp>
        <p:nvSpPr>
          <p:cNvPr id="154662" name="Text Box 63"/>
          <p:cNvSpPr txBox="1">
            <a:spLocks noChangeArrowheads="1"/>
          </p:cNvSpPr>
          <p:nvPr/>
        </p:nvSpPr>
        <p:spPr bwMode="auto">
          <a:xfrm>
            <a:off x="6102350" y="3000375"/>
            <a:ext cx="157321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Reostato</a:t>
            </a:r>
          </a:p>
        </p:txBody>
      </p:sp>
      <p:grpSp>
        <p:nvGrpSpPr>
          <p:cNvPr id="8" name="Group 64"/>
          <p:cNvGrpSpPr>
            <a:grpSpLocks/>
          </p:cNvGrpSpPr>
          <p:nvPr/>
        </p:nvGrpSpPr>
        <p:grpSpPr bwMode="auto">
          <a:xfrm>
            <a:off x="4232275" y="4429125"/>
            <a:ext cx="3327400" cy="641350"/>
            <a:chOff x="2939" y="2790"/>
            <a:chExt cx="1280" cy="404"/>
          </a:xfrm>
        </p:grpSpPr>
        <p:sp>
          <p:nvSpPr>
            <p:cNvPr id="147495" name="Text Box 65"/>
            <p:cNvSpPr txBox="1">
              <a:spLocks noChangeArrowheads="1"/>
            </p:cNvSpPr>
            <p:nvPr/>
          </p:nvSpPr>
          <p:spPr bwMode="auto">
            <a:xfrm>
              <a:off x="3482" y="2790"/>
              <a:ext cx="737" cy="404"/>
            </a:xfrm>
            <a:prstGeom prst="rect">
              <a:avLst/>
            </a:prstGeom>
            <a:noFill/>
            <a:ln w="9525">
              <a:noFill/>
              <a:miter lim="800000"/>
              <a:headEnd/>
              <a:tailEnd/>
            </a:ln>
          </p:spPr>
          <p:txBody>
            <a:bodyPr>
              <a:spAutoFit/>
            </a:bodyPr>
            <a:lstStyle/>
            <a:p>
              <a:pPr algn="ctr" fontAlgn="base">
                <a:spcBef>
                  <a:spcPct val="50000"/>
                </a:spcBef>
                <a:spcAft>
                  <a:spcPct val="0"/>
                </a:spcAft>
              </a:pPr>
              <a:r>
                <a:rPr lang="es-ES" b="1">
                  <a:solidFill>
                    <a:srgbClr val="000000"/>
                  </a:solidFill>
                </a:rPr>
                <a:t>Flotador        (no conductor)</a:t>
              </a:r>
            </a:p>
          </p:txBody>
        </p:sp>
        <p:sp>
          <p:nvSpPr>
            <p:cNvPr id="147496" name="Line 66"/>
            <p:cNvSpPr>
              <a:spLocks noChangeShapeType="1"/>
            </p:cNvSpPr>
            <p:nvPr/>
          </p:nvSpPr>
          <p:spPr bwMode="auto">
            <a:xfrm flipV="1">
              <a:off x="2939" y="2931"/>
              <a:ext cx="695" cy="152"/>
            </a:xfrm>
            <a:prstGeom prst="line">
              <a:avLst/>
            </a:prstGeom>
            <a:noFill/>
            <a:ln w="9525">
              <a:solidFill>
                <a:schemeClr val="tx1"/>
              </a:solidFill>
              <a:round/>
              <a:headEnd type="triangle" w="lg" len="lg"/>
              <a:tailEnd/>
            </a:ln>
          </p:spPr>
          <p:txBody>
            <a:bodyPr/>
            <a:lstStyle/>
            <a:p>
              <a:pPr fontAlgn="base">
                <a:spcBef>
                  <a:spcPct val="0"/>
                </a:spcBef>
                <a:spcAft>
                  <a:spcPct val="0"/>
                </a:spcAft>
              </a:pPr>
              <a:endParaRPr lang="es-ES_tradnl" sz="2000">
                <a:solidFill>
                  <a:srgbClr val="000000"/>
                </a:solidFill>
              </a:endParaRPr>
            </a:p>
          </p:txBody>
        </p:sp>
      </p:grpSp>
      <p:sp>
        <p:nvSpPr>
          <p:cNvPr id="252995" name="Line 67"/>
          <p:cNvSpPr>
            <a:spLocks noChangeShapeType="1"/>
          </p:cNvSpPr>
          <p:nvPr/>
        </p:nvSpPr>
        <p:spPr bwMode="auto">
          <a:xfrm>
            <a:off x="4448175" y="1978025"/>
            <a:ext cx="0" cy="550863"/>
          </a:xfrm>
          <a:prstGeom prst="line">
            <a:avLst/>
          </a:prstGeom>
          <a:noFill/>
          <a:ln w="28575">
            <a:solidFill>
              <a:schemeClr val="tx1"/>
            </a:solidFill>
            <a:round/>
            <a:headEnd type="triangle" w="lg" len="lg"/>
            <a:tailEnd type="triangle" w="lg" len="lg"/>
          </a:ln>
        </p:spPr>
        <p:txBody>
          <a:bodyPr/>
          <a:lstStyle/>
          <a:p>
            <a:pPr fontAlgn="base">
              <a:spcBef>
                <a:spcPct val="0"/>
              </a:spcBef>
              <a:spcAft>
                <a:spcPct val="0"/>
              </a:spcAft>
            </a:pPr>
            <a:endParaRPr lang="es-ES_tradnl" sz="2000">
              <a:solidFill>
                <a:srgbClr val="000000"/>
              </a:solidFill>
            </a:endParaRPr>
          </a:p>
        </p:txBody>
      </p:sp>
      <p:grpSp>
        <p:nvGrpSpPr>
          <p:cNvPr id="9" name="Group 68"/>
          <p:cNvGrpSpPr>
            <a:grpSpLocks/>
          </p:cNvGrpSpPr>
          <p:nvPr/>
        </p:nvGrpSpPr>
        <p:grpSpPr bwMode="auto">
          <a:xfrm>
            <a:off x="3051175" y="244475"/>
            <a:ext cx="1563688" cy="414338"/>
            <a:chOff x="2195" y="154"/>
            <a:chExt cx="985" cy="261"/>
          </a:xfrm>
        </p:grpSpPr>
        <p:sp>
          <p:nvSpPr>
            <p:cNvPr id="147493" name="Text Box 69"/>
            <p:cNvSpPr txBox="1">
              <a:spLocks noChangeArrowheads="1"/>
            </p:cNvSpPr>
            <p:nvPr/>
          </p:nvSpPr>
          <p:spPr bwMode="auto">
            <a:xfrm>
              <a:off x="2195" y="154"/>
              <a:ext cx="635"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Batería</a:t>
              </a:r>
            </a:p>
          </p:txBody>
        </p:sp>
        <p:sp>
          <p:nvSpPr>
            <p:cNvPr id="147494" name="Line 70"/>
            <p:cNvSpPr>
              <a:spLocks noChangeShapeType="1"/>
            </p:cNvSpPr>
            <p:nvPr/>
          </p:nvSpPr>
          <p:spPr bwMode="auto">
            <a:xfrm flipH="1" flipV="1">
              <a:off x="2795" y="330"/>
              <a:ext cx="385" cy="85"/>
            </a:xfrm>
            <a:prstGeom prst="line">
              <a:avLst/>
            </a:prstGeom>
            <a:noFill/>
            <a:ln w="9525">
              <a:solidFill>
                <a:schemeClr val="tx1"/>
              </a:solidFill>
              <a:round/>
              <a:headEnd type="triangle" w="lg" len="lg"/>
              <a:tailEnd/>
            </a:ln>
          </p:spPr>
          <p:txBody>
            <a:bodyPr/>
            <a:lstStyle/>
            <a:p>
              <a:pPr fontAlgn="base">
                <a:spcBef>
                  <a:spcPct val="0"/>
                </a:spcBef>
                <a:spcAft>
                  <a:spcPct val="0"/>
                </a:spcAft>
              </a:pPr>
              <a:endParaRPr lang="es-ES_tradnl" sz="2000">
                <a:solidFill>
                  <a:srgbClr val="000000"/>
                </a:solidFill>
              </a:endParaRPr>
            </a:p>
          </p:txBody>
        </p:sp>
      </p:grpSp>
      <p:sp>
        <p:nvSpPr>
          <p:cNvPr id="252999" name="Text Box 71"/>
          <p:cNvSpPr txBox="1">
            <a:spLocks noChangeArrowheads="1"/>
          </p:cNvSpPr>
          <p:nvPr/>
        </p:nvSpPr>
        <p:spPr bwMode="auto">
          <a:xfrm>
            <a:off x="6162675" y="2930525"/>
            <a:ext cx="7842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R</a:t>
            </a:r>
          </a:p>
        </p:txBody>
      </p:sp>
      <p:sp>
        <p:nvSpPr>
          <p:cNvPr id="147473" name="Litebulb"/>
          <p:cNvSpPr>
            <a:spLocks noEditPoints="1" noChangeArrowheads="1"/>
          </p:cNvSpPr>
          <p:nvPr/>
        </p:nvSpPr>
        <p:spPr bwMode="auto">
          <a:xfrm>
            <a:off x="6237288" y="698500"/>
            <a:ext cx="293687"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06" name="Rectangle 2"/>
          <p:cNvSpPr>
            <a:spLocks noChangeArrowheads="1"/>
          </p:cNvSpPr>
          <p:nvPr/>
        </p:nvSpPr>
        <p:spPr bwMode="auto">
          <a:xfrm>
            <a:off x="5441950" y="295275"/>
            <a:ext cx="1387475" cy="1065213"/>
          </a:xfrm>
          <a:prstGeom prst="rect">
            <a:avLst/>
          </a:prstGeom>
          <a:solidFill>
            <a:srgbClr val="000000"/>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7475"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sp>
        <p:nvSpPr>
          <p:cNvPr id="108" name="Freeform 56"/>
          <p:cNvSpPr>
            <a:spLocks/>
          </p:cNvSpPr>
          <p:nvPr/>
        </p:nvSpPr>
        <p:spPr bwMode="auto">
          <a:xfrm>
            <a:off x="5522913" y="379413"/>
            <a:ext cx="23812" cy="844550"/>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9" name="Freeform 57"/>
          <p:cNvSpPr>
            <a:spLocks/>
          </p:cNvSpPr>
          <p:nvPr/>
        </p:nvSpPr>
        <p:spPr bwMode="auto">
          <a:xfrm>
            <a:off x="5522913" y="379413"/>
            <a:ext cx="1217612" cy="855662"/>
          </a:xfrm>
          <a:custGeom>
            <a:avLst/>
            <a:gdLst>
              <a:gd name="T0" fmla="*/ 2147483647 w 1013"/>
              <a:gd name="T1" fmla="*/ 2147483647 h 712"/>
              <a:gd name="T2" fmla="*/ 2147483647 w 1013"/>
              <a:gd name="T3" fmla="*/ 2147483647 h 712"/>
              <a:gd name="T4" fmla="*/ 2147483647 w 1013"/>
              <a:gd name="T5" fmla="*/ 2147483647 h 712"/>
              <a:gd name="T6" fmla="*/ 2147483647 w 1013"/>
              <a:gd name="T7" fmla="*/ 2147483647 h 712"/>
              <a:gd name="T8" fmla="*/ 2147483647 w 1013"/>
              <a:gd name="T9" fmla="*/ 0 h 712"/>
              <a:gd name="T10" fmla="*/ 2147483647 w 1013"/>
              <a:gd name="T11" fmla="*/ 0 h 712"/>
              <a:gd name="T12" fmla="*/ 2147483647 w 1013"/>
              <a:gd name="T13" fmla="*/ 2147483647 h 712"/>
              <a:gd name="T14" fmla="*/ 0 w 1013"/>
              <a:gd name="T15" fmla="*/ 2147483647 h 712"/>
              <a:gd name="T16" fmla="*/ 0 w 1013"/>
              <a:gd name="T17" fmla="*/ 2147483647 h 712"/>
              <a:gd name="T18" fmla="*/ 2147483647 w 1013"/>
              <a:gd name="T19" fmla="*/ 2147483647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0" name="Rectangle 73"/>
          <p:cNvSpPr>
            <a:spLocks noChangeArrowheads="1"/>
          </p:cNvSpPr>
          <p:nvPr/>
        </p:nvSpPr>
        <p:spPr bwMode="auto">
          <a:xfrm>
            <a:off x="5429250" y="295275"/>
            <a:ext cx="1411288" cy="1265238"/>
          </a:xfrm>
          <a:prstGeom prst="rect">
            <a:avLst/>
          </a:prstGeom>
          <a:solidFill>
            <a:srgbClr val="C0C0C0"/>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11" name="Rectangle 74"/>
          <p:cNvSpPr>
            <a:spLocks noChangeArrowheads="1"/>
          </p:cNvSpPr>
          <p:nvPr/>
        </p:nvSpPr>
        <p:spPr bwMode="auto">
          <a:xfrm>
            <a:off x="5538788" y="392113"/>
            <a:ext cx="1204912" cy="1093787"/>
          </a:xfrm>
          <a:prstGeom prst="rect">
            <a:avLst/>
          </a:prstGeom>
          <a:solidFill>
            <a:srgbClr val="FFFFFF"/>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7480" name="Rectangle 76"/>
          <p:cNvSpPr>
            <a:spLocks noChangeArrowheads="1"/>
          </p:cNvSpPr>
          <p:nvPr/>
        </p:nvSpPr>
        <p:spPr bwMode="auto">
          <a:xfrm>
            <a:off x="5572125" y="441325"/>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latin typeface="Times New Roman" pitchFamily="18" charset="0"/>
              </a:rPr>
              <a:t>0</a:t>
            </a:r>
            <a:endParaRPr lang="es-ES" sz="2400">
              <a:solidFill>
                <a:srgbClr val="000000"/>
              </a:solidFill>
              <a:latin typeface="Times New Roman" pitchFamily="18" charset="0"/>
            </a:endParaRPr>
          </a:p>
        </p:txBody>
      </p:sp>
      <p:grpSp>
        <p:nvGrpSpPr>
          <p:cNvPr id="10" name="112 Grupo"/>
          <p:cNvGrpSpPr>
            <a:grpSpLocks/>
          </p:cNvGrpSpPr>
          <p:nvPr/>
        </p:nvGrpSpPr>
        <p:grpSpPr bwMode="auto">
          <a:xfrm rot="3000000">
            <a:off x="6134100" y="625475"/>
            <a:ext cx="0" cy="863600"/>
            <a:chOff x="5292080" y="836712"/>
            <a:chExt cx="0" cy="864096"/>
          </a:xfrm>
        </p:grpSpPr>
        <p:cxnSp>
          <p:nvCxnSpPr>
            <p:cNvPr id="147491" name="113 Conector recto"/>
            <p:cNvCxnSpPr>
              <a:cxnSpLocks noChangeShapeType="1"/>
            </p:cNvCxnSpPr>
            <p:nvPr/>
          </p:nvCxnSpPr>
          <p:spPr bwMode="auto">
            <a:xfrm>
              <a:off x="5292080" y="836712"/>
              <a:ext cx="0" cy="432048"/>
            </a:xfrm>
            <a:prstGeom prst="line">
              <a:avLst/>
            </a:prstGeom>
            <a:noFill/>
            <a:ln w="38100" algn="ctr">
              <a:solidFill>
                <a:srgbClr val="000000"/>
              </a:solidFill>
              <a:round/>
              <a:headEnd type="triangle" w="med" len="med"/>
              <a:tailEnd/>
            </a:ln>
          </p:spPr>
        </p:cxnSp>
        <p:cxnSp>
          <p:nvCxnSpPr>
            <p:cNvPr id="147492" name="114 Conector recto"/>
            <p:cNvCxnSpPr>
              <a:cxnSpLocks noChangeShapeType="1"/>
            </p:cNvCxnSpPr>
            <p:nvPr/>
          </p:nvCxnSpPr>
          <p:spPr bwMode="auto">
            <a:xfrm>
              <a:off x="5292080" y="1268760"/>
              <a:ext cx="0" cy="432048"/>
            </a:xfrm>
            <a:prstGeom prst="line">
              <a:avLst/>
            </a:prstGeom>
            <a:noFill/>
            <a:ln w="38100" algn="ctr">
              <a:solidFill>
                <a:srgbClr val="FFFFFF"/>
              </a:solidFill>
              <a:round/>
              <a:headEnd/>
              <a:tailEnd type="triangle" w="med" len="med"/>
            </a:ln>
          </p:spPr>
        </p:cxnSp>
      </p:grpSp>
      <p:grpSp>
        <p:nvGrpSpPr>
          <p:cNvPr id="11" name="116 Grupo"/>
          <p:cNvGrpSpPr>
            <a:grpSpLocks/>
          </p:cNvGrpSpPr>
          <p:nvPr/>
        </p:nvGrpSpPr>
        <p:grpSpPr bwMode="auto">
          <a:xfrm>
            <a:off x="5619750" y="490538"/>
            <a:ext cx="1071563" cy="1071562"/>
            <a:chOff x="5638800" y="511971"/>
            <a:chExt cx="1071562" cy="1071562"/>
          </a:xfrm>
        </p:grpSpPr>
        <p:grpSp>
          <p:nvGrpSpPr>
            <p:cNvPr id="12" name="Group 77"/>
            <p:cNvGrpSpPr>
              <a:grpSpLocks/>
            </p:cNvGrpSpPr>
            <p:nvPr/>
          </p:nvGrpSpPr>
          <p:grpSpPr bwMode="auto">
            <a:xfrm>
              <a:off x="5740400" y="515949"/>
              <a:ext cx="865188" cy="265113"/>
              <a:chOff x="3870" y="3126"/>
              <a:chExt cx="640" cy="199"/>
            </a:xfrm>
          </p:grpSpPr>
          <p:sp>
            <p:nvSpPr>
              <p:cNvPr id="120" name="Freeform 78"/>
              <p:cNvSpPr>
                <a:spLocks/>
              </p:cNvSpPr>
              <p:nvPr/>
            </p:nvSpPr>
            <p:spPr bwMode="auto">
              <a:xfrm>
                <a:off x="3870" y="3298"/>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21" name="Freeform 79"/>
              <p:cNvSpPr>
                <a:spLocks/>
              </p:cNvSpPr>
              <p:nvPr/>
            </p:nvSpPr>
            <p:spPr bwMode="auto">
              <a:xfrm>
                <a:off x="4460" y="3279"/>
                <a:ext cx="50" cy="43"/>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22" name="Line 81"/>
              <p:cNvSpPr>
                <a:spLocks noChangeShapeType="1"/>
              </p:cNvSpPr>
              <p:nvPr/>
            </p:nvSpPr>
            <p:spPr bwMode="auto">
              <a:xfrm>
                <a:off x="4173" y="3130"/>
                <a:ext cx="0" cy="49"/>
              </a:xfrm>
              <a:prstGeom prst="line">
                <a:avLst/>
              </a:prstGeom>
              <a:noFill/>
              <a:ln w="28575">
                <a:solidFill>
                  <a:sysClr val="windowText" lastClr="0000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19" name="118 Arco"/>
            <p:cNvSpPr/>
            <p:nvPr/>
          </p:nvSpPr>
          <p:spPr>
            <a:xfrm rot="18916004">
              <a:off x="5638800" y="511971"/>
              <a:ext cx="1071562" cy="1071562"/>
            </a:xfrm>
            <a:prstGeom prst="arc">
              <a:avLst>
                <a:gd name="adj1" fmla="val 15131777"/>
                <a:gd name="adj2" fmla="val 1010752"/>
              </a:avLst>
            </a:prstGeom>
            <a:noFill/>
            <a:ln w="28575"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sp>
        <p:nvSpPr>
          <p:cNvPr id="124" name="Litebulb"/>
          <p:cNvSpPr>
            <a:spLocks noEditPoints="1" noChangeArrowheads="1"/>
          </p:cNvSpPr>
          <p:nvPr/>
        </p:nvSpPr>
        <p:spPr bwMode="auto">
          <a:xfrm>
            <a:off x="6184900" y="693738"/>
            <a:ext cx="293688"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89" name="88 Forma libre"/>
          <p:cNvSpPr/>
          <p:nvPr/>
        </p:nvSpPr>
        <p:spPr>
          <a:xfrm>
            <a:off x="5557838" y="1004888"/>
            <a:ext cx="1133475" cy="471487"/>
          </a:xfrm>
          <a:custGeom>
            <a:avLst/>
            <a:gdLst>
              <a:gd name="connsiteX0" fmla="*/ 542925 w 1133475"/>
              <a:gd name="connsiteY0" fmla="*/ 90487 h 471487"/>
              <a:gd name="connsiteX1" fmla="*/ 500062 w 1133475"/>
              <a:gd name="connsiteY1" fmla="*/ 0 h 471487"/>
              <a:gd name="connsiteX2" fmla="*/ 0 w 1133475"/>
              <a:gd name="connsiteY2" fmla="*/ 95250 h 471487"/>
              <a:gd name="connsiteX3" fmla="*/ 9525 w 1133475"/>
              <a:gd name="connsiteY3" fmla="*/ 442912 h 471487"/>
              <a:gd name="connsiteX4" fmla="*/ 352425 w 1133475"/>
              <a:gd name="connsiteY4" fmla="*/ 471487 h 471487"/>
              <a:gd name="connsiteX5" fmla="*/ 862012 w 1133475"/>
              <a:gd name="connsiteY5" fmla="*/ 471487 h 471487"/>
              <a:gd name="connsiteX6" fmla="*/ 1119187 w 1133475"/>
              <a:gd name="connsiteY6" fmla="*/ 452437 h 471487"/>
              <a:gd name="connsiteX7" fmla="*/ 1133475 w 1133475"/>
              <a:gd name="connsiteY7" fmla="*/ 176212 h 471487"/>
              <a:gd name="connsiteX8" fmla="*/ 852487 w 1133475"/>
              <a:gd name="connsiteY8" fmla="*/ 114300 h 471487"/>
              <a:gd name="connsiteX9" fmla="*/ 771525 w 1133475"/>
              <a:gd name="connsiteY9" fmla="*/ 171450 h 471487"/>
              <a:gd name="connsiteX10" fmla="*/ 652462 w 1133475"/>
              <a:gd name="connsiteY10" fmla="*/ 80962 h 471487"/>
              <a:gd name="connsiteX11" fmla="*/ 542925 w 1133475"/>
              <a:gd name="connsiteY11" fmla="*/ 9048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75" h="471487">
                <a:moveTo>
                  <a:pt x="542925" y="90487"/>
                </a:moveTo>
                <a:lnTo>
                  <a:pt x="500062" y="0"/>
                </a:lnTo>
                <a:lnTo>
                  <a:pt x="0" y="95250"/>
                </a:lnTo>
                <a:lnTo>
                  <a:pt x="9525" y="442912"/>
                </a:lnTo>
                <a:lnTo>
                  <a:pt x="352425" y="471487"/>
                </a:lnTo>
                <a:lnTo>
                  <a:pt x="862012" y="471487"/>
                </a:lnTo>
                <a:lnTo>
                  <a:pt x="1119187" y="452437"/>
                </a:lnTo>
                <a:lnTo>
                  <a:pt x="1133475" y="176212"/>
                </a:lnTo>
                <a:lnTo>
                  <a:pt x="852487" y="114300"/>
                </a:lnTo>
                <a:lnTo>
                  <a:pt x="771525" y="171450"/>
                </a:lnTo>
                <a:lnTo>
                  <a:pt x="652462" y="80962"/>
                </a:lnTo>
                <a:lnTo>
                  <a:pt x="542925" y="904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3" name="Text Box 86"/>
          <p:cNvSpPr txBox="1">
            <a:spLocks noChangeArrowheads="1"/>
          </p:cNvSpPr>
          <p:nvPr/>
        </p:nvSpPr>
        <p:spPr bwMode="auto">
          <a:xfrm>
            <a:off x="5548312" y="1128713"/>
            <a:ext cx="1357313" cy="307975"/>
          </a:xfrm>
          <a:prstGeom prst="rect">
            <a:avLst/>
          </a:prstGeom>
          <a:noFill/>
          <a:ln w="9525">
            <a:noFill/>
            <a:miter lim="800000"/>
            <a:headEnd/>
            <a:tailEnd/>
          </a:ln>
        </p:spPr>
        <p:txBody>
          <a:bodyPr>
            <a:spAutoFit/>
          </a:bodyPr>
          <a:lstStyle/>
          <a:p>
            <a:pPr fontAlgn="base">
              <a:spcBef>
                <a:spcPct val="50000"/>
              </a:spcBef>
              <a:spcAft>
                <a:spcPct val="0"/>
              </a:spcAft>
              <a:defRPr/>
            </a:pPr>
            <a:r>
              <a:rPr lang="es-ES" sz="1400" kern="0" dirty="0">
                <a:solidFill>
                  <a:srgbClr val="000000"/>
                </a:solidFill>
              </a:rPr>
              <a:t>Amperímetro</a:t>
            </a:r>
          </a:p>
        </p:txBody>
      </p:sp>
      <p:sp>
        <p:nvSpPr>
          <p:cNvPr id="116" name="115 Elipse"/>
          <p:cNvSpPr/>
          <p:nvPr/>
        </p:nvSpPr>
        <p:spPr>
          <a:xfrm>
            <a:off x="6105525" y="1030288"/>
            <a:ext cx="57150" cy="5715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a:defRPr/>
            </a:pPr>
            <a:endParaRPr lang="es-ES_tradnl" kern="0">
              <a:solidFill>
                <a:sysClr val="window" lastClr="FFFFFF"/>
              </a:solidFill>
              <a:latin typeface="Calibri"/>
            </a:endParaRPr>
          </a:p>
        </p:txBody>
      </p:sp>
      <p:sp>
        <p:nvSpPr>
          <p:cNvPr id="90" name="89 CuadroTexto"/>
          <p:cNvSpPr txBox="1"/>
          <p:nvPr/>
        </p:nvSpPr>
        <p:spPr>
          <a:xfrm>
            <a:off x="5400338" y="5626249"/>
            <a:ext cx="1990165" cy="830997"/>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sz="1600" b="1" dirty="0" err="1">
                <a:solidFill>
                  <a:srgbClr val="000000"/>
                </a:solidFill>
                <a:latin typeface="Calibri" pitchFamily="34" charset="0"/>
                <a:cs typeface="Calibri" pitchFamily="34" charset="0"/>
              </a:rPr>
              <a:t>Click</a:t>
            </a:r>
            <a:r>
              <a:rPr lang="es-ES_tradnl" sz="1600" b="1" dirty="0">
                <a:solidFill>
                  <a:srgbClr val="000000"/>
                </a:solidFill>
                <a:latin typeface="Calibri" pitchFamily="34" charset="0"/>
                <a:cs typeface="Calibri" pitchFamily="34" charset="0"/>
              </a:rPr>
              <a:t> en cualquier parte de la diapositiva</a:t>
            </a:r>
          </a:p>
        </p:txBody>
      </p:sp>
      <p:sp>
        <p:nvSpPr>
          <p:cNvPr id="91" name="90 CuadroTexto"/>
          <p:cNvSpPr txBox="1"/>
          <p:nvPr/>
        </p:nvSpPr>
        <p:spPr>
          <a:xfrm>
            <a:off x="1828800" y="846667"/>
            <a:ext cx="1885245" cy="646331"/>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Al vaciarse el depósito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35" presetClass="emph" presetSubtype="0" repeatCount="10000" fill="hold" grpId="0" nodeType="withEffect">
                                  <p:stCondLst>
                                    <p:cond delay="0"/>
                                  </p:stCondLst>
                                  <p:childTnLst>
                                    <p:anim calcmode="discrete" valueType="str">
                                      <p:cBhvr>
                                        <p:cTn id="8" dur="500" fill="hold"/>
                                        <p:tgtEl>
                                          <p:spTgt spid="90"/>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29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6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46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2995"/>
                                        </p:tgtEl>
                                        <p:attrNameLst>
                                          <p:attrName>style.visibility</p:attrName>
                                        </p:attrNameLst>
                                      </p:cBhvr>
                                      <p:to>
                                        <p:strVal val="visible"/>
                                      </p:to>
                                    </p:set>
                                  </p:childTnLst>
                                  <p:subTnLst>
                                    <p:set>
                                      <p:cBhvr override="childStyle">
                                        <p:cTn dur="1" fill="hold" display="0" masterRel="nextClick" afterEffect="1"/>
                                        <p:tgtEl>
                                          <p:spTgt spid="252995"/>
                                        </p:tgtEl>
                                        <p:attrNameLst>
                                          <p:attrName>style.visibility</p:attrName>
                                        </p:attrNameLst>
                                      </p:cBhvr>
                                      <p:to>
                                        <p:strVal val="hidden"/>
                                      </p:to>
                                    </p:set>
                                  </p:subTnLst>
                                </p:cTn>
                              </p:par>
                              <p:par>
                                <p:cTn id="35" presetID="6" presetClass="emph" presetSubtype="0" repeatCount="indefinite" fill="hold" grpId="1" nodeType="withEffect">
                                  <p:stCondLst>
                                    <p:cond delay="0"/>
                                  </p:stCondLst>
                                  <p:endCondLst>
                                    <p:cond evt="onNext" delay="0">
                                      <p:tgtEl>
                                        <p:sldTgt/>
                                      </p:tgtEl>
                                    </p:cond>
                                  </p:endCondLst>
                                  <p:childTnLst>
                                    <p:animScale>
                                      <p:cBhvr>
                                        <p:cTn id="36" dur="1000" fill="hold"/>
                                        <p:tgtEl>
                                          <p:spTgt spid="252995"/>
                                        </p:tgtEl>
                                      </p:cBhvr>
                                      <p:by x="100000" y="18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29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466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466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529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3000" fill="hold"/>
                                        <p:tgtEl>
                                          <p:spTgt spid="3"/>
                                        </p:tgtEl>
                                      </p:cBhvr>
                                      <p:by x="100000" y="190000"/>
                                    </p:animScale>
                                  </p:childTnLst>
                                </p:cTn>
                              </p:par>
                              <p:par>
                                <p:cTn id="59" presetID="0" presetClass="path" presetSubtype="0" fill="hold" nodeType="withEffect">
                                  <p:stCondLst>
                                    <p:cond delay="0"/>
                                  </p:stCondLst>
                                  <p:childTnLst>
                                    <p:animMotion origin="layout" path="M 2.5E-6 -3.33333E-6 L 2.5E-6 0.06458 " pathEditMode="relative" ptsTypes="AA">
                                      <p:cBhvr>
                                        <p:cTn id="60" dur="3000" fill="hold"/>
                                        <p:tgtEl>
                                          <p:spTgt spid="3"/>
                                        </p:tgtEl>
                                        <p:attrNameLst>
                                          <p:attrName>ppt_x</p:attrName>
                                          <p:attrName>ppt_y</p:attrName>
                                        </p:attrNameLst>
                                      </p:cBhvr>
                                    </p:animMotion>
                                  </p:childTnLst>
                                </p:cTn>
                              </p:par>
                              <p:par>
                                <p:cTn id="61" presetID="0" presetClass="path" presetSubtype="0" fill="hold" nodeType="withEffect">
                                  <p:stCondLst>
                                    <p:cond delay="0"/>
                                  </p:stCondLst>
                                  <p:childTnLst>
                                    <p:animMotion origin="layout" path="M -5.55556E-7 -2.50694E-6 L -5.55556E-7 0.14385 " pathEditMode="relative" rAng="0" ptsTypes="AA">
                                      <p:cBhvr>
                                        <p:cTn id="62" dur="3000" fill="hold"/>
                                        <p:tgtEl>
                                          <p:spTgt spid="7"/>
                                        </p:tgtEl>
                                        <p:attrNameLst>
                                          <p:attrName>ppt_x</p:attrName>
                                          <p:attrName>ppt_y</p:attrName>
                                        </p:attrNameLst>
                                      </p:cBhvr>
                                      <p:rCtr x="0" y="72"/>
                                    </p:animMotion>
                                  </p:childTnLst>
                                </p:cTn>
                              </p:par>
                              <p:par>
                                <p:cTn id="63" presetID="6" presetClass="emph" presetSubtype="0" fill="hold" grpId="1" nodeType="withEffect">
                                  <p:stCondLst>
                                    <p:cond delay="0"/>
                                  </p:stCondLst>
                                  <p:childTnLst>
                                    <p:animScale>
                                      <p:cBhvr>
                                        <p:cTn id="64" dur="3000" fill="hold"/>
                                        <p:tgtEl>
                                          <p:spTgt spid="252999"/>
                                        </p:tgtEl>
                                      </p:cBhvr>
                                      <p:by x="250000" y="250000"/>
                                    </p:animScale>
                                  </p:childTnLst>
                                </p:cTn>
                              </p:par>
                              <p:par>
                                <p:cTn id="65" presetID="0" presetClass="path" presetSubtype="0" fill="hold" grpId="2" nodeType="withEffect">
                                  <p:stCondLst>
                                    <p:cond delay="0"/>
                                  </p:stCondLst>
                                  <p:childTnLst>
                                    <p:animMotion origin="layout" path="M -2.77778E-6 4.81481E-6 L 0.03559 4.81481E-6 " pathEditMode="relative" rAng="0" ptsTypes="AA">
                                      <p:cBhvr>
                                        <p:cTn id="66" dur="2000" fill="hold"/>
                                        <p:tgtEl>
                                          <p:spTgt spid="252999"/>
                                        </p:tgtEl>
                                        <p:attrNameLst>
                                          <p:attrName>ppt_x</p:attrName>
                                          <p:attrName>ppt_y</p:attrName>
                                        </p:attrNameLst>
                                      </p:cBhvr>
                                      <p:rCtr x="18" y="0"/>
                                    </p:animMotion>
                                  </p:childTnLst>
                                </p:cTn>
                              </p:par>
                              <p:par>
                                <p:cTn id="67" presetID="6" presetClass="emph" presetSubtype="0" fill="hold" grpId="1" nodeType="withEffect">
                                  <p:stCondLst>
                                    <p:cond delay="0"/>
                                  </p:stCondLst>
                                  <p:childTnLst>
                                    <p:animScale>
                                      <p:cBhvr>
                                        <p:cTn id="68" dur="3000" fill="hold"/>
                                        <p:tgtEl>
                                          <p:spTgt spid="252931"/>
                                        </p:tgtEl>
                                      </p:cBhvr>
                                      <p:by x="100000" y="36000"/>
                                    </p:animScale>
                                  </p:childTnLst>
                                </p:cTn>
                              </p:par>
                              <p:par>
                                <p:cTn id="69" presetID="0" presetClass="path" presetSubtype="0" fill="hold" grpId="2" nodeType="withEffect">
                                  <p:stCondLst>
                                    <p:cond delay="0"/>
                                  </p:stCondLst>
                                  <p:childTnLst>
                                    <p:animMotion origin="layout" path="M 1.11111E-6 4.81481E-6 L 1.11111E-6 0.06481 " pathEditMode="relative" rAng="0" ptsTypes="AA">
                                      <p:cBhvr>
                                        <p:cTn id="70" dur="3000" fill="hold"/>
                                        <p:tgtEl>
                                          <p:spTgt spid="252931"/>
                                        </p:tgtEl>
                                        <p:attrNameLst>
                                          <p:attrName>ppt_x</p:attrName>
                                          <p:attrName>ppt_y</p:attrName>
                                        </p:attrNameLst>
                                      </p:cBhvr>
                                      <p:rCtr x="0" y="32"/>
                                    </p:animMotion>
                                  </p:childTnLst>
                                </p:cTn>
                              </p:par>
                              <p:par>
                                <p:cTn id="71" presetID="0" presetClass="path" presetSubtype="0" fill="hold" nodeType="withEffect">
                                  <p:stCondLst>
                                    <p:cond delay="0"/>
                                  </p:stCondLst>
                                  <p:childTnLst>
                                    <p:animMotion origin="layout" path="M 0.00156 -0.00787 L 0.00156 0.13148 " pathEditMode="relative" rAng="0" ptsTypes="AA">
                                      <p:cBhvr>
                                        <p:cTn id="72" dur="3000" fill="hold"/>
                                        <p:tgtEl>
                                          <p:spTgt spid="4"/>
                                        </p:tgtEl>
                                        <p:attrNameLst>
                                          <p:attrName>ppt_x</p:attrName>
                                          <p:attrName>ppt_y</p:attrName>
                                        </p:attrNameLst>
                                      </p:cBhvr>
                                      <p:rCtr x="0" y="70"/>
                                    </p:animMotion>
                                  </p:childTnLst>
                                </p:cTn>
                              </p:par>
                              <p:par>
                                <p:cTn id="73" presetID="8" presetClass="emph" presetSubtype="0" fill="hold" nodeType="withEffect">
                                  <p:stCondLst>
                                    <p:cond delay="0"/>
                                  </p:stCondLst>
                                  <p:childTnLst>
                                    <p:animRot by="-6000000">
                                      <p:cBhvr>
                                        <p:cTn id="74" dur="3000" fill="hold"/>
                                        <p:tgtEl>
                                          <p:spTgt spid="10"/>
                                        </p:tgtEl>
                                        <p:attrNameLst>
                                          <p:attrName>r</p:attrName>
                                        </p:attrNameLst>
                                      </p:cBhvr>
                                    </p:animRot>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0"/>
                                          </p:stCondLst>
                                        </p:cTn>
                                        <p:tgtEl>
                                          <p:spTgt spid="124"/>
                                        </p:tgtEl>
                                        <p:attrNameLst>
                                          <p:attrName>style.visibility</p:attrName>
                                        </p:attrNameLst>
                                      </p:cBhvr>
                                      <p:to>
                                        <p:strVal val="visible"/>
                                      </p:to>
                                    </p:set>
                                  </p:childTnLst>
                                </p:cTn>
                              </p:par>
                              <p:par>
                                <p:cTn id="78" presetID="35" presetClass="emph" presetSubtype="0" repeatCount="indefinite" fill="hold" grpId="1" nodeType="withEffect">
                                  <p:stCondLst>
                                    <p:cond delay="0"/>
                                  </p:stCondLst>
                                  <p:childTnLst>
                                    <p:anim calcmode="discrete" valueType="str">
                                      <p:cBhvr>
                                        <p:cTn id="79" dur="5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1" grpId="1" animBg="1"/>
      <p:bldP spid="252931" grpId="2" animBg="1"/>
      <p:bldP spid="154661" grpId="0"/>
      <p:bldP spid="154661" grpId="1"/>
      <p:bldP spid="154662" grpId="0"/>
      <p:bldP spid="154662" grpId="1"/>
      <p:bldP spid="252995" grpId="0" animBg="1"/>
      <p:bldP spid="252995" grpId="1" animBg="1"/>
      <p:bldP spid="252999" grpId="0"/>
      <p:bldP spid="252999" grpId="1"/>
      <p:bldP spid="252999" grpId="2"/>
      <p:bldP spid="124" grpId="0" animBg="1"/>
      <p:bldP spid="124" grpId="1" animBg="1"/>
      <p:bldP spid="90" grpId="0" animBg="1"/>
      <p:bldP spid="9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90" name="89 Rectángulo"/>
          <p:cNvSpPr/>
          <p:nvPr/>
        </p:nvSpPr>
        <p:spPr>
          <a:xfrm>
            <a:off x="1671638" y="192088"/>
            <a:ext cx="5908675" cy="6484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2931" name="Rectangle 3"/>
          <p:cNvSpPr>
            <a:spLocks noChangeArrowheads="1"/>
          </p:cNvSpPr>
          <p:nvPr/>
        </p:nvSpPr>
        <p:spPr bwMode="auto">
          <a:xfrm>
            <a:off x="2590800" y="5967413"/>
            <a:ext cx="2435225" cy="460375"/>
          </a:xfrm>
          <a:prstGeom prst="rect">
            <a:avLst/>
          </a:prstGeom>
          <a:solidFill>
            <a:srgbClr val="CCFF3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4"/>
          <p:cNvGrpSpPr>
            <a:grpSpLocks/>
          </p:cNvGrpSpPr>
          <p:nvPr/>
        </p:nvGrpSpPr>
        <p:grpSpPr bwMode="auto">
          <a:xfrm>
            <a:off x="1846263" y="4371975"/>
            <a:ext cx="3187700" cy="2071688"/>
            <a:chOff x="1944" y="2754"/>
            <a:chExt cx="1500" cy="1305"/>
          </a:xfrm>
        </p:grpSpPr>
        <p:sp>
          <p:nvSpPr>
            <p:cNvPr id="148554" name="Line 5"/>
            <p:cNvSpPr>
              <a:spLocks noChangeShapeType="1"/>
            </p:cNvSpPr>
            <p:nvPr/>
          </p:nvSpPr>
          <p:spPr bwMode="auto">
            <a:xfrm>
              <a:off x="1944" y="2754"/>
              <a:ext cx="1494"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5" name="Line 6"/>
            <p:cNvSpPr>
              <a:spLocks noChangeShapeType="1"/>
            </p:cNvSpPr>
            <p:nvPr/>
          </p:nvSpPr>
          <p:spPr bwMode="auto">
            <a:xfrm>
              <a:off x="3444" y="2754"/>
              <a:ext cx="0" cy="1299"/>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6" name="Line 7"/>
            <p:cNvSpPr>
              <a:spLocks noChangeShapeType="1"/>
            </p:cNvSpPr>
            <p:nvPr/>
          </p:nvSpPr>
          <p:spPr bwMode="auto">
            <a:xfrm flipH="1">
              <a:off x="2292" y="4056"/>
              <a:ext cx="115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7" name="Line 8"/>
            <p:cNvSpPr>
              <a:spLocks noChangeShapeType="1"/>
            </p:cNvSpPr>
            <p:nvPr/>
          </p:nvSpPr>
          <p:spPr bwMode="auto">
            <a:xfrm flipV="1">
              <a:off x="2286" y="2925"/>
              <a:ext cx="0" cy="1134"/>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8" name="Line 9"/>
            <p:cNvSpPr>
              <a:spLocks noChangeShapeType="1"/>
            </p:cNvSpPr>
            <p:nvPr/>
          </p:nvSpPr>
          <p:spPr bwMode="auto">
            <a:xfrm flipH="1">
              <a:off x="1944" y="2925"/>
              <a:ext cx="336"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0"/>
          <p:cNvGrpSpPr>
            <a:grpSpLocks/>
          </p:cNvGrpSpPr>
          <p:nvPr/>
        </p:nvGrpSpPr>
        <p:grpSpPr bwMode="auto">
          <a:xfrm rot="-5400000">
            <a:off x="3066256" y="2536032"/>
            <a:ext cx="2041525" cy="417512"/>
            <a:chOff x="3416" y="1358"/>
            <a:chExt cx="1176" cy="354"/>
          </a:xfrm>
        </p:grpSpPr>
        <p:sp>
          <p:nvSpPr>
            <p:cNvPr id="148527" name="Freeform 11"/>
            <p:cNvSpPr>
              <a:spLocks/>
            </p:cNvSpPr>
            <p:nvPr/>
          </p:nvSpPr>
          <p:spPr bwMode="auto">
            <a:xfrm>
              <a:off x="3541" y="1388"/>
              <a:ext cx="102" cy="318"/>
            </a:xfrm>
            <a:custGeom>
              <a:avLst/>
              <a:gdLst>
                <a:gd name="T0" fmla="*/ 6 w 102"/>
                <a:gd name="T1" fmla="*/ 100 h 318"/>
                <a:gd name="T2" fmla="*/ 6 w 102"/>
                <a:gd name="T3" fmla="*/ 100 h 318"/>
                <a:gd name="T4" fmla="*/ 12 w 102"/>
                <a:gd name="T5" fmla="*/ 53 h 318"/>
                <a:gd name="T6" fmla="*/ 24 w 102"/>
                <a:gd name="T7" fmla="*/ 11 h 318"/>
                <a:gd name="T8" fmla="*/ 54 w 102"/>
                <a:gd name="T9" fmla="*/ 0 h 318"/>
                <a:gd name="T10" fmla="*/ 54 w 102"/>
                <a:gd name="T11" fmla="*/ 0 h 318"/>
                <a:gd name="T12" fmla="*/ 78 w 102"/>
                <a:gd name="T13" fmla="*/ 23 h 318"/>
                <a:gd name="T14" fmla="*/ 90 w 102"/>
                <a:gd name="T15" fmla="*/ 53 h 318"/>
                <a:gd name="T16" fmla="*/ 96 w 102"/>
                <a:gd name="T17" fmla="*/ 100 h 318"/>
                <a:gd name="T18" fmla="*/ 102 w 102"/>
                <a:gd name="T19" fmla="*/ 159 h 318"/>
                <a:gd name="T20" fmla="*/ 96 w 102"/>
                <a:gd name="T21" fmla="*/ 212 h 318"/>
                <a:gd name="T22" fmla="*/ 90 w 102"/>
                <a:gd name="T23" fmla="*/ 259 h 318"/>
                <a:gd name="T24" fmla="*/ 78 w 102"/>
                <a:gd name="T25" fmla="*/ 295 h 318"/>
                <a:gd name="T26" fmla="*/ 54 w 102"/>
                <a:gd name="T27" fmla="*/ 318 h 318"/>
                <a:gd name="T28" fmla="*/ 54 w 102"/>
                <a:gd name="T29" fmla="*/ 318 h 318"/>
                <a:gd name="T30" fmla="*/ 24 w 102"/>
                <a:gd name="T31" fmla="*/ 301 h 318"/>
                <a:gd name="T32" fmla="*/ 12 w 102"/>
                <a:gd name="T33" fmla="*/ 259 h 318"/>
                <a:gd name="T34" fmla="*/ 6 w 102"/>
                <a:gd name="T35" fmla="*/ 212 h 318"/>
                <a:gd name="T36" fmla="*/ 0 w 102"/>
                <a:gd name="T37" fmla="*/ 159 h 318"/>
                <a:gd name="T38" fmla="*/ 24 w 102"/>
                <a:gd name="T39" fmla="*/ 159 h 318"/>
                <a:gd name="T40" fmla="*/ 30 w 102"/>
                <a:gd name="T41" fmla="*/ 212 h 318"/>
                <a:gd name="T42" fmla="*/ 36 w 102"/>
                <a:gd name="T43" fmla="*/ 259 h 318"/>
                <a:gd name="T44" fmla="*/ 42 w 102"/>
                <a:gd name="T45" fmla="*/ 283 h 318"/>
                <a:gd name="T46" fmla="*/ 66 w 102"/>
                <a:gd name="T47" fmla="*/ 295 h 318"/>
                <a:gd name="T48" fmla="*/ 54 w 102"/>
                <a:gd name="T49" fmla="*/ 283 h 318"/>
                <a:gd name="T50" fmla="*/ 60 w 102"/>
                <a:gd name="T51" fmla="*/ 277 h 318"/>
                <a:gd name="T52" fmla="*/ 66 w 102"/>
                <a:gd name="T53" fmla="*/ 259 h 318"/>
                <a:gd name="T54" fmla="*/ 72 w 102"/>
                <a:gd name="T55" fmla="*/ 212 h 318"/>
                <a:gd name="T56" fmla="*/ 78 w 102"/>
                <a:gd name="T57" fmla="*/ 159 h 318"/>
                <a:gd name="T58" fmla="*/ 72 w 102"/>
                <a:gd name="T59" fmla="*/ 100 h 318"/>
                <a:gd name="T60" fmla="*/ 66 w 102"/>
                <a:gd name="T61" fmla="*/ 53 h 318"/>
                <a:gd name="T62" fmla="*/ 60 w 102"/>
                <a:gd name="T63" fmla="*/ 41 h 318"/>
                <a:gd name="T64" fmla="*/ 54 w 102"/>
                <a:gd name="T65" fmla="*/ 35 h 318"/>
                <a:gd name="T66" fmla="*/ 66 w 102"/>
                <a:gd name="T67" fmla="*/ 23 h 318"/>
                <a:gd name="T68" fmla="*/ 42 w 102"/>
                <a:gd name="T69" fmla="*/ 29 h 318"/>
                <a:gd name="T70" fmla="*/ 36 w 102"/>
                <a:gd name="T71" fmla="*/ 53 h 318"/>
                <a:gd name="T72" fmla="*/ 30 w 102"/>
                <a:gd name="T73" fmla="*/ 100 h 318"/>
                <a:gd name="T74" fmla="*/ 6 w 102"/>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318"/>
                <a:gd name="T116" fmla="*/ 102 w 102"/>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318">
                  <a:moveTo>
                    <a:pt x="6" y="100"/>
                  </a:moveTo>
                  <a:lnTo>
                    <a:pt x="6" y="100"/>
                  </a:lnTo>
                  <a:lnTo>
                    <a:pt x="12" y="53"/>
                  </a:lnTo>
                  <a:lnTo>
                    <a:pt x="24" y="11"/>
                  </a:lnTo>
                  <a:lnTo>
                    <a:pt x="54" y="0"/>
                  </a:lnTo>
                  <a:lnTo>
                    <a:pt x="78" y="23"/>
                  </a:lnTo>
                  <a:lnTo>
                    <a:pt x="90" y="53"/>
                  </a:lnTo>
                  <a:lnTo>
                    <a:pt x="96" y="100"/>
                  </a:lnTo>
                  <a:lnTo>
                    <a:pt x="102" y="159"/>
                  </a:lnTo>
                  <a:lnTo>
                    <a:pt x="96" y="212"/>
                  </a:lnTo>
                  <a:lnTo>
                    <a:pt x="90" y="259"/>
                  </a:lnTo>
                  <a:lnTo>
                    <a:pt x="78" y="295"/>
                  </a:lnTo>
                  <a:lnTo>
                    <a:pt x="54" y="318"/>
                  </a:lnTo>
                  <a:lnTo>
                    <a:pt x="24" y="301"/>
                  </a:lnTo>
                  <a:lnTo>
                    <a:pt x="12" y="259"/>
                  </a:lnTo>
                  <a:lnTo>
                    <a:pt x="6" y="212"/>
                  </a:lnTo>
                  <a:lnTo>
                    <a:pt x="0" y="159"/>
                  </a:lnTo>
                  <a:lnTo>
                    <a:pt x="24" y="159"/>
                  </a:lnTo>
                  <a:lnTo>
                    <a:pt x="30" y="212"/>
                  </a:lnTo>
                  <a:lnTo>
                    <a:pt x="36" y="259"/>
                  </a:lnTo>
                  <a:lnTo>
                    <a:pt x="42" y="283"/>
                  </a:lnTo>
                  <a:lnTo>
                    <a:pt x="66" y="295"/>
                  </a:lnTo>
                  <a:lnTo>
                    <a:pt x="54" y="283"/>
                  </a:lnTo>
                  <a:lnTo>
                    <a:pt x="60" y="277"/>
                  </a:lnTo>
                  <a:lnTo>
                    <a:pt x="66" y="259"/>
                  </a:lnTo>
                  <a:lnTo>
                    <a:pt x="72" y="212"/>
                  </a:lnTo>
                  <a:lnTo>
                    <a:pt x="78" y="159"/>
                  </a:lnTo>
                  <a:lnTo>
                    <a:pt x="72" y="100"/>
                  </a:lnTo>
                  <a:lnTo>
                    <a:pt x="66" y="53"/>
                  </a:lnTo>
                  <a:lnTo>
                    <a:pt x="60" y="41"/>
                  </a:lnTo>
                  <a:lnTo>
                    <a:pt x="54" y="35"/>
                  </a:lnTo>
                  <a:lnTo>
                    <a:pt x="66"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8" name="Freeform 12"/>
            <p:cNvSpPr>
              <a:spLocks/>
            </p:cNvSpPr>
            <p:nvPr/>
          </p:nvSpPr>
          <p:spPr bwMode="auto">
            <a:xfrm>
              <a:off x="3541"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9" name="Freeform 13"/>
            <p:cNvSpPr>
              <a:spLocks/>
            </p:cNvSpPr>
            <p:nvPr/>
          </p:nvSpPr>
          <p:spPr bwMode="auto">
            <a:xfrm>
              <a:off x="3655" y="1388"/>
              <a:ext cx="101" cy="318"/>
            </a:xfrm>
            <a:custGeom>
              <a:avLst/>
              <a:gdLst>
                <a:gd name="T0" fmla="*/ 6 w 101"/>
                <a:gd name="T1" fmla="*/ 100 h 318"/>
                <a:gd name="T2" fmla="*/ 6 w 101"/>
                <a:gd name="T3" fmla="*/ 100 h 318"/>
                <a:gd name="T4" fmla="*/ 12 w 101"/>
                <a:gd name="T5" fmla="*/ 53 h 318"/>
                <a:gd name="T6" fmla="*/ 24 w 101"/>
                <a:gd name="T7" fmla="*/ 11 h 318"/>
                <a:gd name="T8" fmla="*/ 54 w 101"/>
                <a:gd name="T9" fmla="*/ 0 h 318"/>
                <a:gd name="T10" fmla="*/ 54 w 101"/>
                <a:gd name="T11" fmla="*/ 0 h 318"/>
                <a:gd name="T12" fmla="*/ 77 w 101"/>
                <a:gd name="T13" fmla="*/ 23 h 318"/>
                <a:gd name="T14" fmla="*/ 89 w 101"/>
                <a:gd name="T15" fmla="*/ 53 h 318"/>
                <a:gd name="T16" fmla="*/ 95 w 101"/>
                <a:gd name="T17" fmla="*/ 100 h 318"/>
                <a:gd name="T18" fmla="*/ 101 w 101"/>
                <a:gd name="T19" fmla="*/ 159 h 318"/>
                <a:gd name="T20" fmla="*/ 95 w 101"/>
                <a:gd name="T21" fmla="*/ 212 h 318"/>
                <a:gd name="T22" fmla="*/ 89 w 101"/>
                <a:gd name="T23" fmla="*/ 259 h 318"/>
                <a:gd name="T24" fmla="*/ 77 w 101"/>
                <a:gd name="T25" fmla="*/ 295 h 318"/>
                <a:gd name="T26" fmla="*/ 54 w 101"/>
                <a:gd name="T27" fmla="*/ 318 h 318"/>
                <a:gd name="T28" fmla="*/ 54 w 101"/>
                <a:gd name="T29" fmla="*/ 318 h 318"/>
                <a:gd name="T30" fmla="*/ 24 w 101"/>
                <a:gd name="T31" fmla="*/ 301 h 318"/>
                <a:gd name="T32" fmla="*/ 12 w 101"/>
                <a:gd name="T33" fmla="*/ 259 h 318"/>
                <a:gd name="T34" fmla="*/ 6 w 101"/>
                <a:gd name="T35" fmla="*/ 212 h 318"/>
                <a:gd name="T36" fmla="*/ 0 w 101"/>
                <a:gd name="T37" fmla="*/ 159 h 318"/>
                <a:gd name="T38" fmla="*/ 24 w 101"/>
                <a:gd name="T39" fmla="*/ 159 h 318"/>
                <a:gd name="T40" fmla="*/ 30 w 101"/>
                <a:gd name="T41" fmla="*/ 212 h 318"/>
                <a:gd name="T42" fmla="*/ 36 w 101"/>
                <a:gd name="T43" fmla="*/ 259 h 318"/>
                <a:gd name="T44" fmla="*/ 42 w 101"/>
                <a:gd name="T45" fmla="*/ 283 h 318"/>
                <a:gd name="T46" fmla="*/ 65 w 101"/>
                <a:gd name="T47" fmla="*/ 295 h 318"/>
                <a:gd name="T48" fmla="*/ 54 w 101"/>
                <a:gd name="T49" fmla="*/ 283 h 318"/>
                <a:gd name="T50" fmla="*/ 60 w 101"/>
                <a:gd name="T51" fmla="*/ 277 h 318"/>
                <a:gd name="T52" fmla="*/ 65 w 101"/>
                <a:gd name="T53" fmla="*/ 259 h 318"/>
                <a:gd name="T54" fmla="*/ 71 w 101"/>
                <a:gd name="T55" fmla="*/ 212 h 318"/>
                <a:gd name="T56" fmla="*/ 77 w 101"/>
                <a:gd name="T57" fmla="*/ 159 h 318"/>
                <a:gd name="T58" fmla="*/ 71 w 101"/>
                <a:gd name="T59" fmla="*/ 100 h 318"/>
                <a:gd name="T60" fmla="*/ 65 w 101"/>
                <a:gd name="T61" fmla="*/ 53 h 318"/>
                <a:gd name="T62" fmla="*/ 60 w 101"/>
                <a:gd name="T63" fmla="*/ 41 h 318"/>
                <a:gd name="T64" fmla="*/ 54 w 101"/>
                <a:gd name="T65" fmla="*/ 35 h 318"/>
                <a:gd name="T66" fmla="*/ 65 w 101"/>
                <a:gd name="T67" fmla="*/ 23 h 318"/>
                <a:gd name="T68" fmla="*/ 42 w 101"/>
                <a:gd name="T69" fmla="*/ 29 h 318"/>
                <a:gd name="T70" fmla="*/ 36 w 101"/>
                <a:gd name="T71" fmla="*/ 53 h 318"/>
                <a:gd name="T72" fmla="*/ 30 w 101"/>
                <a:gd name="T73" fmla="*/ 100 h 318"/>
                <a:gd name="T74" fmla="*/ 6 w 101"/>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318"/>
                <a:gd name="T116" fmla="*/ 101 w 101"/>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318">
                  <a:moveTo>
                    <a:pt x="6" y="100"/>
                  </a:moveTo>
                  <a:lnTo>
                    <a:pt x="6" y="100"/>
                  </a:lnTo>
                  <a:lnTo>
                    <a:pt x="12" y="53"/>
                  </a:lnTo>
                  <a:lnTo>
                    <a:pt x="24" y="11"/>
                  </a:lnTo>
                  <a:lnTo>
                    <a:pt x="54" y="0"/>
                  </a:lnTo>
                  <a:lnTo>
                    <a:pt x="77" y="23"/>
                  </a:lnTo>
                  <a:lnTo>
                    <a:pt x="89" y="53"/>
                  </a:lnTo>
                  <a:lnTo>
                    <a:pt x="95" y="100"/>
                  </a:lnTo>
                  <a:lnTo>
                    <a:pt x="101" y="159"/>
                  </a:lnTo>
                  <a:lnTo>
                    <a:pt x="95" y="212"/>
                  </a:lnTo>
                  <a:lnTo>
                    <a:pt x="89" y="259"/>
                  </a:lnTo>
                  <a:lnTo>
                    <a:pt x="77" y="295"/>
                  </a:lnTo>
                  <a:lnTo>
                    <a:pt x="54" y="318"/>
                  </a:lnTo>
                  <a:lnTo>
                    <a:pt x="24" y="301"/>
                  </a:lnTo>
                  <a:lnTo>
                    <a:pt x="12" y="259"/>
                  </a:lnTo>
                  <a:lnTo>
                    <a:pt x="6" y="212"/>
                  </a:lnTo>
                  <a:lnTo>
                    <a:pt x="0" y="159"/>
                  </a:lnTo>
                  <a:lnTo>
                    <a:pt x="24" y="159"/>
                  </a:lnTo>
                  <a:lnTo>
                    <a:pt x="30" y="212"/>
                  </a:lnTo>
                  <a:lnTo>
                    <a:pt x="36" y="259"/>
                  </a:lnTo>
                  <a:lnTo>
                    <a:pt x="42" y="283"/>
                  </a:lnTo>
                  <a:lnTo>
                    <a:pt x="65" y="295"/>
                  </a:lnTo>
                  <a:lnTo>
                    <a:pt x="54" y="283"/>
                  </a:lnTo>
                  <a:lnTo>
                    <a:pt x="60" y="277"/>
                  </a:lnTo>
                  <a:lnTo>
                    <a:pt x="65" y="259"/>
                  </a:lnTo>
                  <a:lnTo>
                    <a:pt x="71" y="212"/>
                  </a:lnTo>
                  <a:lnTo>
                    <a:pt x="77" y="159"/>
                  </a:lnTo>
                  <a:lnTo>
                    <a:pt x="71" y="100"/>
                  </a:lnTo>
                  <a:lnTo>
                    <a:pt x="65" y="53"/>
                  </a:lnTo>
                  <a:lnTo>
                    <a:pt x="60" y="41"/>
                  </a:lnTo>
                  <a:lnTo>
                    <a:pt x="54" y="35"/>
                  </a:lnTo>
                  <a:lnTo>
                    <a:pt x="65"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0" name="Freeform 14"/>
            <p:cNvSpPr>
              <a:spLocks/>
            </p:cNvSpPr>
            <p:nvPr/>
          </p:nvSpPr>
          <p:spPr bwMode="auto">
            <a:xfrm>
              <a:off x="3655"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1" name="Freeform 15"/>
            <p:cNvSpPr>
              <a:spLocks/>
            </p:cNvSpPr>
            <p:nvPr/>
          </p:nvSpPr>
          <p:spPr bwMode="auto">
            <a:xfrm>
              <a:off x="3583" y="1364"/>
              <a:ext cx="137" cy="53"/>
            </a:xfrm>
            <a:custGeom>
              <a:avLst/>
              <a:gdLst>
                <a:gd name="T0" fmla="*/ 0 w 137"/>
                <a:gd name="T1" fmla="*/ 24 h 53"/>
                <a:gd name="T2" fmla="*/ 36 w 137"/>
                <a:gd name="T3" fmla="*/ 0 h 53"/>
                <a:gd name="T4" fmla="*/ 72 w 137"/>
                <a:gd name="T5" fmla="*/ 0 h 53"/>
                <a:gd name="T6" fmla="*/ 96 w 137"/>
                <a:gd name="T7" fmla="*/ 0 h 53"/>
                <a:gd name="T8" fmla="*/ 137 w 137"/>
                <a:gd name="T9" fmla="*/ 35 h 53"/>
                <a:gd name="T10" fmla="*/ 126 w 137"/>
                <a:gd name="T11" fmla="*/ 53 h 53"/>
                <a:gd name="T12" fmla="*/ 90 w 137"/>
                <a:gd name="T13" fmla="*/ 24 h 53"/>
                <a:gd name="T14" fmla="*/ 72 w 137"/>
                <a:gd name="T15" fmla="*/ 24 h 53"/>
                <a:gd name="T16" fmla="*/ 36 w 137"/>
                <a:gd name="T17" fmla="*/ 24 h 53"/>
                <a:gd name="T18" fmla="*/ 12 w 137"/>
                <a:gd name="T19" fmla="*/ 41 h 53"/>
                <a:gd name="T20" fmla="*/ 0 w 137"/>
                <a:gd name="T21" fmla="*/ 24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53"/>
                <a:gd name="T35" fmla="*/ 137 w 13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53">
                  <a:moveTo>
                    <a:pt x="0" y="24"/>
                  </a:moveTo>
                  <a:lnTo>
                    <a:pt x="36" y="0"/>
                  </a:lnTo>
                  <a:lnTo>
                    <a:pt x="72" y="0"/>
                  </a:lnTo>
                  <a:lnTo>
                    <a:pt x="96" y="0"/>
                  </a:lnTo>
                  <a:lnTo>
                    <a:pt x="137" y="35"/>
                  </a:lnTo>
                  <a:lnTo>
                    <a:pt x="126" y="53"/>
                  </a:lnTo>
                  <a:lnTo>
                    <a:pt x="90" y="24"/>
                  </a:lnTo>
                  <a:lnTo>
                    <a:pt x="72" y="24"/>
                  </a:lnTo>
                  <a:lnTo>
                    <a:pt x="36" y="24"/>
                  </a:lnTo>
                  <a:lnTo>
                    <a:pt x="12" y="41"/>
                  </a:lnTo>
                  <a:lnTo>
                    <a:pt x="0" y="24"/>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2" name="Freeform 16"/>
            <p:cNvSpPr>
              <a:spLocks/>
            </p:cNvSpPr>
            <p:nvPr/>
          </p:nvSpPr>
          <p:spPr bwMode="auto">
            <a:xfrm>
              <a:off x="3464" y="1358"/>
              <a:ext cx="131" cy="53"/>
            </a:xfrm>
            <a:custGeom>
              <a:avLst/>
              <a:gdLst>
                <a:gd name="T0" fmla="*/ 0 w 131"/>
                <a:gd name="T1" fmla="*/ 30 h 53"/>
                <a:gd name="T2" fmla="*/ 36 w 131"/>
                <a:gd name="T3" fmla="*/ 0 h 53"/>
                <a:gd name="T4" fmla="*/ 59 w 131"/>
                <a:gd name="T5" fmla="*/ 0 h 53"/>
                <a:gd name="T6" fmla="*/ 95 w 131"/>
                <a:gd name="T7" fmla="*/ 6 h 53"/>
                <a:gd name="T8" fmla="*/ 131 w 131"/>
                <a:gd name="T9" fmla="*/ 35 h 53"/>
                <a:gd name="T10" fmla="*/ 119 w 131"/>
                <a:gd name="T11" fmla="*/ 53 h 53"/>
                <a:gd name="T12" fmla="*/ 89 w 131"/>
                <a:gd name="T13" fmla="*/ 30 h 53"/>
                <a:gd name="T14" fmla="*/ 59 w 131"/>
                <a:gd name="T15" fmla="*/ 18 h 53"/>
                <a:gd name="T16" fmla="*/ 42 w 131"/>
                <a:gd name="T17" fmla="*/ 24 h 53"/>
                <a:gd name="T18" fmla="*/ 12 w 131"/>
                <a:gd name="T19" fmla="*/ 47 h 53"/>
                <a:gd name="T20" fmla="*/ 0 w 131"/>
                <a:gd name="T21" fmla="*/ 3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30"/>
                  </a:moveTo>
                  <a:lnTo>
                    <a:pt x="36" y="0"/>
                  </a:lnTo>
                  <a:lnTo>
                    <a:pt x="59" y="0"/>
                  </a:lnTo>
                  <a:lnTo>
                    <a:pt x="95" y="6"/>
                  </a:lnTo>
                  <a:lnTo>
                    <a:pt x="131" y="35"/>
                  </a:lnTo>
                  <a:lnTo>
                    <a:pt x="119" y="53"/>
                  </a:lnTo>
                  <a:lnTo>
                    <a:pt x="89" y="30"/>
                  </a:lnTo>
                  <a:lnTo>
                    <a:pt x="59" y="18"/>
                  </a:lnTo>
                  <a:lnTo>
                    <a:pt x="42" y="24"/>
                  </a:lnTo>
                  <a:lnTo>
                    <a:pt x="12" y="47"/>
                  </a:lnTo>
                  <a:lnTo>
                    <a:pt x="0" y="3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3" name="Freeform 17"/>
            <p:cNvSpPr>
              <a:spLocks/>
            </p:cNvSpPr>
            <p:nvPr/>
          </p:nvSpPr>
          <p:spPr bwMode="auto">
            <a:xfrm>
              <a:off x="3786" y="1399"/>
              <a:ext cx="90" cy="307"/>
            </a:xfrm>
            <a:custGeom>
              <a:avLst/>
              <a:gdLst>
                <a:gd name="T0" fmla="*/ 6 w 90"/>
                <a:gd name="T1" fmla="*/ 95 h 307"/>
                <a:gd name="T2" fmla="*/ 6 w 90"/>
                <a:gd name="T3" fmla="*/ 95 h 307"/>
                <a:gd name="T4" fmla="*/ 12 w 90"/>
                <a:gd name="T5" fmla="*/ 48 h 307"/>
                <a:gd name="T6" fmla="*/ 24 w 90"/>
                <a:gd name="T7" fmla="*/ 18 h 307"/>
                <a:gd name="T8" fmla="*/ 42 w 90"/>
                <a:gd name="T9" fmla="*/ 0 h 307"/>
                <a:gd name="T10" fmla="*/ 48 w 90"/>
                <a:gd name="T11" fmla="*/ 6 h 307"/>
                <a:gd name="T12" fmla="*/ 60 w 90"/>
                <a:gd name="T13" fmla="*/ 12 h 307"/>
                <a:gd name="T14" fmla="*/ 78 w 90"/>
                <a:gd name="T15" fmla="*/ 48 h 307"/>
                <a:gd name="T16" fmla="*/ 84 w 90"/>
                <a:gd name="T17" fmla="*/ 95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95 h 307"/>
                <a:gd name="T60" fmla="*/ 66 w 90"/>
                <a:gd name="T61" fmla="*/ 48 h 307"/>
                <a:gd name="T62" fmla="*/ 54 w 90"/>
                <a:gd name="T63" fmla="*/ 18 h 307"/>
                <a:gd name="T64" fmla="*/ 48 w 90"/>
                <a:gd name="T65" fmla="*/ 18 h 307"/>
                <a:gd name="T66" fmla="*/ 42 w 90"/>
                <a:gd name="T67" fmla="*/ 12 h 307"/>
                <a:gd name="T68" fmla="*/ 36 w 90"/>
                <a:gd name="T69" fmla="*/ 18 h 307"/>
                <a:gd name="T70" fmla="*/ 24 w 90"/>
                <a:gd name="T71" fmla="*/ 48 h 307"/>
                <a:gd name="T72" fmla="*/ 18 w 90"/>
                <a:gd name="T73" fmla="*/ 95 h 307"/>
                <a:gd name="T74" fmla="*/ 6 w 90"/>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95"/>
                  </a:moveTo>
                  <a:lnTo>
                    <a:pt x="6" y="95"/>
                  </a:lnTo>
                  <a:lnTo>
                    <a:pt x="12" y="48"/>
                  </a:lnTo>
                  <a:lnTo>
                    <a:pt x="24" y="18"/>
                  </a:lnTo>
                  <a:lnTo>
                    <a:pt x="42" y="0"/>
                  </a:lnTo>
                  <a:lnTo>
                    <a:pt x="48" y="6"/>
                  </a:lnTo>
                  <a:lnTo>
                    <a:pt x="60" y="12"/>
                  </a:lnTo>
                  <a:lnTo>
                    <a:pt x="78" y="48"/>
                  </a:lnTo>
                  <a:lnTo>
                    <a:pt x="84" y="95"/>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95"/>
                  </a:lnTo>
                  <a:lnTo>
                    <a:pt x="66" y="48"/>
                  </a:lnTo>
                  <a:lnTo>
                    <a:pt x="54" y="18"/>
                  </a:lnTo>
                  <a:lnTo>
                    <a:pt x="48" y="18"/>
                  </a:lnTo>
                  <a:lnTo>
                    <a:pt x="42" y="12"/>
                  </a:lnTo>
                  <a:lnTo>
                    <a:pt x="36" y="18"/>
                  </a:lnTo>
                  <a:lnTo>
                    <a:pt x="24" y="48"/>
                  </a:lnTo>
                  <a:lnTo>
                    <a:pt x="18"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4" name="Freeform 18"/>
            <p:cNvSpPr>
              <a:spLocks/>
            </p:cNvSpPr>
            <p:nvPr/>
          </p:nvSpPr>
          <p:spPr bwMode="auto">
            <a:xfrm>
              <a:off x="3786" y="1494"/>
              <a:ext cx="18" cy="59"/>
            </a:xfrm>
            <a:custGeom>
              <a:avLst/>
              <a:gdLst>
                <a:gd name="T0" fmla="*/ 0 w 18"/>
                <a:gd name="T1" fmla="*/ 59 h 59"/>
                <a:gd name="T2" fmla="*/ 0 w 18"/>
                <a:gd name="T3" fmla="*/ 59 h 59"/>
                <a:gd name="T4" fmla="*/ 6 w 18"/>
                <a:gd name="T5" fmla="*/ 0 h 59"/>
                <a:gd name="T6" fmla="*/ 18 w 18"/>
                <a:gd name="T7" fmla="*/ 0 h 59"/>
                <a:gd name="T8" fmla="*/ 12 w 18"/>
                <a:gd name="T9" fmla="*/ 59 h 59"/>
                <a:gd name="T10" fmla="*/ 0 w 18"/>
                <a:gd name="T11" fmla="*/ 59 h 59"/>
                <a:gd name="T12" fmla="*/ 0 60000 65536"/>
                <a:gd name="T13" fmla="*/ 0 60000 65536"/>
                <a:gd name="T14" fmla="*/ 0 60000 65536"/>
                <a:gd name="T15" fmla="*/ 0 60000 65536"/>
                <a:gd name="T16" fmla="*/ 0 60000 65536"/>
                <a:gd name="T17" fmla="*/ 0 60000 65536"/>
                <a:gd name="T18" fmla="*/ 0 w 18"/>
                <a:gd name="T19" fmla="*/ 0 h 59"/>
                <a:gd name="T20" fmla="*/ 18 w 1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8" h="59">
                  <a:moveTo>
                    <a:pt x="0" y="59"/>
                  </a:moveTo>
                  <a:lnTo>
                    <a:pt x="0" y="59"/>
                  </a:lnTo>
                  <a:lnTo>
                    <a:pt x="6" y="0"/>
                  </a:lnTo>
                  <a:lnTo>
                    <a:pt x="18" y="0"/>
                  </a:lnTo>
                  <a:lnTo>
                    <a:pt x="12"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5" name="Freeform 19"/>
            <p:cNvSpPr>
              <a:spLocks/>
            </p:cNvSpPr>
            <p:nvPr/>
          </p:nvSpPr>
          <p:spPr bwMode="auto">
            <a:xfrm>
              <a:off x="3900" y="1399"/>
              <a:ext cx="89" cy="307"/>
            </a:xfrm>
            <a:custGeom>
              <a:avLst/>
              <a:gdLst>
                <a:gd name="T0" fmla="*/ 6 w 89"/>
                <a:gd name="T1" fmla="*/ 95 h 307"/>
                <a:gd name="T2" fmla="*/ 6 w 89"/>
                <a:gd name="T3" fmla="*/ 95 h 307"/>
                <a:gd name="T4" fmla="*/ 11 w 89"/>
                <a:gd name="T5" fmla="*/ 48 h 307"/>
                <a:gd name="T6" fmla="*/ 23 w 89"/>
                <a:gd name="T7" fmla="*/ 12 h 307"/>
                <a:gd name="T8" fmla="*/ 41 w 89"/>
                <a:gd name="T9" fmla="*/ 6 h 307"/>
                <a:gd name="T10" fmla="*/ 47 w 89"/>
                <a:gd name="T11" fmla="*/ 0 h 307"/>
                <a:gd name="T12" fmla="*/ 65 w 89"/>
                <a:gd name="T13" fmla="*/ 18 h 307"/>
                <a:gd name="T14" fmla="*/ 77 w 89"/>
                <a:gd name="T15" fmla="*/ 48 h 307"/>
                <a:gd name="T16" fmla="*/ 83 w 89"/>
                <a:gd name="T17" fmla="*/ 95 h 307"/>
                <a:gd name="T18" fmla="*/ 89 w 89"/>
                <a:gd name="T19" fmla="*/ 154 h 307"/>
                <a:gd name="T20" fmla="*/ 83 w 89"/>
                <a:gd name="T21" fmla="*/ 213 h 307"/>
                <a:gd name="T22" fmla="*/ 77 w 89"/>
                <a:gd name="T23" fmla="*/ 260 h 307"/>
                <a:gd name="T24" fmla="*/ 65 w 89"/>
                <a:gd name="T25" fmla="*/ 290 h 307"/>
                <a:gd name="T26" fmla="*/ 47 w 89"/>
                <a:gd name="T27" fmla="*/ 307 h 307"/>
                <a:gd name="T28" fmla="*/ 41 w 89"/>
                <a:gd name="T29" fmla="*/ 307 h 307"/>
                <a:gd name="T30" fmla="*/ 23 w 89"/>
                <a:gd name="T31" fmla="*/ 290 h 307"/>
                <a:gd name="T32" fmla="*/ 11 w 89"/>
                <a:gd name="T33" fmla="*/ 260 h 307"/>
                <a:gd name="T34" fmla="*/ 6 w 89"/>
                <a:gd name="T35" fmla="*/ 213 h 307"/>
                <a:gd name="T36" fmla="*/ 0 w 89"/>
                <a:gd name="T37" fmla="*/ 154 h 307"/>
                <a:gd name="T38" fmla="*/ 11 w 89"/>
                <a:gd name="T39" fmla="*/ 154 h 307"/>
                <a:gd name="T40" fmla="*/ 17 w 89"/>
                <a:gd name="T41" fmla="*/ 213 h 307"/>
                <a:gd name="T42" fmla="*/ 23 w 89"/>
                <a:gd name="T43" fmla="*/ 260 h 307"/>
                <a:gd name="T44" fmla="*/ 35 w 89"/>
                <a:gd name="T45" fmla="*/ 290 h 307"/>
                <a:gd name="T46" fmla="*/ 41 w 89"/>
                <a:gd name="T47" fmla="*/ 295 h 307"/>
                <a:gd name="T48" fmla="*/ 47 w 89"/>
                <a:gd name="T49" fmla="*/ 295 h 307"/>
                <a:gd name="T50" fmla="*/ 53 w 89"/>
                <a:gd name="T51" fmla="*/ 290 h 307"/>
                <a:gd name="T52" fmla="*/ 65 w 89"/>
                <a:gd name="T53" fmla="*/ 260 h 307"/>
                <a:gd name="T54" fmla="*/ 71 w 89"/>
                <a:gd name="T55" fmla="*/ 213 h 307"/>
                <a:gd name="T56" fmla="*/ 77 w 89"/>
                <a:gd name="T57" fmla="*/ 154 h 307"/>
                <a:gd name="T58" fmla="*/ 71 w 89"/>
                <a:gd name="T59" fmla="*/ 95 h 307"/>
                <a:gd name="T60" fmla="*/ 65 w 89"/>
                <a:gd name="T61" fmla="*/ 48 h 307"/>
                <a:gd name="T62" fmla="*/ 53 w 89"/>
                <a:gd name="T63" fmla="*/ 18 h 307"/>
                <a:gd name="T64" fmla="*/ 47 w 89"/>
                <a:gd name="T65" fmla="*/ 12 h 307"/>
                <a:gd name="T66" fmla="*/ 41 w 89"/>
                <a:gd name="T67" fmla="*/ 18 h 307"/>
                <a:gd name="T68" fmla="*/ 29 w 89"/>
                <a:gd name="T69" fmla="*/ 18 h 307"/>
                <a:gd name="T70" fmla="*/ 23 w 89"/>
                <a:gd name="T71" fmla="*/ 48 h 307"/>
                <a:gd name="T72" fmla="*/ 17 w 89"/>
                <a:gd name="T73" fmla="*/ 95 h 307"/>
                <a:gd name="T74" fmla="*/ 6 w 89"/>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95"/>
                  </a:moveTo>
                  <a:lnTo>
                    <a:pt x="6" y="95"/>
                  </a:lnTo>
                  <a:lnTo>
                    <a:pt x="11" y="48"/>
                  </a:lnTo>
                  <a:lnTo>
                    <a:pt x="23" y="12"/>
                  </a:lnTo>
                  <a:lnTo>
                    <a:pt x="41" y="6"/>
                  </a:lnTo>
                  <a:lnTo>
                    <a:pt x="47" y="0"/>
                  </a:lnTo>
                  <a:lnTo>
                    <a:pt x="65" y="18"/>
                  </a:lnTo>
                  <a:lnTo>
                    <a:pt x="77" y="48"/>
                  </a:lnTo>
                  <a:lnTo>
                    <a:pt x="83" y="95"/>
                  </a:lnTo>
                  <a:lnTo>
                    <a:pt x="89" y="154"/>
                  </a:lnTo>
                  <a:lnTo>
                    <a:pt x="83" y="213"/>
                  </a:lnTo>
                  <a:lnTo>
                    <a:pt x="77" y="260"/>
                  </a:lnTo>
                  <a:lnTo>
                    <a:pt x="65" y="290"/>
                  </a:lnTo>
                  <a:lnTo>
                    <a:pt x="47" y="307"/>
                  </a:lnTo>
                  <a:lnTo>
                    <a:pt x="41" y="307"/>
                  </a:lnTo>
                  <a:lnTo>
                    <a:pt x="23" y="290"/>
                  </a:lnTo>
                  <a:lnTo>
                    <a:pt x="11" y="260"/>
                  </a:lnTo>
                  <a:lnTo>
                    <a:pt x="6" y="213"/>
                  </a:lnTo>
                  <a:lnTo>
                    <a:pt x="0" y="154"/>
                  </a:lnTo>
                  <a:lnTo>
                    <a:pt x="11" y="154"/>
                  </a:lnTo>
                  <a:lnTo>
                    <a:pt x="17" y="213"/>
                  </a:lnTo>
                  <a:lnTo>
                    <a:pt x="23" y="260"/>
                  </a:lnTo>
                  <a:lnTo>
                    <a:pt x="35" y="290"/>
                  </a:lnTo>
                  <a:lnTo>
                    <a:pt x="41" y="295"/>
                  </a:lnTo>
                  <a:lnTo>
                    <a:pt x="47" y="295"/>
                  </a:lnTo>
                  <a:lnTo>
                    <a:pt x="53" y="290"/>
                  </a:lnTo>
                  <a:lnTo>
                    <a:pt x="65" y="260"/>
                  </a:lnTo>
                  <a:lnTo>
                    <a:pt x="71" y="213"/>
                  </a:lnTo>
                  <a:lnTo>
                    <a:pt x="77" y="154"/>
                  </a:lnTo>
                  <a:lnTo>
                    <a:pt x="71" y="95"/>
                  </a:lnTo>
                  <a:lnTo>
                    <a:pt x="65" y="48"/>
                  </a:lnTo>
                  <a:lnTo>
                    <a:pt x="53" y="18"/>
                  </a:lnTo>
                  <a:lnTo>
                    <a:pt x="47" y="12"/>
                  </a:lnTo>
                  <a:lnTo>
                    <a:pt x="41" y="18"/>
                  </a:lnTo>
                  <a:lnTo>
                    <a:pt x="29" y="18"/>
                  </a:lnTo>
                  <a:lnTo>
                    <a:pt x="23" y="48"/>
                  </a:lnTo>
                  <a:lnTo>
                    <a:pt x="17"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6" name="Freeform 20"/>
            <p:cNvSpPr>
              <a:spLocks/>
            </p:cNvSpPr>
            <p:nvPr/>
          </p:nvSpPr>
          <p:spPr bwMode="auto">
            <a:xfrm>
              <a:off x="3900" y="1494"/>
              <a:ext cx="17" cy="59"/>
            </a:xfrm>
            <a:custGeom>
              <a:avLst/>
              <a:gdLst>
                <a:gd name="T0" fmla="*/ 0 w 17"/>
                <a:gd name="T1" fmla="*/ 59 h 59"/>
                <a:gd name="T2" fmla="*/ 0 w 17"/>
                <a:gd name="T3" fmla="*/ 59 h 59"/>
                <a:gd name="T4" fmla="*/ 6 w 17"/>
                <a:gd name="T5" fmla="*/ 0 h 59"/>
                <a:gd name="T6" fmla="*/ 17 w 17"/>
                <a:gd name="T7" fmla="*/ 0 h 59"/>
                <a:gd name="T8" fmla="*/ 11 w 17"/>
                <a:gd name="T9" fmla="*/ 59 h 59"/>
                <a:gd name="T10" fmla="*/ 0 w 17"/>
                <a:gd name="T11" fmla="*/ 59 h 59"/>
                <a:gd name="T12" fmla="*/ 0 60000 65536"/>
                <a:gd name="T13" fmla="*/ 0 60000 65536"/>
                <a:gd name="T14" fmla="*/ 0 60000 65536"/>
                <a:gd name="T15" fmla="*/ 0 60000 65536"/>
                <a:gd name="T16" fmla="*/ 0 60000 65536"/>
                <a:gd name="T17" fmla="*/ 0 60000 65536"/>
                <a:gd name="T18" fmla="*/ 0 w 17"/>
                <a:gd name="T19" fmla="*/ 0 h 59"/>
                <a:gd name="T20" fmla="*/ 17 w 1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7" h="59">
                  <a:moveTo>
                    <a:pt x="0" y="59"/>
                  </a:moveTo>
                  <a:lnTo>
                    <a:pt x="0" y="59"/>
                  </a:lnTo>
                  <a:lnTo>
                    <a:pt x="6" y="0"/>
                  </a:lnTo>
                  <a:lnTo>
                    <a:pt x="17" y="0"/>
                  </a:lnTo>
                  <a:lnTo>
                    <a:pt x="11"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7" name="Freeform 21"/>
            <p:cNvSpPr>
              <a:spLocks/>
            </p:cNvSpPr>
            <p:nvPr/>
          </p:nvSpPr>
          <p:spPr bwMode="auto">
            <a:xfrm>
              <a:off x="3828" y="1376"/>
              <a:ext cx="125" cy="35"/>
            </a:xfrm>
            <a:custGeom>
              <a:avLst/>
              <a:gdLst>
                <a:gd name="T0" fmla="*/ 0 w 125"/>
                <a:gd name="T1" fmla="*/ 17 h 35"/>
                <a:gd name="T2" fmla="*/ 24 w 125"/>
                <a:gd name="T3" fmla="*/ 0 h 35"/>
                <a:gd name="T4" fmla="*/ 66 w 125"/>
                <a:gd name="T5" fmla="*/ 0 h 35"/>
                <a:gd name="T6" fmla="*/ 95 w 125"/>
                <a:gd name="T7" fmla="*/ 6 h 35"/>
                <a:gd name="T8" fmla="*/ 125 w 125"/>
                <a:gd name="T9" fmla="*/ 23 h 35"/>
                <a:gd name="T10" fmla="*/ 125 w 125"/>
                <a:gd name="T11" fmla="*/ 35 h 35"/>
                <a:gd name="T12" fmla="*/ 95 w 125"/>
                <a:gd name="T13" fmla="*/ 17 h 35"/>
                <a:gd name="T14" fmla="*/ 66 w 125"/>
                <a:gd name="T15" fmla="*/ 12 h 35"/>
                <a:gd name="T16" fmla="*/ 24 w 125"/>
                <a:gd name="T17" fmla="*/ 12 h 35"/>
                <a:gd name="T18" fmla="*/ 0 w 125"/>
                <a:gd name="T19" fmla="*/ 29 h 35"/>
                <a:gd name="T20" fmla="*/ 0 w 125"/>
                <a:gd name="T21" fmla="*/ 1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5"/>
                <a:gd name="T35" fmla="*/ 125 w 12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5">
                  <a:moveTo>
                    <a:pt x="0" y="17"/>
                  </a:moveTo>
                  <a:lnTo>
                    <a:pt x="24" y="0"/>
                  </a:lnTo>
                  <a:lnTo>
                    <a:pt x="66" y="0"/>
                  </a:lnTo>
                  <a:lnTo>
                    <a:pt x="95" y="6"/>
                  </a:lnTo>
                  <a:lnTo>
                    <a:pt x="125" y="23"/>
                  </a:lnTo>
                  <a:lnTo>
                    <a:pt x="125" y="35"/>
                  </a:lnTo>
                  <a:lnTo>
                    <a:pt x="95" y="17"/>
                  </a:lnTo>
                  <a:lnTo>
                    <a:pt x="66" y="12"/>
                  </a:lnTo>
                  <a:lnTo>
                    <a:pt x="24" y="12"/>
                  </a:lnTo>
                  <a:lnTo>
                    <a:pt x="0" y="29"/>
                  </a:lnTo>
                  <a:lnTo>
                    <a:pt x="0" y="17"/>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8" name="Freeform 22"/>
            <p:cNvSpPr>
              <a:spLocks/>
            </p:cNvSpPr>
            <p:nvPr/>
          </p:nvSpPr>
          <p:spPr bwMode="auto">
            <a:xfrm>
              <a:off x="3709" y="1364"/>
              <a:ext cx="125" cy="41"/>
            </a:xfrm>
            <a:custGeom>
              <a:avLst/>
              <a:gdLst>
                <a:gd name="T0" fmla="*/ 0 w 125"/>
                <a:gd name="T1" fmla="*/ 29 h 41"/>
                <a:gd name="T2" fmla="*/ 23 w 125"/>
                <a:gd name="T3" fmla="*/ 12 h 41"/>
                <a:gd name="T4" fmla="*/ 53 w 125"/>
                <a:gd name="T5" fmla="*/ 0 h 41"/>
                <a:gd name="T6" fmla="*/ 95 w 125"/>
                <a:gd name="T7" fmla="*/ 12 h 41"/>
                <a:gd name="T8" fmla="*/ 125 w 125"/>
                <a:gd name="T9" fmla="*/ 41 h 41"/>
                <a:gd name="T10" fmla="*/ 113 w 125"/>
                <a:gd name="T11" fmla="*/ 41 h 41"/>
                <a:gd name="T12" fmla="*/ 95 w 125"/>
                <a:gd name="T13" fmla="*/ 24 h 41"/>
                <a:gd name="T14" fmla="*/ 53 w 125"/>
                <a:gd name="T15" fmla="*/ 12 h 41"/>
                <a:gd name="T16" fmla="*/ 23 w 125"/>
                <a:gd name="T17" fmla="*/ 24 h 41"/>
                <a:gd name="T18" fmla="*/ 0 w 125"/>
                <a:gd name="T19" fmla="*/ 41 h 41"/>
                <a:gd name="T20" fmla="*/ 0 w 125"/>
                <a:gd name="T21" fmla="*/ 29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
                <a:gd name="T35" fmla="*/ 125 w 12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
                  <a:moveTo>
                    <a:pt x="0" y="29"/>
                  </a:moveTo>
                  <a:lnTo>
                    <a:pt x="23" y="12"/>
                  </a:lnTo>
                  <a:lnTo>
                    <a:pt x="53" y="0"/>
                  </a:lnTo>
                  <a:lnTo>
                    <a:pt x="95" y="12"/>
                  </a:lnTo>
                  <a:lnTo>
                    <a:pt x="125" y="41"/>
                  </a:lnTo>
                  <a:lnTo>
                    <a:pt x="113" y="41"/>
                  </a:lnTo>
                  <a:lnTo>
                    <a:pt x="95" y="24"/>
                  </a:lnTo>
                  <a:lnTo>
                    <a:pt x="53" y="12"/>
                  </a:lnTo>
                  <a:lnTo>
                    <a:pt x="23"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9" name="Freeform 23"/>
            <p:cNvSpPr>
              <a:spLocks/>
            </p:cNvSpPr>
            <p:nvPr/>
          </p:nvSpPr>
          <p:spPr bwMode="auto">
            <a:xfrm>
              <a:off x="4025" y="1399"/>
              <a:ext cx="89" cy="307"/>
            </a:xfrm>
            <a:custGeom>
              <a:avLst/>
              <a:gdLst>
                <a:gd name="T0" fmla="*/ 6 w 89"/>
                <a:gd name="T1" fmla="*/ 101 h 307"/>
                <a:gd name="T2" fmla="*/ 6 w 89"/>
                <a:gd name="T3" fmla="*/ 101 h 307"/>
                <a:gd name="T4" fmla="*/ 12 w 89"/>
                <a:gd name="T5" fmla="*/ 53 h 307"/>
                <a:gd name="T6" fmla="*/ 24 w 89"/>
                <a:gd name="T7" fmla="*/ 18 h 307"/>
                <a:gd name="T8" fmla="*/ 42 w 89"/>
                <a:gd name="T9" fmla="*/ 0 h 307"/>
                <a:gd name="T10" fmla="*/ 48 w 89"/>
                <a:gd name="T11" fmla="*/ 6 h 307"/>
                <a:gd name="T12" fmla="*/ 60 w 89"/>
                <a:gd name="T13" fmla="*/ 12 h 307"/>
                <a:gd name="T14" fmla="*/ 78 w 89"/>
                <a:gd name="T15" fmla="*/ 53 h 307"/>
                <a:gd name="T16" fmla="*/ 83 w 89"/>
                <a:gd name="T17" fmla="*/ 101 h 307"/>
                <a:gd name="T18" fmla="*/ 89 w 89"/>
                <a:gd name="T19" fmla="*/ 154 h 307"/>
                <a:gd name="T20" fmla="*/ 83 w 89"/>
                <a:gd name="T21" fmla="*/ 213 h 307"/>
                <a:gd name="T22" fmla="*/ 78 w 89"/>
                <a:gd name="T23" fmla="*/ 260 h 307"/>
                <a:gd name="T24" fmla="*/ 66 w 89"/>
                <a:gd name="T25" fmla="*/ 290 h 307"/>
                <a:gd name="T26" fmla="*/ 48 w 89"/>
                <a:gd name="T27" fmla="*/ 307 h 307"/>
                <a:gd name="T28" fmla="*/ 42 w 89"/>
                <a:gd name="T29" fmla="*/ 307 h 307"/>
                <a:gd name="T30" fmla="*/ 24 w 89"/>
                <a:gd name="T31" fmla="*/ 290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90 h 307"/>
                <a:gd name="T46" fmla="*/ 42 w 89"/>
                <a:gd name="T47" fmla="*/ 295 h 307"/>
                <a:gd name="T48" fmla="*/ 48 w 89"/>
                <a:gd name="T49" fmla="*/ 295 h 307"/>
                <a:gd name="T50" fmla="*/ 54 w 89"/>
                <a:gd name="T51" fmla="*/ 290 h 307"/>
                <a:gd name="T52" fmla="*/ 66 w 89"/>
                <a:gd name="T53" fmla="*/ 260 h 307"/>
                <a:gd name="T54" fmla="*/ 72 w 89"/>
                <a:gd name="T55" fmla="*/ 213 h 307"/>
                <a:gd name="T56" fmla="*/ 78 w 89"/>
                <a:gd name="T57" fmla="*/ 154 h 307"/>
                <a:gd name="T58" fmla="*/ 72 w 89"/>
                <a:gd name="T59" fmla="*/ 101 h 307"/>
                <a:gd name="T60" fmla="*/ 66 w 89"/>
                <a:gd name="T61" fmla="*/ 53 h 307"/>
                <a:gd name="T62" fmla="*/ 54 w 89"/>
                <a:gd name="T63" fmla="*/ 18 h 307"/>
                <a:gd name="T64" fmla="*/ 48 w 89"/>
                <a:gd name="T65" fmla="*/ 18 h 307"/>
                <a:gd name="T66" fmla="*/ 42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2" y="0"/>
                  </a:lnTo>
                  <a:lnTo>
                    <a:pt x="48" y="6"/>
                  </a:lnTo>
                  <a:lnTo>
                    <a:pt x="60" y="12"/>
                  </a:lnTo>
                  <a:lnTo>
                    <a:pt x="78" y="53"/>
                  </a:lnTo>
                  <a:lnTo>
                    <a:pt x="83" y="101"/>
                  </a:lnTo>
                  <a:lnTo>
                    <a:pt x="89" y="154"/>
                  </a:lnTo>
                  <a:lnTo>
                    <a:pt x="83"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0" name="Freeform 24"/>
            <p:cNvSpPr>
              <a:spLocks/>
            </p:cNvSpPr>
            <p:nvPr/>
          </p:nvSpPr>
          <p:spPr bwMode="auto">
            <a:xfrm>
              <a:off x="4025"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1" name="Freeform 25"/>
            <p:cNvSpPr>
              <a:spLocks/>
            </p:cNvSpPr>
            <p:nvPr/>
          </p:nvSpPr>
          <p:spPr bwMode="auto">
            <a:xfrm>
              <a:off x="4138" y="1399"/>
              <a:ext cx="90" cy="307"/>
            </a:xfrm>
            <a:custGeom>
              <a:avLst/>
              <a:gdLst>
                <a:gd name="T0" fmla="*/ 6 w 90"/>
                <a:gd name="T1" fmla="*/ 101 h 307"/>
                <a:gd name="T2" fmla="*/ 6 w 90"/>
                <a:gd name="T3" fmla="*/ 101 h 307"/>
                <a:gd name="T4" fmla="*/ 12 w 90"/>
                <a:gd name="T5" fmla="*/ 53 h 307"/>
                <a:gd name="T6" fmla="*/ 24 w 90"/>
                <a:gd name="T7" fmla="*/ 12 h 307"/>
                <a:gd name="T8" fmla="*/ 42 w 90"/>
                <a:gd name="T9" fmla="*/ 6 h 307"/>
                <a:gd name="T10" fmla="*/ 48 w 90"/>
                <a:gd name="T11" fmla="*/ 0 h 307"/>
                <a:gd name="T12" fmla="*/ 66 w 90"/>
                <a:gd name="T13" fmla="*/ 18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2 h 307"/>
                <a:gd name="T66" fmla="*/ 42 w 90"/>
                <a:gd name="T67" fmla="*/ 18 h 307"/>
                <a:gd name="T68" fmla="*/ 30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2"/>
                  </a:lnTo>
                  <a:lnTo>
                    <a:pt x="42" y="6"/>
                  </a:lnTo>
                  <a:lnTo>
                    <a:pt x="48" y="0"/>
                  </a:lnTo>
                  <a:lnTo>
                    <a:pt x="66" y="18"/>
                  </a:lnTo>
                  <a:lnTo>
                    <a:pt x="78" y="53"/>
                  </a:lnTo>
                  <a:lnTo>
                    <a:pt x="84" y="101"/>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2"/>
                  </a:lnTo>
                  <a:lnTo>
                    <a:pt x="42" y="18"/>
                  </a:lnTo>
                  <a:lnTo>
                    <a:pt x="30"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2" name="Freeform 26"/>
            <p:cNvSpPr>
              <a:spLocks/>
            </p:cNvSpPr>
            <p:nvPr/>
          </p:nvSpPr>
          <p:spPr bwMode="auto">
            <a:xfrm>
              <a:off x="4138"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3" name="Freeform 27"/>
            <p:cNvSpPr>
              <a:spLocks/>
            </p:cNvSpPr>
            <p:nvPr/>
          </p:nvSpPr>
          <p:spPr bwMode="auto">
            <a:xfrm>
              <a:off x="4067" y="1370"/>
              <a:ext cx="125" cy="47"/>
            </a:xfrm>
            <a:custGeom>
              <a:avLst/>
              <a:gdLst>
                <a:gd name="T0" fmla="*/ 0 w 125"/>
                <a:gd name="T1" fmla="*/ 29 h 47"/>
                <a:gd name="T2" fmla="*/ 24 w 125"/>
                <a:gd name="T3" fmla="*/ 12 h 47"/>
                <a:gd name="T4" fmla="*/ 59 w 125"/>
                <a:gd name="T5" fmla="*/ 0 h 47"/>
                <a:gd name="T6" fmla="*/ 95 w 125"/>
                <a:gd name="T7" fmla="*/ 18 h 47"/>
                <a:gd name="T8" fmla="*/ 125 w 125"/>
                <a:gd name="T9" fmla="*/ 35 h 47"/>
                <a:gd name="T10" fmla="*/ 125 w 125"/>
                <a:gd name="T11" fmla="*/ 47 h 47"/>
                <a:gd name="T12" fmla="*/ 95 w 125"/>
                <a:gd name="T13" fmla="*/ 29 h 47"/>
                <a:gd name="T14" fmla="*/ 59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59" y="0"/>
                  </a:lnTo>
                  <a:lnTo>
                    <a:pt x="95" y="18"/>
                  </a:lnTo>
                  <a:lnTo>
                    <a:pt x="125" y="35"/>
                  </a:lnTo>
                  <a:lnTo>
                    <a:pt x="125" y="47"/>
                  </a:lnTo>
                  <a:lnTo>
                    <a:pt x="95" y="29"/>
                  </a:lnTo>
                  <a:lnTo>
                    <a:pt x="59"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4" name="Freeform 28"/>
            <p:cNvSpPr>
              <a:spLocks/>
            </p:cNvSpPr>
            <p:nvPr/>
          </p:nvSpPr>
          <p:spPr bwMode="auto">
            <a:xfrm>
              <a:off x="3947" y="1364"/>
              <a:ext cx="120" cy="47"/>
            </a:xfrm>
            <a:custGeom>
              <a:avLst/>
              <a:gdLst>
                <a:gd name="T0" fmla="*/ 0 w 120"/>
                <a:gd name="T1" fmla="*/ 29 h 47"/>
                <a:gd name="T2" fmla="*/ 24 w 120"/>
                <a:gd name="T3" fmla="*/ 12 h 47"/>
                <a:gd name="T4" fmla="*/ 54 w 120"/>
                <a:gd name="T5" fmla="*/ 0 h 47"/>
                <a:gd name="T6" fmla="*/ 90 w 120"/>
                <a:gd name="T7" fmla="*/ 18 h 47"/>
                <a:gd name="T8" fmla="*/ 120 w 120"/>
                <a:gd name="T9" fmla="*/ 35 h 47"/>
                <a:gd name="T10" fmla="*/ 120 w 120"/>
                <a:gd name="T11" fmla="*/ 47 h 47"/>
                <a:gd name="T12" fmla="*/ 90 w 120"/>
                <a:gd name="T13" fmla="*/ 29 h 47"/>
                <a:gd name="T14" fmla="*/ 54 w 120"/>
                <a:gd name="T15" fmla="*/ 12 h 47"/>
                <a:gd name="T16" fmla="*/ 24 w 120"/>
                <a:gd name="T17" fmla="*/ 24 h 47"/>
                <a:gd name="T18" fmla="*/ 0 w 120"/>
                <a:gd name="T19" fmla="*/ 41 h 47"/>
                <a:gd name="T20" fmla="*/ 0 w 120"/>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7"/>
                <a:gd name="T35" fmla="*/ 120 w 12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7">
                  <a:moveTo>
                    <a:pt x="0" y="29"/>
                  </a:moveTo>
                  <a:lnTo>
                    <a:pt x="24" y="12"/>
                  </a:lnTo>
                  <a:lnTo>
                    <a:pt x="54" y="0"/>
                  </a:lnTo>
                  <a:lnTo>
                    <a:pt x="90" y="18"/>
                  </a:lnTo>
                  <a:lnTo>
                    <a:pt x="120" y="35"/>
                  </a:lnTo>
                  <a:lnTo>
                    <a:pt x="120" y="47"/>
                  </a:lnTo>
                  <a:lnTo>
                    <a:pt x="90" y="29"/>
                  </a:lnTo>
                  <a:lnTo>
                    <a:pt x="54" y="12"/>
                  </a:lnTo>
                  <a:lnTo>
                    <a:pt x="24"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5" name="Freeform 29"/>
            <p:cNvSpPr>
              <a:spLocks/>
            </p:cNvSpPr>
            <p:nvPr/>
          </p:nvSpPr>
          <p:spPr bwMode="auto">
            <a:xfrm>
              <a:off x="4264" y="1405"/>
              <a:ext cx="89" cy="307"/>
            </a:xfrm>
            <a:custGeom>
              <a:avLst/>
              <a:gdLst>
                <a:gd name="T0" fmla="*/ 6 w 89"/>
                <a:gd name="T1" fmla="*/ 101 h 307"/>
                <a:gd name="T2" fmla="*/ 6 w 89"/>
                <a:gd name="T3" fmla="*/ 101 h 307"/>
                <a:gd name="T4" fmla="*/ 12 w 89"/>
                <a:gd name="T5" fmla="*/ 53 h 307"/>
                <a:gd name="T6" fmla="*/ 24 w 89"/>
                <a:gd name="T7" fmla="*/ 18 h 307"/>
                <a:gd name="T8" fmla="*/ 41 w 89"/>
                <a:gd name="T9" fmla="*/ 0 h 307"/>
                <a:gd name="T10" fmla="*/ 47 w 89"/>
                <a:gd name="T11" fmla="*/ 6 h 307"/>
                <a:gd name="T12" fmla="*/ 59 w 89"/>
                <a:gd name="T13" fmla="*/ 12 h 307"/>
                <a:gd name="T14" fmla="*/ 77 w 89"/>
                <a:gd name="T15" fmla="*/ 53 h 307"/>
                <a:gd name="T16" fmla="*/ 83 w 89"/>
                <a:gd name="T17" fmla="*/ 101 h 307"/>
                <a:gd name="T18" fmla="*/ 89 w 89"/>
                <a:gd name="T19" fmla="*/ 154 h 307"/>
                <a:gd name="T20" fmla="*/ 83 w 89"/>
                <a:gd name="T21" fmla="*/ 213 h 307"/>
                <a:gd name="T22" fmla="*/ 77 w 89"/>
                <a:gd name="T23" fmla="*/ 260 h 307"/>
                <a:gd name="T24" fmla="*/ 65 w 89"/>
                <a:gd name="T25" fmla="*/ 289 h 307"/>
                <a:gd name="T26" fmla="*/ 47 w 89"/>
                <a:gd name="T27" fmla="*/ 307 h 307"/>
                <a:gd name="T28" fmla="*/ 41 w 89"/>
                <a:gd name="T29" fmla="*/ 307 h 307"/>
                <a:gd name="T30" fmla="*/ 24 w 89"/>
                <a:gd name="T31" fmla="*/ 289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89 h 307"/>
                <a:gd name="T46" fmla="*/ 41 w 89"/>
                <a:gd name="T47" fmla="*/ 295 h 307"/>
                <a:gd name="T48" fmla="*/ 47 w 89"/>
                <a:gd name="T49" fmla="*/ 295 h 307"/>
                <a:gd name="T50" fmla="*/ 53 w 89"/>
                <a:gd name="T51" fmla="*/ 289 h 307"/>
                <a:gd name="T52" fmla="*/ 65 w 89"/>
                <a:gd name="T53" fmla="*/ 260 h 307"/>
                <a:gd name="T54" fmla="*/ 71 w 89"/>
                <a:gd name="T55" fmla="*/ 213 h 307"/>
                <a:gd name="T56" fmla="*/ 77 w 89"/>
                <a:gd name="T57" fmla="*/ 154 h 307"/>
                <a:gd name="T58" fmla="*/ 71 w 89"/>
                <a:gd name="T59" fmla="*/ 101 h 307"/>
                <a:gd name="T60" fmla="*/ 65 w 89"/>
                <a:gd name="T61" fmla="*/ 53 h 307"/>
                <a:gd name="T62" fmla="*/ 53 w 89"/>
                <a:gd name="T63" fmla="*/ 18 h 307"/>
                <a:gd name="T64" fmla="*/ 47 w 89"/>
                <a:gd name="T65" fmla="*/ 18 h 307"/>
                <a:gd name="T66" fmla="*/ 41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1" y="0"/>
                  </a:lnTo>
                  <a:lnTo>
                    <a:pt x="47" y="6"/>
                  </a:lnTo>
                  <a:lnTo>
                    <a:pt x="59" y="12"/>
                  </a:lnTo>
                  <a:lnTo>
                    <a:pt x="77" y="53"/>
                  </a:lnTo>
                  <a:lnTo>
                    <a:pt x="83" y="101"/>
                  </a:lnTo>
                  <a:lnTo>
                    <a:pt x="89" y="154"/>
                  </a:lnTo>
                  <a:lnTo>
                    <a:pt x="83" y="213"/>
                  </a:lnTo>
                  <a:lnTo>
                    <a:pt x="77" y="260"/>
                  </a:lnTo>
                  <a:lnTo>
                    <a:pt x="65" y="289"/>
                  </a:lnTo>
                  <a:lnTo>
                    <a:pt x="47" y="307"/>
                  </a:lnTo>
                  <a:lnTo>
                    <a:pt x="41" y="307"/>
                  </a:lnTo>
                  <a:lnTo>
                    <a:pt x="24" y="289"/>
                  </a:lnTo>
                  <a:lnTo>
                    <a:pt x="12" y="260"/>
                  </a:lnTo>
                  <a:lnTo>
                    <a:pt x="6" y="213"/>
                  </a:lnTo>
                  <a:lnTo>
                    <a:pt x="0" y="154"/>
                  </a:lnTo>
                  <a:lnTo>
                    <a:pt x="12" y="154"/>
                  </a:lnTo>
                  <a:lnTo>
                    <a:pt x="18" y="213"/>
                  </a:lnTo>
                  <a:lnTo>
                    <a:pt x="24" y="260"/>
                  </a:lnTo>
                  <a:lnTo>
                    <a:pt x="36" y="289"/>
                  </a:lnTo>
                  <a:lnTo>
                    <a:pt x="41" y="295"/>
                  </a:lnTo>
                  <a:lnTo>
                    <a:pt x="47" y="295"/>
                  </a:lnTo>
                  <a:lnTo>
                    <a:pt x="53" y="289"/>
                  </a:lnTo>
                  <a:lnTo>
                    <a:pt x="65" y="260"/>
                  </a:lnTo>
                  <a:lnTo>
                    <a:pt x="71" y="213"/>
                  </a:lnTo>
                  <a:lnTo>
                    <a:pt x="77" y="154"/>
                  </a:lnTo>
                  <a:lnTo>
                    <a:pt x="71" y="101"/>
                  </a:lnTo>
                  <a:lnTo>
                    <a:pt x="65" y="53"/>
                  </a:lnTo>
                  <a:lnTo>
                    <a:pt x="53" y="18"/>
                  </a:lnTo>
                  <a:lnTo>
                    <a:pt x="47" y="18"/>
                  </a:lnTo>
                  <a:lnTo>
                    <a:pt x="41"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6" name="Freeform 30"/>
            <p:cNvSpPr>
              <a:spLocks/>
            </p:cNvSpPr>
            <p:nvPr/>
          </p:nvSpPr>
          <p:spPr bwMode="auto">
            <a:xfrm>
              <a:off x="4264"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7" name="Freeform 31"/>
            <p:cNvSpPr>
              <a:spLocks/>
            </p:cNvSpPr>
            <p:nvPr/>
          </p:nvSpPr>
          <p:spPr bwMode="auto">
            <a:xfrm>
              <a:off x="4377" y="1405"/>
              <a:ext cx="90" cy="307"/>
            </a:xfrm>
            <a:custGeom>
              <a:avLst/>
              <a:gdLst>
                <a:gd name="T0" fmla="*/ 6 w 90"/>
                <a:gd name="T1" fmla="*/ 101 h 307"/>
                <a:gd name="T2" fmla="*/ 6 w 90"/>
                <a:gd name="T3" fmla="*/ 101 h 307"/>
                <a:gd name="T4" fmla="*/ 12 w 90"/>
                <a:gd name="T5" fmla="*/ 53 h 307"/>
                <a:gd name="T6" fmla="*/ 24 w 90"/>
                <a:gd name="T7" fmla="*/ 18 h 307"/>
                <a:gd name="T8" fmla="*/ 42 w 90"/>
                <a:gd name="T9" fmla="*/ 0 h 307"/>
                <a:gd name="T10" fmla="*/ 48 w 90"/>
                <a:gd name="T11" fmla="*/ 6 h 307"/>
                <a:gd name="T12" fmla="*/ 60 w 90"/>
                <a:gd name="T13" fmla="*/ 12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89 h 307"/>
                <a:gd name="T26" fmla="*/ 48 w 90"/>
                <a:gd name="T27" fmla="*/ 307 h 307"/>
                <a:gd name="T28" fmla="*/ 42 w 90"/>
                <a:gd name="T29" fmla="*/ 307 h 307"/>
                <a:gd name="T30" fmla="*/ 24 w 90"/>
                <a:gd name="T31" fmla="*/ 289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89 h 307"/>
                <a:gd name="T46" fmla="*/ 42 w 90"/>
                <a:gd name="T47" fmla="*/ 295 h 307"/>
                <a:gd name="T48" fmla="*/ 48 w 90"/>
                <a:gd name="T49" fmla="*/ 295 h 307"/>
                <a:gd name="T50" fmla="*/ 54 w 90"/>
                <a:gd name="T51" fmla="*/ 289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8 h 307"/>
                <a:gd name="T66" fmla="*/ 42 w 90"/>
                <a:gd name="T67" fmla="*/ 12 h 307"/>
                <a:gd name="T68" fmla="*/ 36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8"/>
                  </a:lnTo>
                  <a:lnTo>
                    <a:pt x="42" y="0"/>
                  </a:lnTo>
                  <a:lnTo>
                    <a:pt x="48" y="6"/>
                  </a:lnTo>
                  <a:lnTo>
                    <a:pt x="60" y="12"/>
                  </a:lnTo>
                  <a:lnTo>
                    <a:pt x="78" y="53"/>
                  </a:lnTo>
                  <a:lnTo>
                    <a:pt x="84" y="101"/>
                  </a:lnTo>
                  <a:lnTo>
                    <a:pt x="90" y="154"/>
                  </a:lnTo>
                  <a:lnTo>
                    <a:pt x="84" y="213"/>
                  </a:lnTo>
                  <a:lnTo>
                    <a:pt x="78" y="260"/>
                  </a:lnTo>
                  <a:lnTo>
                    <a:pt x="66" y="289"/>
                  </a:lnTo>
                  <a:lnTo>
                    <a:pt x="48" y="307"/>
                  </a:lnTo>
                  <a:lnTo>
                    <a:pt x="42" y="307"/>
                  </a:lnTo>
                  <a:lnTo>
                    <a:pt x="24" y="289"/>
                  </a:lnTo>
                  <a:lnTo>
                    <a:pt x="12" y="260"/>
                  </a:lnTo>
                  <a:lnTo>
                    <a:pt x="6" y="213"/>
                  </a:lnTo>
                  <a:lnTo>
                    <a:pt x="0" y="154"/>
                  </a:lnTo>
                  <a:lnTo>
                    <a:pt x="12" y="154"/>
                  </a:lnTo>
                  <a:lnTo>
                    <a:pt x="18" y="213"/>
                  </a:lnTo>
                  <a:lnTo>
                    <a:pt x="24" y="260"/>
                  </a:lnTo>
                  <a:lnTo>
                    <a:pt x="36" y="289"/>
                  </a:lnTo>
                  <a:lnTo>
                    <a:pt x="42" y="295"/>
                  </a:lnTo>
                  <a:lnTo>
                    <a:pt x="48" y="295"/>
                  </a:lnTo>
                  <a:lnTo>
                    <a:pt x="54" y="289"/>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8" name="Freeform 32"/>
            <p:cNvSpPr>
              <a:spLocks/>
            </p:cNvSpPr>
            <p:nvPr/>
          </p:nvSpPr>
          <p:spPr bwMode="auto">
            <a:xfrm>
              <a:off x="4377"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9" name="Freeform 33"/>
            <p:cNvSpPr>
              <a:spLocks/>
            </p:cNvSpPr>
            <p:nvPr/>
          </p:nvSpPr>
          <p:spPr bwMode="auto">
            <a:xfrm>
              <a:off x="4305" y="1376"/>
              <a:ext cx="126" cy="47"/>
            </a:xfrm>
            <a:custGeom>
              <a:avLst/>
              <a:gdLst>
                <a:gd name="T0" fmla="*/ 0 w 126"/>
                <a:gd name="T1" fmla="*/ 29 h 47"/>
                <a:gd name="T2" fmla="*/ 24 w 126"/>
                <a:gd name="T3" fmla="*/ 12 h 47"/>
                <a:gd name="T4" fmla="*/ 60 w 126"/>
                <a:gd name="T5" fmla="*/ 0 h 47"/>
                <a:gd name="T6" fmla="*/ 96 w 126"/>
                <a:gd name="T7" fmla="*/ 12 h 47"/>
                <a:gd name="T8" fmla="*/ 126 w 126"/>
                <a:gd name="T9" fmla="*/ 35 h 47"/>
                <a:gd name="T10" fmla="*/ 126 w 126"/>
                <a:gd name="T11" fmla="*/ 47 h 47"/>
                <a:gd name="T12" fmla="*/ 96 w 126"/>
                <a:gd name="T13" fmla="*/ 23 h 47"/>
                <a:gd name="T14" fmla="*/ 60 w 126"/>
                <a:gd name="T15" fmla="*/ 12 h 47"/>
                <a:gd name="T16" fmla="*/ 24 w 126"/>
                <a:gd name="T17" fmla="*/ 23 h 47"/>
                <a:gd name="T18" fmla="*/ 0 w 126"/>
                <a:gd name="T19" fmla="*/ 41 h 47"/>
                <a:gd name="T20" fmla="*/ 0 w 126"/>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7"/>
                <a:gd name="T35" fmla="*/ 126 w 12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7">
                  <a:moveTo>
                    <a:pt x="0" y="29"/>
                  </a:moveTo>
                  <a:lnTo>
                    <a:pt x="24" y="12"/>
                  </a:lnTo>
                  <a:lnTo>
                    <a:pt x="60" y="0"/>
                  </a:lnTo>
                  <a:lnTo>
                    <a:pt x="96" y="12"/>
                  </a:lnTo>
                  <a:lnTo>
                    <a:pt x="126" y="35"/>
                  </a:lnTo>
                  <a:lnTo>
                    <a:pt x="126" y="47"/>
                  </a:lnTo>
                  <a:lnTo>
                    <a:pt x="96" y="23"/>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0" name="Freeform 34"/>
            <p:cNvSpPr>
              <a:spLocks/>
            </p:cNvSpPr>
            <p:nvPr/>
          </p:nvSpPr>
          <p:spPr bwMode="auto">
            <a:xfrm>
              <a:off x="4180" y="1370"/>
              <a:ext cx="125" cy="47"/>
            </a:xfrm>
            <a:custGeom>
              <a:avLst/>
              <a:gdLst>
                <a:gd name="T0" fmla="*/ 0 w 125"/>
                <a:gd name="T1" fmla="*/ 29 h 47"/>
                <a:gd name="T2" fmla="*/ 24 w 125"/>
                <a:gd name="T3" fmla="*/ 12 h 47"/>
                <a:gd name="T4" fmla="*/ 60 w 125"/>
                <a:gd name="T5" fmla="*/ 0 h 47"/>
                <a:gd name="T6" fmla="*/ 96 w 125"/>
                <a:gd name="T7" fmla="*/ 18 h 47"/>
                <a:gd name="T8" fmla="*/ 125 w 125"/>
                <a:gd name="T9" fmla="*/ 35 h 47"/>
                <a:gd name="T10" fmla="*/ 125 w 125"/>
                <a:gd name="T11" fmla="*/ 47 h 47"/>
                <a:gd name="T12" fmla="*/ 96 w 125"/>
                <a:gd name="T13" fmla="*/ 29 h 47"/>
                <a:gd name="T14" fmla="*/ 60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60" y="0"/>
                  </a:lnTo>
                  <a:lnTo>
                    <a:pt x="96" y="18"/>
                  </a:lnTo>
                  <a:lnTo>
                    <a:pt x="125" y="35"/>
                  </a:lnTo>
                  <a:lnTo>
                    <a:pt x="125" y="47"/>
                  </a:lnTo>
                  <a:lnTo>
                    <a:pt x="96" y="29"/>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1" name="Freeform 35"/>
            <p:cNvSpPr>
              <a:spLocks/>
            </p:cNvSpPr>
            <p:nvPr/>
          </p:nvSpPr>
          <p:spPr bwMode="auto">
            <a:xfrm>
              <a:off x="4419" y="1376"/>
              <a:ext cx="131" cy="53"/>
            </a:xfrm>
            <a:custGeom>
              <a:avLst/>
              <a:gdLst>
                <a:gd name="T0" fmla="*/ 0 w 131"/>
                <a:gd name="T1" fmla="*/ 23 h 53"/>
                <a:gd name="T2" fmla="*/ 36 w 131"/>
                <a:gd name="T3" fmla="*/ 0 h 53"/>
                <a:gd name="T4" fmla="*/ 66 w 131"/>
                <a:gd name="T5" fmla="*/ 0 h 53"/>
                <a:gd name="T6" fmla="*/ 89 w 131"/>
                <a:gd name="T7" fmla="*/ 0 h 53"/>
                <a:gd name="T8" fmla="*/ 131 w 131"/>
                <a:gd name="T9" fmla="*/ 35 h 53"/>
                <a:gd name="T10" fmla="*/ 119 w 131"/>
                <a:gd name="T11" fmla="*/ 53 h 53"/>
                <a:gd name="T12" fmla="*/ 83 w 131"/>
                <a:gd name="T13" fmla="*/ 23 h 53"/>
                <a:gd name="T14" fmla="*/ 66 w 131"/>
                <a:gd name="T15" fmla="*/ 23 h 53"/>
                <a:gd name="T16" fmla="*/ 36 w 131"/>
                <a:gd name="T17" fmla="*/ 23 h 53"/>
                <a:gd name="T18" fmla="*/ 12 w 131"/>
                <a:gd name="T19" fmla="*/ 41 h 53"/>
                <a:gd name="T20" fmla="*/ 0 w 131"/>
                <a:gd name="T21" fmla="*/ 2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23"/>
                  </a:moveTo>
                  <a:lnTo>
                    <a:pt x="36" y="0"/>
                  </a:lnTo>
                  <a:lnTo>
                    <a:pt x="66" y="0"/>
                  </a:lnTo>
                  <a:lnTo>
                    <a:pt x="89" y="0"/>
                  </a:lnTo>
                  <a:lnTo>
                    <a:pt x="131" y="35"/>
                  </a:lnTo>
                  <a:lnTo>
                    <a:pt x="119" y="53"/>
                  </a:lnTo>
                  <a:lnTo>
                    <a:pt x="83" y="23"/>
                  </a:lnTo>
                  <a:lnTo>
                    <a:pt x="66" y="23"/>
                  </a:lnTo>
                  <a:lnTo>
                    <a:pt x="36" y="23"/>
                  </a:lnTo>
                  <a:lnTo>
                    <a:pt x="12" y="41"/>
                  </a:lnTo>
                  <a:lnTo>
                    <a:pt x="0" y="23"/>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2" name="Freeform 36"/>
            <p:cNvSpPr>
              <a:spLocks/>
            </p:cNvSpPr>
            <p:nvPr/>
          </p:nvSpPr>
          <p:spPr bwMode="auto">
            <a:xfrm>
              <a:off x="3416" y="1388"/>
              <a:ext cx="60" cy="153"/>
            </a:xfrm>
            <a:custGeom>
              <a:avLst/>
              <a:gdLst>
                <a:gd name="T0" fmla="*/ 60 w 60"/>
                <a:gd name="T1" fmla="*/ 11 h 153"/>
                <a:gd name="T2" fmla="*/ 54 w 60"/>
                <a:gd name="T3" fmla="*/ 11 h 153"/>
                <a:gd name="T4" fmla="*/ 42 w 60"/>
                <a:gd name="T5" fmla="*/ 53 h 153"/>
                <a:gd name="T6" fmla="*/ 36 w 60"/>
                <a:gd name="T7" fmla="*/ 70 h 153"/>
                <a:gd name="T8" fmla="*/ 30 w 60"/>
                <a:gd name="T9" fmla="*/ 94 h 153"/>
                <a:gd name="T10" fmla="*/ 24 w 60"/>
                <a:gd name="T11" fmla="*/ 153 h 153"/>
                <a:gd name="T12" fmla="*/ 0 w 60"/>
                <a:gd name="T13" fmla="*/ 153 h 153"/>
                <a:gd name="T14" fmla="*/ 6 w 60"/>
                <a:gd name="T15" fmla="*/ 94 h 153"/>
                <a:gd name="T16" fmla="*/ 12 w 60"/>
                <a:gd name="T17" fmla="*/ 70 h 153"/>
                <a:gd name="T18" fmla="*/ 18 w 60"/>
                <a:gd name="T19" fmla="*/ 53 h 153"/>
                <a:gd name="T20" fmla="*/ 36 w 60"/>
                <a:gd name="T21" fmla="*/ 5 h 153"/>
                <a:gd name="T22" fmla="*/ 42 w 60"/>
                <a:gd name="T23" fmla="*/ 0 h 153"/>
                <a:gd name="T24" fmla="*/ 60 w 60"/>
                <a:gd name="T25" fmla="*/ 11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53"/>
                <a:gd name="T41" fmla="*/ 60 w 60"/>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53">
                  <a:moveTo>
                    <a:pt x="60" y="11"/>
                  </a:moveTo>
                  <a:lnTo>
                    <a:pt x="54" y="11"/>
                  </a:lnTo>
                  <a:lnTo>
                    <a:pt x="42" y="53"/>
                  </a:lnTo>
                  <a:lnTo>
                    <a:pt x="36" y="70"/>
                  </a:lnTo>
                  <a:lnTo>
                    <a:pt x="30" y="94"/>
                  </a:lnTo>
                  <a:lnTo>
                    <a:pt x="24" y="153"/>
                  </a:lnTo>
                  <a:lnTo>
                    <a:pt x="0" y="153"/>
                  </a:lnTo>
                  <a:lnTo>
                    <a:pt x="6" y="94"/>
                  </a:lnTo>
                  <a:lnTo>
                    <a:pt x="12" y="70"/>
                  </a:lnTo>
                  <a:lnTo>
                    <a:pt x="18" y="53"/>
                  </a:lnTo>
                  <a:lnTo>
                    <a:pt x="36" y="5"/>
                  </a:lnTo>
                  <a:lnTo>
                    <a:pt x="42" y="0"/>
                  </a:lnTo>
                  <a:lnTo>
                    <a:pt x="60" y="11"/>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3" name="Freeform 37"/>
            <p:cNvSpPr>
              <a:spLocks/>
            </p:cNvSpPr>
            <p:nvPr/>
          </p:nvSpPr>
          <p:spPr bwMode="auto">
            <a:xfrm>
              <a:off x="4532" y="1411"/>
              <a:ext cx="60" cy="124"/>
            </a:xfrm>
            <a:custGeom>
              <a:avLst/>
              <a:gdLst>
                <a:gd name="T0" fmla="*/ 18 w 60"/>
                <a:gd name="T1" fmla="*/ 0 h 124"/>
                <a:gd name="T2" fmla="*/ 36 w 60"/>
                <a:gd name="T3" fmla="*/ 18 h 124"/>
                <a:gd name="T4" fmla="*/ 48 w 60"/>
                <a:gd name="T5" fmla="*/ 47 h 124"/>
                <a:gd name="T6" fmla="*/ 54 w 60"/>
                <a:gd name="T7" fmla="*/ 77 h 124"/>
                <a:gd name="T8" fmla="*/ 54 w 60"/>
                <a:gd name="T9" fmla="*/ 95 h 124"/>
                <a:gd name="T10" fmla="*/ 60 w 60"/>
                <a:gd name="T11" fmla="*/ 124 h 124"/>
                <a:gd name="T12" fmla="*/ 36 w 60"/>
                <a:gd name="T13" fmla="*/ 124 h 124"/>
                <a:gd name="T14" fmla="*/ 30 w 60"/>
                <a:gd name="T15" fmla="*/ 95 h 124"/>
                <a:gd name="T16" fmla="*/ 30 w 60"/>
                <a:gd name="T17" fmla="*/ 77 h 124"/>
                <a:gd name="T18" fmla="*/ 24 w 60"/>
                <a:gd name="T19" fmla="*/ 47 h 124"/>
                <a:gd name="T20" fmla="*/ 18 w 60"/>
                <a:gd name="T21" fmla="*/ 36 h 124"/>
                <a:gd name="T22" fmla="*/ 0 w 60"/>
                <a:gd name="T23" fmla="*/ 18 h 124"/>
                <a:gd name="T24" fmla="*/ 18 w 60"/>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24"/>
                <a:gd name="T41" fmla="*/ 60 w 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24">
                  <a:moveTo>
                    <a:pt x="18" y="0"/>
                  </a:moveTo>
                  <a:lnTo>
                    <a:pt x="36" y="18"/>
                  </a:lnTo>
                  <a:lnTo>
                    <a:pt x="48" y="47"/>
                  </a:lnTo>
                  <a:lnTo>
                    <a:pt x="54" y="77"/>
                  </a:lnTo>
                  <a:lnTo>
                    <a:pt x="54" y="95"/>
                  </a:lnTo>
                  <a:lnTo>
                    <a:pt x="60" y="124"/>
                  </a:lnTo>
                  <a:lnTo>
                    <a:pt x="36" y="124"/>
                  </a:lnTo>
                  <a:lnTo>
                    <a:pt x="30" y="95"/>
                  </a:lnTo>
                  <a:lnTo>
                    <a:pt x="30" y="77"/>
                  </a:lnTo>
                  <a:lnTo>
                    <a:pt x="24" y="47"/>
                  </a:lnTo>
                  <a:lnTo>
                    <a:pt x="18" y="36"/>
                  </a:lnTo>
                  <a:lnTo>
                    <a:pt x="0" y="18"/>
                  </a:lnTo>
                  <a:lnTo>
                    <a:pt x="18" y="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8486" name="Rectangle 41"/>
          <p:cNvSpPr>
            <a:spLocks noChangeArrowheads="1"/>
          </p:cNvSpPr>
          <p:nvPr/>
        </p:nvSpPr>
        <p:spPr bwMode="auto">
          <a:xfrm>
            <a:off x="4017963" y="4275138"/>
            <a:ext cx="122237" cy="215900"/>
          </a:xfrm>
          <a:prstGeom prst="rect">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4" name="Group 42"/>
          <p:cNvGrpSpPr>
            <a:grpSpLocks/>
          </p:cNvGrpSpPr>
          <p:nvPr/>
        </p:nvGrpSpPr>
        <p:grpSpPr bwMode="auto">
          <a:xfrm>
            <a:off x="3992563" y="463550"/>
            <a:ext cx="3386137" cy="3724275"/>
            <a:chOff x="2788" y="292"/>
            <a:chExt cx="2133" cy="2346"/>
          </a:xfrm>
        </p:grpSpPr>
        <p:pic>
          <p:nvPicPr>
            <p:cNvPr id="148515" name="Picture 43" descr="R_girada"/>
            <p:cNvPicPr>
              <a:picLocks noChangeAspect="1" noChangeArrowheads="1"/>
            </p:cNvPicPr>
            <p:nvPr/>
          </p:nvPicPr>
          <p:blipFill>
            <a:blip r:embed="rId2" cstate="print"/>
            <a:srcRect l="34595" t="22774" r="57303" b="26277"/>
            <a:stretch>
              <a:fillRect/>
            </a:stretch>
          </p:blipFill>
          <p:spPr bwMode="auto">
            <a:xfrm>
              <a:off x="3766" y="1254"/>
              <a:ext cx="369" cy="1384"/>
            </a:xfrm>
            <a:prstGeom prst="rect">
              <a:avLst/>
            </a:prstGeom>
            <a:solidFill>
              <a:schemeClr val="accent1"/>
            </a:solidFill>
            <a:ln w="9525">
              <a:noFill/>
              <a:miter lim="800000"/>
              <a:headEnd/>
              <a:tailEnd/>
            </a:ln>
          </p:spPr>
        </p:pic>
        <p:grpSp>
          <p:nvGrpSpPr>
            <p:cNvPr id="5" name="Group 44"/>
            <p:cNvGrpSpPr>
              <a:grpSpLocks/>
            </p:cNvGrpSpPr>
            <p:nvPr/>
          </p:nvGrpSpPr>
          <p:grpSpPr bwMode="auto">
            <a:xfrm rot="-5400000">
              <a:off x="3032" y="496"/>
              <a:ext cx="453" cy="45"/>
              <a:chOff x="1066" y="2160"/>
              <a:chExt cx="453" cy="45"/>
            </a:xfrm>
          </p:grpSpPr>
          <p:sp>
            <p:nvSpPr>
              <p:cNvPr id="148525" name="Line 4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6" name="Line 4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8517" name="Oval 47"/>
            <p:cNvSpPr>
              <a:spLocks noChangeArrowheads="1"/>
            </p:cNvSpPr>
            <p:nvPr/>
          </p:nvSpPr>
          <p:spPr bwMode="auto">
            <a:xfrm>
              <a:off x="2788" y="831"/>
              <a:ext cx="100" cy="1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8518" name="Line 48"/>
            <p:cNvSpPr>
              <a:spLocks noChangeShapeType="1"/>
            </p:cNvSpPr>
            <p:nvPr/>
          </p:nvSpPr>
          <p:spPr bwMode="auto">
            <a:xfrm flipV="1">
              <a:off x="2835" y="527"/>
              <a:ext cx="0" cy="33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19" name="Line 49"/>
            <p:cNvSpPr>
              <a:spLocks noChangeShapeType="1"/>
            </p:cNvSpPr>
            <p:nvPr/>
          </p:nvSpPr>
          <p:spPr bwMode="auto">
            <a:xfrm flipV="1">
              <a:off x="2838" y="911"/>
              <a:ext cx="0" cy="1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0" name="Line 50"/>
            <p:cNvSpPr>
              <a:spLocks noChangeShapeType="1"/>
            </p:cNvSpPr>
            <p:nvPr/>
          </p:nvSpPr>
          <p:spPr bwMode="auto">
            <a:xfrm>
              <a:off x="2835" y="527"/>
              <a:ext cx="4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1" name="Line 51"/>
            <p:cNvSpPr>
              <a:spLocks noChangeShapeType="1"/>
            </p:cNvSpPr>
            <p:nvPr/>
          </p:nvSpPr>
          <p:spPr bwMode="auto">
            <a:xfrm>
              <a:off x="4563" y="527"/>
              <a:ext cx="35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2" name="Line 52"/>
            <p:cNvSpPr>
              <a:spLocks noChangeShapeType="1"/>
            </p:cNvSpPr>
            <p:nvPr/>
          </p:nvSpPr>
          <p:spPr bwMode="auto">
            <a:xfrm>
              <a:off x="4921" y="527"/>
              <a:ext cx="0" cy="79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3" name="Line 53"/>
            <p:cNvSpPr>
              <a:spLocks noChangeShapeType="1"/>
            </p:cNvSpPr>
            <p:nvPr/>
          </p:nvSpPr>
          <p:spPr bwMode="auto">
            <a:xfrm>
              <a:off x="3287" y="526"/>
              <a:ext cx="43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4" name="Line 54"/>
            <p:cNvSpPr>
              <a:spLocks noChangeShapeType="1"/>
            </p:cNvSpPr>
            <p:nvPr/>
          </p:nvSpPr>
          <p:spPr bwMode="auto">
            <a:xfrm>
              <a:off x="3939" y="1321"/>
              <a:ext cx="97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88 Grupo"/>
          <p:cNvGrpSpPr>
            <a:grpSpLocks/>
          </p:cNvGrpSpPr>
          <p:nvPr/>
        </p:nvGrpSpPr>
        <p:grpSpPr bwMode="auto">
          <a:xfrm>
            <a:off x="3856038" y="3629025"/>
            <a:ext cx="1797050" cy="2314575"/>
            <a:chOff x="3856038" y="3629526"/>
            <a:chExt cx="1797050" cy="2314743"/>
          </a:xfrm>
        </p:grpSpPr>
        <p:grpSp>
          <p:nvGrpSpPr>
            <p:cNvPr id="7" name="Group 38"/>
            <p:cNvGrpSpPr>
              <a:grpSpLocks/>
            </p:cNvGrpSpPr>
            <p:nvPr/>
          </p:nvGrpSpPr>
          <p:grpSpPr bwMode="auto">
            <a:xfrm>
              <a:off x="3856038" y="3678907"/>
              <a:ext cx="417512" cy="2265362"/>
              <a:chOff x="2702" y="1749"/>
              <a:chExt cx="263" cy="1427"/>
            </a:xfrm>
          </p:grpSpPr>
          <p:sp>
            <p:nvSpPr>
              <p:cNvPr id="148513" name="Line 39"/>
              <p:cNvSpPr>
                <a:spLocks noChangeShapeType="1"/>
              </p:cNvSpPr>
              <p:nvPr/>
            </p:nvSpPr>
            <p:spPr bwMode="auto">
              <a:xfrm>
                <a:off x="2838" y="1749"/>
                <a:ext cx="0" cy="1203"/>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14" name="Rectangle 40"/>
              <p:cNvSpPr>
                <a:spLocks noChangeArrowheads="1"/>
              </p:cNvSpPr>
              <p:nvPr/>
            </p:nvSpPr>
            <p:spPr bwMode="auto">
              <a:xfrm>
                <a:off x="2702" y="2948"/>
                <a:ext cx="263" cy="228"/>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58"/>
            <p:cNvGrpSpPr>
              <a:grpSpLocks/>
            </p:cNvGrpSpPr>
            <p:nvPr/>
          </p:nvGrpSpPr>
          <p:grpSpPr bwMode="auto">
            <a:xfrm>
              <a:off x="3994150" y="3629526"/>
              <a:ext cx="1658938" cy="158750"/>
              <a:chOff x="2789" y="1680"/>
              <a:chExt cx="1045" cy="100"/>
            </a:xfrm>
          </p:grpSpPr>
          <p:sp>
            <p:nvSpPr>
              <p:cNvPr id="148511" name="Line 59"/>
              <p:cNvSpPr>
                <a:spLocks noChangeShapeType="1"/>
              </p:cNvSpPr>
              <p:nvPr/>
            </p:nvSpPr>
            <p:spPr bwMode="auto">
              <a:xfrm>
                <a:off x="2842" y="1737"/>
                <a:ext cx="992" cy="0"/>
              </a:xfrm>
              <a:prstGeom prst="line">
                <a:avLst/>
              </a:prstGeom>
              <a:noFill/>
              <a:ln w="38100">
                <a:solidFill>
                  <a:schemeClr val="tx1"/>
                </a:solidFill>
                <a:round/>
                <a:headEnd/>
                <a:tailEnd type="triangle" w="lg" len="lg"/>
              </a:ln>
            </p:spPr>
            <p:txBody>
              <a:bodyPr/>
              <a:lstStyle/>
              <a:p>
                <a:pPr fontAlgn="base">
                  <a:spcBef>
                    <a:spcPct val="0"/>
                  </a:spcBef>
                  <a:spcAft>
                    <a:spcPct val="0"/>
                  </a:spcAft>
                </a:pPr>
                <a:endParaRPr lang="es-ES_tradnl" sz="2000">
                  <a:solidFill>
                    <a:srgbClr val="000000"/>
                  </a:solidFill>
                </a:endParaRPr>
              </a:p>
            </p:txBody>
          </p:sp>
          <p:sp>
            <p:nvSpPr>
              <p:cNvPr id="148512" name="Oval 60"/>
              <p:cNvSpPr>
                <a:spLocks noChangeArrowheads="1"/>
              </p:cNvSpPr>
              <p:nvPr/>
            </p:nvSpPr>
            <p:spPr bwMode="auto">
              <a:xfrm>
                <a:off x="2789" y="1680"/>
                <a:ext cx="100" cy="100"/>
              </a:xfrm>
              <a:prstGeom prst="ellipse">
                <a:avLst/>
              </a:prstGeom>
              <a:solidFill>
                <a:schemeClr val="tx1"/>
              </a:solidFill>
              <a:ln w="9525">
                <a:solidFill>
                  <a:schemeClr val="tx1"/>
                </a:solidFill>
                <a:round/>
                <a:headEnd/>
                <a:tailEnd/>
              </a:ln>
            </p:spPr>
            <p:txBody>
              <a:bodyPr wrap="none" anchor="ctr"/>
              <a:lstStyle/>
              <a:p>
                <a:pPr algn="ctr" rtl="1" fontAlgn="base">
                  <a:spcBef>
                    <a:spcPct val="0"/>
                  </a:spcBef>
                  <a:spcAft>
                    <a:spcPct val="0"/>
                  </a:spcAft>
                </a:pPr>
                <a:endParaRPr lang="es-ES_tradnl">
                  <a:solidFill>
                    <a:srgbClr val="000000"/>
                  </a:solidFill>
                </a:endParaRPr>
              </a:p>
            </p:txBody>
          </p:sp>
        </p:grpSp>
      </p:grpSp>
      <p:sp>
        <p:nvSpPr>
          <p:cNvPr id="252999" name="Text Box 71"/>
          <p:cNvSpPr txBox="1">
            <a:spLocks noChangeArrowheads="1"/>
          </p:cNvSpPr>
          <p:nvPr/>
        </p:nvSpPr>
        <p:spPr bwMode="auto">
          <a:xfrm>
            <a:off x="6030913" y="2641600"/>
            <a:ext cx="784225" cy="708025"/>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000000"/>
                </a:solidFill>
                <a:latin typeface="Times New Roman" pitchFamily="18" charset="0"/>
              </a:rPr>
              <a:t>R</a:t>
            </a:r>
          </a:p>
        </p:txBody>
      </p:sp>
      <p:sp>
        <p:nvSpPr>
          <p:cNvPr id="98" name="Rectangle 2"/>
          <p:cNvSpPr>
            <a:spLocks noChangeArrowheads="1"/>
          </p:cNvSpPr>
          <p:nvPr/>
        </p:nvSpPr>
        <p:spPr bwMode="auto">
          <a:xfrm>
            <a:off x="5441950" y="295275"/>
            <a:ext cx="1387475" cy="1065213"/>
          </a:xfrm>
          <a:prstGeom prst="rect">
            <a:avLst/>
          </a:prstGeom>
          <a:solidFill>
            <a:srgbClr val="000000"/>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8491"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sp>
        <p:nvSpPr>
          <p:cNvPr id="100" name="Freeform 56"/>
          <p:cNvSpPr>
            <a:spLocks/>
          </p:cNvSpPr>
          <p:nvPr/>
        </p:nvSpPr>
        <p:spPr bwMode="auto">
          <a:xfrm>
            <a:off x="5522913" y="379413"/>
            <a:ext cx="23812" cy="844550"/>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1" name="Freeform 57"/>
          <p:cNvSpPr>
            <a:spLocks/>
          </p:cNvSpPr>
          <p:nvPr/>
        </p:nvSpPr>
        <p:spPr bwMode="auto">
          <a:xfrm>
            <a:off x="5522913" y="379413"/>
            <a:ext cx="1217612" cy="855662"/>
          </a:xfrm>
          <a:custGeom>
            <a:avLst/>
            <a:gdLst>
              <a:gd name="T0" fmla="*/ 2147483647 w 1013"/>
              <a:gd name="T1" fmla="*/ 2147483647 h 712"/>
              <a:gd name="T2" fmla="*/ 2147483647 w 1013"/>
              <a:gd name="T3" fmla="*/ 2147483647 h 712"/>
              <a:gd name="T4" fmla="*/ 2147483647 w 1013"/>
              <a:gd name="T5" fmla="*/ 2147483647 h 712"/>
              <a:gd name="T6" fmla="*/ 2147483647 w 1013"/>
              <a:gd name="T7" fmla="*/ 2147483647 h 712"/>
              <a:gd name="T8" fmla="*/ 2147483647 w 1013"/>
              <a:gd name="T9" fmla="*/ 0 h 712"/>
              <a:gd name="T10" fmla="*/ 2147483647 w 1013"/>
              <a:gd name="T11" fmla="*/ 0 h 712"/>
              <a:gd name="T12" fmla="*/ 2147483647 w 1013"/>
              <a:gd name="T13" fmla="*/ 2147483647 h 712"/>
              <a:gd name="T14" fmla="*/ 0 w 1013"/>
              <a:gd name="T15" fmla="*/ 2147483647 h 712"/>
              <a:gd name="T16" fmla="*/ 0 w 1013"/>
              <a:gd name="T17" fmla="*/ 2147483647 h 712"/>
              <a:gd name="T18" fmla="*/ 2147483647 w 1013"/>
              <a:gd name="T19" fmla="*/ 2147483647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2" name="Rectangle 73"/>
          <p:cNvSpPr>
            <a:spLocks noChangeArrowheads="1"/>
          </p:cNvSpPr>
          <p:nvPr/>
        </p:nvSpPr>
        <p:spPr bwMode="auto">
          <a:xfrm>
            <a:off x="5429250" y="295275"/>
            <a:ext cx="1411288" cy="1265238"/>
          </a:xfrm>
          <a:prstGeom prst="rect">
            <a:avLst/>
          </a:prstGeom>
          <a:solidFill>
            <a:srgbClr val="C0C0C0"/>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03" name="Rectangle 74"/>
          <p:cNvSpPr>
            <a:spLocks noChangeArrowheads="1"/>
          </p:cNvSpPr>
          <p:nvPr/>
        </p:nvSpPr>
        <p:spPr bwMode="auto">
          <a:xfrm>
            <a:off x="5538788" y="392113"/>
            <a:ext cx="1204912" cy="1093787"/>
          </a:xfrm>
          <a:prstGeom prst="rect">
            <a:avLst/>
          </a:prstGeom>
          <a:solidFill>
            <a:srgbClr val="FFFFFF"/>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8496" name="Rectangle 76"/>
          <p:cNvSpPr>
            <a:spLocks noChangeArrowheads="1"/>
          </p:cNvSpPr>
          <p:nvPr/>
        </p:nvSpPr>
        <p:spPr bwMode="auto">
          <a:xfrm>
            <a:off x="5572125" y="441325"/>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latin typeface="Times New Roman" pitchFamily="18" charset="0"/>
              </a:rPr>
              <a:t>0</a:t>
            </a:r>
            <a:endParaRPr lang="es-ES" sz="2400">
              <a:solidFill>
                <a:srgbClr val="000000"/>
              </a:solidFill>
              <a:latin typeface="Times New Roman" pitchFamily="18" charset="0"/>
            </a:endParaRPr>
          </a:p>
        </p:txBody>
      </p:sp>
      <p:grpSp>
        <p:nvGrpSpPr>
          <p:cNvPr id="9" name="73 Grupo"/>
          <p:cNvGrpSpPr>
            <a:grpSpLocks/>
          </p:cNvGrpSpPr>
          <p:nvPr/>
        </p:nvGrpSpPr>
        <p:grpSpPr bwMode="auto">
          <a:xfrm rot="-3000000">
            <a:off x="6134100" y="625475"/>
            <a:ext cx="0" cy="863600"/>
            <a:chOff x="5292080" y="836712"/>
            <a:chExt cx="0" cy="864096"/>
          </a:xfrm>
        </p:grpSpPr>
        <p:cxnSp>
          <p:nvCxnSpPr>
            <p:cNvPr id="148507" name="105 Conector recto"/>
            <p:cNvCxnSpPr>
              <a:cxnSpLocks noChangeShapeType="1"/>
            </p:cNvCxnSpPr>
            <p:nvPr/>
          </p:nvCxnSpPr>
          <p:spPr bwMode="auto">
            <a:xfrm>
              <a:off x="5292080" y="836712"/>
              <a:ext cx="0" cy="432048"/>
            </a:xfrm>
            <a:prstGeom prst="line">
              <a:avLst/>
            </a:prstGeom>
            <a:noFill/>
            <a:ln w="38100" algn="ctr">
              <a:solidFill>
                <a:srgbClr val="000000"/>
              </a:solidFill>
              <a:round/>
              <a:headEnd type="triangle" w="med" len="med"/>
              <a:tailEnd/>
            </a:ln>
          </p:spPr>
        </p:cxnSp>
        <p:cxnSp>
          <p:nvCxnSpPr>
            <p:cNvPr id="148508" name="106 Conector recto"/>
            <p:cNvCxnSpPr>
              <a:cxnSpLocks noChangeShapeType="1"/>
            </p:cNvCxnSpPr>
            <p:nvPr/>
          </p:nvCxnSpPr>
          <p:spPr bwMode="auto">
            <a:xfrm>
              <a:off x="5292080" y="1268760"/>
              <a:ext cx="0" cy="432048"/>
            </a:xfrm>
            <a:prstGeom prst="line">
              <a:avLst/>
            </a:prstGeom>
            <a:noFill/>
            <a:ln w="38100" algn="ctr">
              <a:solidFill>
                <a:srgbClr val="FFFFFF"/>
              </a:solidFill>
              <a:round/>
              <a:headEnd/>
              <a:tailEnd type="triangle" w="med" len="med"/>
            </a:ln>
          </p:spPr>
        </p:cxnSp>
      </p:grpSp>
      <p:grpSp>
        <p:nvGrpSpPr>
          <p:cNvPr id="10" name="77 Grupo"/>
          <p:cNvGrpSpPr>
            <a:grpSpLocks/>
          </p:cNvGrpSpPr>
          <p:nvPr/>
        </p:nvGrpSpPr>
        <p:grpSpPr bwMode="auto">
          <a:xfrm>
            <a:off x="5619750" y="490538"/>
            <a:ext cx="1071563" cy="1071562"/>
            <a:chOff x="5638800" y="511971"/>
            <a:chExt cx="1071562" cy="1071562"/>
          </a:xfrm>
        </p:grpSpPr>
        <p:grpSp>
          <p:nvGrpSpPr>
            <p:cNvPr id="11" name="Group 77"/>
            <p:cNvGrpSpPr>
              <a:grpSpLocks/>
            </p:cNvGrpSpPr>
            <p:nvPr/>
          </p:nvGrpSpPr>
          <p:grpSpPr bwMode="auto">
            <a:xfrm>
              <a:off x="5740400" y="515949"/>
              <a:ext cx="865188" cy="265113"/>
              <a:chOff x="3870" y="3126"/>
              <a:chExt cx="640" cy="199"/>
            </a:xfrm>
          </p:grpSpPr>
          <p:sp>
            <p:nvSpPr>
              <p:cNvPr id="112" name="Freeform 78"/>
              <p:cNvSpPr>
                <a:spLocks/>
              </p:cNvSpPr>
              <p:nvPr/>
            </p:nvSpPr>
            <p:spPr bwMode="auto">
              <a:xfrm>
                <a:off x="3870" y="3298"/>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3" name="Freeform 79"/>
              <p:cNvSpPr>
                <a:spLocks/>
              </p:cNvSpPr>
              <p:nvPr/>
            </p:nvSpPr>
            <p:spPr bwMode="auto">
              <a:xfrm>
                <a:off x="4460" y="3279"/>
                <a:ext cx="50" cy="43"/>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4" name="Line 81"/>
              <p:cNvSpPr>
                <a:spLocks noChangeShapeType="1"/>
              </p:cNvSpPr>
              <p:nvPr/>
            </p:nvSpPr>
            <p:spPr bwMode="auto">
              <a:xfrm>
                <a:off x="4173" y="3130"/>
                <a:ext cx="0" cy="49"/>
              </a:xfrm>
              <a:prstGeom prst="line">
                <a:avLst/>
              </a:prstGeom>
              <a:noFill/>
              <a:ln w="28575">
                <a:solidFill>
                  <a:sysClr val="windowText" lastClr="0000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11" name="110 Arco"/>
            <p:cNvSpPr/>
            <p:nvPr/>
          </p:nvSpPr>
          <p:spPr>
            <a:xfrm rot="18916004">
              <a:off x="5638800" y="511971"/>
              <a:ext cx="1071562" cy="1071562"/>
            </a:xfrm>
            <a:prstGeom prst="arc">
              <a:avLst>
                <a:gd name="adj1" fmla="val 15131777"/>
                <a:gd name="adj2" fmla="val 1010752"/>
              </a:avLst>
            </a:prstGeom>
            <a:noFill/>
            <a:ln w="28575" cap="flat" cmpd="sng" algn="ctr">
              <a:solidFill>
                <a:sysClr val="windowText" lastClr="000000"/>
              </a:solidFill>
              <a:prstDash val="solid"/>
            </a:ln>
            <a:effectLst/>
          </p:spPr>
          <p:txBody>
            <a:bodyPr anchor="ctr"/>
            <a:lstStyle/>
            <a:p>
              <a:pPr algn="ctr">
                <a:defRPr/>
              </a:pPr>
              <a:endParaRPr lang="es-ES_tradnl" kern="0">
                <a:solidFill>
                  <a:prstClr val="black"/>
                </a:solidFill>
                <a:latin typeface="Calibri"/>
              </a:endParaRPr>
            </a:p>
          </p:txBody>
        </p:sp>
      </p:grpSp>
      <p:sp>
        <p:nvSpPr>
          <p:cNvPr id="78" name="Litebulb"/>
          <p:cNvSpPr>
            <a:spLocks noEditPoints="1" noChangeArrowheads="1"/>
          </p:cNvSpPr>
          <p:nvPr/>
        </p:nvSpPr>
        <p:spPr bwMode="auto">
          <a:xfrm>
            <a:off x="6184900" y="693738"/>
            <a:ext cx="293688"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79" name="78 Forma libre"/>
          <p:cNvSpPr/>
          <p:nvPr/>
        </p:nvSpPr>
        <p:spPr>
          <a:xfrm>
            <a:off x="5538259" y="1004888"/>
            <a:ext cx="1133475" cy="471487"/>
          </a:xfrm>
          <a:custGeom>
            <a:avLst/>
            <a:gdLst>
              <a:gd name="connsiteX0" fmla="*/ 542925 w 1133475"/>
              <a:gd name="connsiteY0" fmla="*/ 90487 h 471487"/>
              <a:gd name="connsiteX1" fmla="*/ 500062 w 1133475"/>
              <a:gd name="connsiteY1" fmla="*/ 0 h 471487"/>
              <a:gd name="connsiteX2" fmla="*/ 0 w 1133475"/>
              <a:gd name="connsiteY2" fmla="*/ 95250 h 471487"/>
              <a:gd name="connsiteX3" fmla="*/ 9525 w 1133475"/>
              <a:gd name="connsiteY3" fmla="*/ 442912 h 471487"/>
              <a:gd name="connsiteX4" fmla="*/ 352425 w 1133475"/>
              <a:gd name="connsiteY4" fmla="*/ 471487 h 471487"/>
              <a:gd name="connsiteX5" fmla="*/ 862012 w 1133475"/>
              <a:gd name="connsiteY5" fmla="*/ 471487 h 471487"/>
              <a:gd name="connsiteX6" fmla="*/ 1119187 w 1133475"/>
              <a:gd name="connsiteY6" fmla="*/ 452437 h 471487"/>
              <a:gd name="connsiteX7" fmla="*/ 1133475 w 1133475"/>
              <a:gd name="connsiteY7" fmla="*/ 176212 h 471487"/>
              <a:gd name="connsiteX8" fmla="*/ 852487 w 1133475"/>
              <a:gd name="connsiteY8" fmla="*/ 114300 h 471487"/>
              <a:gd name="connsiteX9" fmla="*/ 771525 w 1133475"/>
              <a:gd name="connsiteY9" fmla="*/ 171450 h 471487"/>
              <a:gd name="connsiteX10" fmla="*/ 652462 w 1133475"/>
              <a:gd name="connsiteY10" fmla="*/ 80962 h 471487"/>
              <a:gd name="connsiteX11" fmla="*/ 542925 w 1133475"/>
              <a:gd name="connsiteY11" fmla="*/ 9048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75" h="471487">
                <a:moveTo>
                  <a:pt x="542925" y="90487"/>
                </a:moveTo>
                <a:lnTo>
                  <a:pt x="500062" y="0"/>
                </a:lnTo>
                <a:lnTo>
                  <a:pt x="0" y="95250"/>
                </a:lnTo>
                <a:lnTo>
                  <a:pt x="9525" y="442912"/>
                </a:lnTo>
                <a:lnTo>
                  <a:pt x="352425" y="471487"/>
                </a:lnTo>
                <a:lnTo>
                  <a:pt x="862012" y="471487"/>
                </a:lnTo>
                <a:lnTo>
                  <a:pt x="1119187" y="452437"/>
                </a:lnTo>
                <a:lnTo>
                  <a:pt x="1133475" y="176212"/>
                </a:lnTo>
                <a:lnTo>
                  <a:pt x="852487" y="114300"/>
                </a:lnTo>
                <a:lnTo>
                  <a:pt x="771525" y="171450"/>
                </a:lnTo>
                <a:lnTo>
                  <a:pt x="652462" y="80962"/>
                </a:lnTo>
                <a:lnTo>
                  <a:pt x="542925" y="904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8" name="107 Elipse"/>
          <p:cNvSpPr/>
          <p:nvPr/>
        </p:nvSpPr>
        <p:spPr>
          <a:xfrm>
            <a:off x="6105525" y="1030288"/>
            <a:ext cx="57150" cy="5715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a:defRPr/>
            </a:pPr>
            <a:endParaRPr lang="es-ES_tradnl" kern="0">
              <a:solidFill>
                <a:prstClr val="white"/>
              </a:solidFill>
              <a:latin typeface="Calibri"/>
            </a:endParaRPr>
          </a:p>
        </p:txBody>
      </p:sp>
      <p:sp>
        <p:nvSpPr>
          <p:cNvPr id="80" name="Text Box 86"/>
          <p:cNvSpPr txBox="1">
            <a:spLocks noChangeArrowheads="1"/>
          </p:cNvSpPr>
          <p:nvPr/>
        </p:nvSpPr>
        <p:spPr bwMode="auto">
          <a:xfrm>
            <a:off x="5548312" y="1128713"/>
            <a:ext cx="1357313" cy="307975"/>
          </a:xfrm>
          <a:prstGeom prst="rect">
            <a:avLst/>
          </a:prstGeom>
          <a:noFill/>
          <a:ln w="9525">
            <a:noFill/>
            <a:miter lim="800000"/>
            <a:headEnd/>
            <a:tailEnd/>
          </a:ln>
        </p:spPr>
        <p:txBody>
          <a:bodyPr>
            <a:spAutoFit/>
          </a:bodyPr>
          <a:lstStyle/>
          <a:p>
            <a:pPr fontAlgn="base">
              <a:spcBef>
                <a:spcPct val="50000"/>
              </a:spcBef>
              <a:spcAft>
                <a:spcPct val="0"/>
              </a:spcAft>
              <a:defRPr/>
            </a:pPr>
            <a:r>
              <a:rPr lang="es-ES" sz="1400" kern="0" dirty="0">
                <a:solidFill>
                  <a:srgbClr val="000000"/>
                </a:solidFill>
              </a:rPr>
              <a:t>Amperímetro</a:t>
            </a:r>
          </a:p>
        </p:txBody>
      </p:sp>
      <p:sp>
        <p:nvSpPr>
          <p:cNvPr id="82" name="81 CuadroTexto"/>
          <p:cNvSpPr txBox="1"/>
          <p:nvPr/>
        </p:nvSpPr>
        <p:spPr>
          <a:xfrm>
            <a:off x="5400338" y="5626249"/>
            <a:ext cx="1990165" cy="830997"/>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sz="1600" b="1" dirty="0" err="1">
                <a:solidFill>
                  <a:srgbClr val="000000"/>
                </a:solidFill>
                <a:latin typeface="Calibri" pitchFamily="34" charset="0"/>
                <a:cs typeface="Calibri" pitchFamily="34" charset="0"/>
              </a:rPr>
              <a:t>Click</a:t>
            </a:r>
            <a:r>
              <a:rPr lang="es-ES_tradnl" sz="1600" b="1" dirty="0">
                <a:solidFill>
                  <a:srgbClr val="000000"/>
                </a:solidFill>
                <a:latin typeface="Calibri" pitchFamily="34" charset="0"/>
                <a:cs typeface="Calibri" pitchFamily="34" charset="0"/>
              </a:rPr>
              <a:t> en cualquier parte de la diapositiva</a:t>
            </a:r>
          </a:p>
        </p:txBody>
      </p:sp>
      <p:sp>
        <p:nvSpPr>
          <p:cNvPr id="81" name="80 CuadroTexto"/>
          <p:cNvSpPr txBox="1"/>
          <p:nvPr/>
        </p:nvSpPr>
        <p:spPr>
          <a:xfrm>
            <a:off x="1828800" y="846667"/>
            <a:ext cx="1885245" cy="646331"/>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Al llenar el depósito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35" presetClass="emph" presetSubtype="0" repeatCount="10000" fill="hold" grpId="0" nodeType="withEffect">
                                  <p:stCondLst>
                                    <p:cond delay="0"/>
                                  </p:stCondLst>
                                  <p:childTnLst>
                                    <p:anim calcmode="discrete" valueType="str">
                                      <p:cBhvr>
                                        <p:cTn id="8" dur="500" fill="hold"/>
                                        <p:tgtEl>
                                          <p:spTgt spid="8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78"/>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78"/>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3000" fill="hold"/>
                                        <p:tgtEl>
                                          <p:spTgt spid="3"/>
                                        </p:tgtEl>
                                      </p:cBhvr>
                                      <p:by x="100000" y="50000"/>
                                    </p:animScale>
                                  </p:childTnLst>
                                </p:cTn>
                              </p:par>
                              <p:par>
                                <p:cTn id="19" presetID="1" presetClass="entr" presetSubtype="0" fill="hold" grpId="0" nodeType="withEffect">
                                  <p:stCondLst>
                                    <p:cond delay="0"/>
                                  </p:stCondLst>
                                  <p:childTnLst>
                                    <p:set>
                                      <p:cBhvr>
                                        <p:cTn id="20" dur="1" fill="hold">
                                          <p:stCondLst>
                                            <p:cond delay="0"/>
                                          </p:stCondLst>
                                        </p:cTn>
                                        <p:tgtEl>
                                          <p:spTgt spid="252999"/>
                                        </p:tgtEl>
                                        <p:attrNameLst>
                                          <p:attrName>style.visibility</p:attrName>
                                        </p:attrNameLst>
                                      </p:cBhvr>
                                      <p:to>
                                        <p:strVal val="visible"/>
                                      </p:to>
                                    </p:set>
                                  </p:childTnLst>
                                </p:cTn>
                              </p:par>
                              <p:par>
                                <p:cTn id="21" presetID="0" presetClass="path" presetSubtype="0" fill="hold" nodeType="withEffect">
                                  <p:stCondLst>
                                    <p:cond delay="0"/>
                                  </p:stCondLst>
                                  <p:childTnLst>
                                    <p:animMotion origin="layout" path="M 5E-6 -0.07708 L 5E-6 0.00347 " pathEditMode="relative" rAng="0" ptsTypes="AA">
                                      <p:cBhvr>
                                        <p:cTn id="22" dur="3000" spd="-100000" fill="hold"/>
                                        <p:tgtEl>
                                          <p:spTgt spid="3"/>
                                        </p:tgtEl>
                                        <p:attrNameLst>
                                          <p:attrName>ppt_x</p:attrName>
                                          <p:attrName>ppt_y</p:attrName>
                                        </p:attrNameLst>
                                      </p:cBhvr>
                                      <p:rCtr x="0" y="40"/>
                                    </p:animMotion>
                                  </p:childTnLst>
                                </p:cTn>
                              </p:par>
                              <p:par>
                                <p:cTn id="23" presetID="6" presetClass="emph" presetSubtype="0" fill="hold" grpId="1" nodeType="withEffect">
                                  <p:stCondLst>
                                    <p:cond delay="0"/>
                                  </p:stCondLst>
                                  <p:childTnLst>
                                    <p:animScale>
                                      <p:cBhvr>
                                        <p:cTn id="24" dur="3000" fill="hold"/>
                                        <p:tgtEl>
                                          <p:spTgt spid="252999"/>
                                        </p:tgtEl>
                                      </p:cBhvr>
                                      <p:by x="50000" y="50000"/>
                                    </p:animScale>
                                  </p:childTnLst>
                                </p:cTn>
                              </p:par>
                              <p:par>
                                <p:cTn id="25" presetID="6" presetClass="emph" presetSubtype="0" fill="hold" grpId="0" nodeType="withEffect">
                                  <p:stCondLst>
                                    <p:cond delay="0"/>
                                  </p:stCondLst>
                                  <p:childTnLst>
                                    <p:animScale>
                                      <p:cBhvr>
                                        <p:cTn id="26" dur="3000" fill="hold"/>
                                        <p:tgtEl>
                                          <p:spTgt spid="252931"/>
                                        </p:tgtEl>
                                      </p:cBhvr>
                                      <p:by x="100000" y="310000"/>
                                    </p:animScale>
                                  </p:childTnLst>
                                </p:cTn>
                              </p:par>
                              <p:par>
                                <p:cTn id="27" presetID="0" presetClass="path" presetSubtype="0" fill="hold" grpId="1" nodeType="withEffect">
                                  <p:stCondLst>
                                    <p:cond delay="0"/>
                                  </p:stCondLst>
                                  <p:childTnLst>
                                    <p:animMotion origin="layout" path="M -3.05556E-6 -0.06482 L -3.05556E-6 2.96296E-6 " pathEditMode="relative" rAng="0" ptsTypes="AA">
                                      <p:cBhvr>
                                        <p:cTn id="28" dur="3000" spd="-100000" fill="hold"/>
                                        <p:tgtEl>
                                          <p:spTgt spid="252931"/>
                                        </p:tgtEl>
                                        <p:attrNameLst>
                                          <p:attrName>ppt_x</p:attrName>
                                          <p:attrName>ppt_y</p:attrName>
                                        </p:attrNameLst>
                                      </p:cBhvr>
                                      <p:rCtr x="0" y="32"/>
                                    </p:animMotion>
                                  </p:childTnLst>
                                </p:cTn>
                              </p:par>
                              <p:par>
                                <p:cTn id="29" presetID="0" presetClass="path" presetSubtype="0" fill="hold" nodeType="withEffect">
                                  <p:stCondLst>
                                    <p:cond delay="0"/>
                                  </p:stCondLst>
                                  <p:childTnLst>
                                    <p:animMotion origin="layout" path="M -7.22222E-6 -1.11111E-6 L -7.22222E-6 -0.13472 " pathEditMode="relative" ptsTypes="AA">
                                      <p:cBhvr>
                                        <p:cTn id="30" dur="3000" fill="hold"/>
                                        <p:tgtEl>
                                          <p:spTgt spid="6"/>
                                        </p:tgtEl>
                                        <p:attrNameLst>
                                          <p:attrName>ppt_x</p:attrName>
                                          <p:attrName>ppt_y</p:attrName>
                                        </p:attrNameLst>
                                      </p:cBhvr>
                                    </p:animMotion>
                                  </p:childTnLst>
                                </p:cTn>
                              </p:par>
                              <p:par>
                                <p:cTn id="31" presetID="8" presetClass="emph" presetSubtype="0" fill="hold" nodeType="withEffect">
                                  <p:stCondLst>
                                    <p:cond delay="0"/>
                                  </p:stCondLst>
                                  <p:childTnLst>
                                    <p:animRot by="5400000">
                                      <p:cBhvr>
                                        <p:cTn id="32"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1" grpId="1" animBg="1"/>
      <p:bldP spid="252999" grpId="0"/>
      <p:bldP spid="252999" grpId="1"/>
      <p:bldP spid="78" grpId="0" animBg="1"/>
      <p:bldP spid="78" grpId="1" animBg="1"/>
      <p:bldP spid="78" grpId="2" animBg="1"/>
      <p:bldP spid="82" grpId="0" animBg="1"/>
      <p:bldP spid="8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5" name="54 Rectángulo"/>
          <p:cNvSpPr/>
          <p:nvPr/>
        </p:nvSpPr>
        <p:spPr>
          <a:xfrm>
            <a:off x="819150" y="1444625"/>
            <a:ext cx="7789863" cy="3976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71" name="70 Rectángulo"/>
          <p:cNvSpPr/>
          <p:nvPr/>
        </p:nvSpPr>
        <p:spPr>
          <a:xfrm>
            <a:off x="819150" y="5629275"/>
            <a:ext cx="7802563" cy="890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71362" name="Litebulb"/>
          <p:cNvSpPr>
            <a:spLocks noEditPoints="1" noChangeArrowheads="1"/>
          </p:cNvSpPr>
          <p:nvPr/>
        </p:nvSpPr>
        <p:spPr bwMode="auto">
          <a:xfrm flipH="1">
            <a:off x="4824413" y="3741738"/>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rot="5400000">
            <a:off x="2628900" y="3591497"/>
            <a:ext cx="549275" cy="549275"/>
            <a:chOff x="729" y="3415"/>
            <a:chExt cx="346" cy="346"/>
          </a:xfrm>
          <a:solidFill>
            <a:schemeClr val="bg1">
              <a:lumMod val="85000"/>
            </a:schemeClr>
          </a:solidFill>
        </p:grpSpPr>
        <p:sp>
          <p:nvSpPr>
            <p:cNvPr id="64559" name="Oval 4"/>
            <p:cNvSpPr>
              <a:spLocks noChangeArrowheads="1"/>
            </p:cNvSpPr>
            <p:nvPr/>
          </p:nvSpPr>
          <p:spPr bwMode="auto">
            <a:xfrm>
              <a:off x="729" y="3415"/>
              <a:ext cx="346" cy="346"/>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64561" name="Oval 6"/>
            <p:cNvSpPr>
              <a:spLocks noChangeArrowheads="1"/>
            </p:cNvSpPr>
            <p:nvPr/>
          </p:nvSpPr>
          <p:spPr bwMode="auto">
            <a:xfrm>
              <a:off x="800" y="3559"/>
              <a:ext cx="68" cy="69"/>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53" name="Oval 6"/>
            <p:cNvSpPr>
              <a:spLocks noChangeArrowheads="1"/>
            </p:cNvSpPr>
            <p:nvPr/>
          </p:nvSpPr>
          <p:spPr bwMode="auto">
            <a:xfrm>
              <a:off x="926" y="3559"/>
              <a:ext cx="68" cy="69"/>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grpSp>
      <p:grpSp>
        <p:nvGrpSpPr>
          <p:cNvPr id="3" name="Group 8"/>
          <p:cNvGrpSpPr>
            <a:grpSpLocks noChangeAspect="1"/>
          </p:cNvGrpSpPr>
          <p:nvPr/>
        </p:nvGrpSpPr>
        <p:grpSpPr bwMode="auto">
          <a:xfrm rot="-5400000">
            <a:off x="4581525" y="989013"/>
            <a:ext cx="720725" cy="3673475"/>
            <a:chOff x="1654" y="700"/>
            <a:chExt cx="454" cy="2314"/>
          </a:xfrm>
        </p:grpSpPr>
        <p:sp>
          <p:nvSpPr>
            <p:cNvPr id="9250" name="AutoShape 9"/>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9251" name="Freeform 10"/>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2" name="Freeform 11"/>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3" name="Freeform 12"/>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4" name="Freeform 13"/>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5" name="Freeform 14"/>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6" name="Freeform 15"/>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7" name="Freeform 16"/>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8" name="Freeform 17"/>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9" name="Freeform 18"/>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0" name="Freeform 19"/>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1" name="Freeform 20"/>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2" name="Freeform 21"/>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3" name="Freeform 22"/>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4" name="Freeform 23"/>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5" name="Freeform 24"/>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6" name="Freeform 25"/>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7" name="Freeform 26"/>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8" name="Freeform 27"/>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9" name="Freeform 28"/>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0" name="Freeform 29"/>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1" name="Freeform 30"/>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2" name="Freeform 31"/>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3" name="Freeform 32"/>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4" name="Freeform 33"/>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9225" name="Freeform 34"/>
          <p:cNvSpPr>
            <a:spLocks/>
          </p:cNvSpPr>
          <p:nvPr/>
        </p:nvSpPr>
        <p:spPr bwMode="auto">
          <a:xfrm>
            <a:off x="2892425" y="2808289"/>
            <a:ext cx="407988" cy="913606"/>
          </a:xfrm>
          <a:custGeom>
            <a:avLst/>
            <a:gdLst>
              <a:gd name="T0" fmla="*/ 0 w 257"/>
              <a:gd name="T1" fmla="*/ 2147483647 h 597"/>
              <a:gd name="T2" fmla="*/ 0 w 257"/>
              <a:gd name="T3" fmla="*/ 0 h 597"/>
              <a:gd name="T4" fmla="*/ 2147483647 w 257"/>
              <a:gd name="T5" fmla="*/ 0 h 597"/>
              <a:gd name="T6" fmla="*/ 0 60000 65536"/>
              <a:gd name="T7" fmla="*/ 0 60000 65536"/>
              <a:gd name="T8" fmla="*/ 0 60000 65536"/>
              <a:gd name="T9" fmla="*/ 0 w 257"/>
              <a:gd name="T10" fmla="*/ 0 h 597"/>
              <a:gd name="T11" fmla="*/ 257 w 257"/>
              <a:gd name="T12" fmla="*/ 597 h 597"/>
            </a:gdLst>
            <a:ahLst/>
            <a:cxnLst>
              <a:cxn ang="T6">
                <a:pos x="T0" y="T1"/>
              </a:cxn>
              <a:cxn ang="T7">
                <a:pos x="T2" y="T3"/>
              </a:cxn>
              <a:cxn ang="T8">
                <a:pos x="T4" y="T5"/>
              </a:cxn>
            </a:cxnLst>
            <a:rect l="T9" t="T10" r="T11" b="T12"/>
            <a:pathLst>
              <a:path w="257" h="597">
                <a:moveTo>
                  <a:pt x="0" y="597"/>
                </a:moveTo>
                <a:lnTo>
                  <a:pt x="0" y="0"/>
                </a:lnTo>
                <a:lnTo>
                  <a:pt x="257" y="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26" name="Freeform 35"/>
          <p:cNvSpPr>
            <a:spLocks/>
          </p:cNvSpPr>
          <p:nvPr/>
        </p:nvSpPr>
        <p:spPr bwMode="auto">
          <a:xfrm>
            <a:off x="3387725" y="2224088"/>
            <a:ext cx="4021138" cy="2809875"/>
          </a:xfrm>
          <a:custGeom>
            <a:avLst/>
            <a:gdLst>
              <a:gd name="T0" fmla="*/ 0 w 2533"/>
              <a:gd name="T1" fmla="*/ 0 h 1735"/>
              <a:gd name="T2" fmla="*/ 2147483647 w 2533"/>
              <a:gd name="T3" fmla="*/ 0 h 1735"/>
              <a:gd name="T4" fmla="*/ 2147483647 w 2533"/>
              <a:gd name="T5" fmla="*/ 2147483647 h 1735"/>
              <a:gd name="T6" fmla="*/ 2147483647 w 2533"/>
              <a:gd name="T7" fmla="*/ 2147483647 h 1735"/>
              <a:gd name="T8" fmla="*/ 0 60000 65536"/>
              <a:gd name="T9" fmla="*/ 0 60000 65536"/>
              <a:gd name="T10" fmla="*/ 0 60000 65536"/>
              <a:gd name="T11" fmla="*/ 0 60000 65536"/>
              <a:gd name="T12" fmla="*/ 0 w 2533"/>
              <a:gd name="T13" fmla="*/ 0 h 1735"/>
              <a:gd name="T14" fmla="*/ 2533 w 2533"/>
              <a:gd name="T15" fmla="*/ 1735 h 1735"/>
            </a:gdLst>
            <a:ahLst/>
            <a:cxnLst>
              <a:cxn ang="T8">
                <a:pos x="T0" y="T1"/>
              </a:cxn>
              <a:cxn ang="T9">
                <a:pos x="T2" y="T3"/>
              </a:cxn>
              <a:cxn ang="T10">
                <a:pos x="T4" y="T5"/>
              </a:cxn>
              <a:cxn ang="T11">
                <a:pos x="T6" y="T7"/>
              </a:cxn>
            </a:cxnLst>
            <a:rect l="T12" t="T13" r="T14" b="T15"/>
            <a:pathLst>
              <a:path w="2533" h="1735">
                <a:moveTo>
                  <a:pt x="0" y="0"/>
                </a:moveTo>
                <a:lnTo>
                  <a:pt x="2533" y="0"/>
                </a:lnTo>
                <a:lnTo>
                  <a:pt x="2533" y="1735"/>
                </a:lnTo>
                <a:lnTo>
                  <a:pt x="1172" y="1735"/>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27" name="Freeform 36"/>
          <p:cNvSpPr>
            <a:spLocks/>
          </p:cNvSpPr>
          <p:nvPr/>
        </p:nvSpPr>
        <p:spPr bwMode="auto">
          <a:xfrm>
            <a:off x="2892425" y="4019550"/>
            <a:ext cx="2247900" cy="793750"/>
          </a:xfrm>
          <a:custGeom>
            <a:avLst/>
            <a:gdLst>
              <a:gd name="T0" fmla="*/ 0 w 1416"/>
              <a:gd name="T1" fmla="*/ 0 h 576"/>
              <a:gd name="T2" fmla="*/ 0 w 1416"/>
              <a:gd name="T3" fmla="*/ 2147483647 h 576"/>
              <a:gd name="T4" fmla="*/ 2147483647 w 1416"/>
              <a:gd name="T5" fmla="*/ 2147483647 h 576"/>
              <a:gd name="T6" fmla="*/ 0 60000 65536"/>
              <a:gd name="T7" fmla="*/ 0 60000 65536"/>
              <a:gd name="T8" fmla="*/ 0 60000 65536"/>
              <a:gd name="T9" fmla="*/ 0 w 1416"/>
              <a:gd name="T10" fmla="*/ 0 h 576"/>
              <a:gd name="T11" fmla="*/ 1416 w 1416"/>
              <a:gd name="T12" fmla="*/ 576 h 576"/>
            </a:gdLst>
            <a:ahLst/>
            <a:cxnLst>
              <a:cxn ang="T6">
                <a:pos x="T0" y="T1"/>
              </a:cxn>
              <a:cxn ang="T7">
                <a:pos x="T2" y="T3"/>
              </a:cxn>
              <a:cxn ang="T8">
                <a:pos x="T4" y="T5"/>
              </a:cxn>
            </a:cxnLst>
            <a:rect l="T9" t="T10" r="T11" b="T12"/>
            <a:pathLst>
              <a:path w="1416" h="576">
                <a:moveTo>
                  <a:pt x="0" y="0"/>
                </a:moveTo>
                <a:lnTo>
                  <a:pt x="0" y="576"/>
                </a:lnTo>
                <a:lnTo>
                  <a:pt x="1416" y="576"/>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37"/>
          <p:cNvGrpSpPr>
            <a:grpSpLocks/>
          </p:cNvGrpSpPr>
          <p:nvPr/>
        </p:nvGrpSpPr>
        <p:grpSpPr bwMode="auto">
          <a:xfrm rot="5400000" flipH="1">
            <a:off x="4300466" y="682218"/>
            <a:ext cx="1077604" cy="2908072"/>
            <a:chOff x="1641" y="2456"/>
            <a:chExt cx="726" cy="1578"/>
          </a:xfrm>
          <a:solidFill>
            <a:schemeClr val="bg1"/>
          </a:solidFill>
        </p:grpSpPr>
        <p:sp>
          <p:nvSpPr>
            <p:cNvPr id="64533" name="Rectangle 38"/>
            <p:cNvSpPr>
              <a:spLocks noChangeArrowheads="1"/>
            </p:cNvSpPr>
            <p:nvPr/>
          </p:nvSpPr>
          <p:spPr bwMode="auto">
            <a:xfrm>
              <a:off x="1852" y="2456"/>
              <a:ext cx="515" cy="1578"/>
            </a:xfrm>
            <a:prstGeom prst="rect">
              <a:avLst/>
            </a:prstGeom>
            <a:grp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64534" name="Line 39"/>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sz="2000">
                <a:solidFill>
                  <a:srgbClr val="000000"/>
                </a:solidFill>
              </a:endParaRPr>
            </a:p>
          </p:txBody>
        </p:sp>
      </p:grpSp>
      <p:sp>
        <p:nvSpPr>
          <p:cNvPr id="9229" name="Text Box 40"/>
          <p:cNvSpPr txBox="1">
            <a:spLocks noChangeArrowheads="1"/>
          </p:cNvSpPr>
          <p:nvPr/>
        </p:nvSpPr>
        <p:spPr bwMode="auto">
          <a:xfrm>
            <a:off x="1771650" y="3678238"/>
            <a:ext cx="89217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220 V</a:t>
            </a:r>
          </a:p>
        </p:txBody>
      </p:sp>
      <p:grpSp>
        <p:nvGrpSpPr>
          <p:cNvPr id="5" name="Group 41"/>
          <p:cNvGrpSpPr>
            <a:grpSpLocks/>
          </p:cNvGrpSpPr>
          <p:nvPr/>
        </p:nvGrpSpPr>
        <p:grpSpPr bwMode="auto">
          <a:xfrm>
            <a:off x="5127625" y="4764088"/>
            <a:ext cx="306388" cy="352425"/>
            <a:chOff x="2488" y="2178"/>
            <a:chExt cx="193" cy="219"/>
          </a:xfrm>
        </p:grpSpPr>
        <p:grpSp>
          <p:nvGrpSpPr>
            <p:cNvPr id="6" name="Group 42"/>
            <p:cNvGrpSpPr>
              <a:grpSpLocks/>
            </p:cNvGrpSpPr>
            <p:nvPr/>
          </p:nvGrpSpPr>
          <p:grpSpPr bwMode="auto">
            <a:xfrm>
              <a:off x="2490" y="2178"/>
              <a:ext cx="191" cy="115"/>
              <a:chOff x="2490" y="2178"/>
              <a:chExt cx="191" cy="115"/>
            </a:xfrm>
          </p:grpSpPr>
          <p:sp>
            <p:nvSpPr>
              <p:cNvPr id="9247" name="Rectangle 43"/>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248" name="Line 44"/>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49" name="Line 45"/>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9245" name="AutoShape 46"/>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246" name="Rectangle 47"/>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9242" name="Line 49"/>
          <p:cNvSpPr>
            <a:spLocks noChangeShapeType="1"/>
          </p:cNvSpPr>
          <p:nvPr/>
        </p:nvSpPr>
        <p:spPr bwMode="auto">
          <a:xfrm>
            <a:off x="3575050" y="4811713"/>
            <a:ext cx="323850" cy="0"/>
          </a:xfrm>
          <a:prstGeom prst="line">
            <a:avLst/>
          </a:prstGeom>
          <a:noFill/>
          <a:ln w="5715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32" name="Text Box 51"/>
          <p:cNvSpPr txBox="1">
            <a:spLocks noChangeArrowheads="1"/>
          </p:cNvSpPr>
          <p:nvPr/>
        </p:nvSpPr>
        <p:spPr bwMode="auto">
          <a:xfrm>
            <a:off x="0" y="0"/>
            <a:ext cx="9144000" cy="1200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Calibri" pitchFamily="34" charset="0"/>
              </a:rPr>
              <a:t>EL REOSTATO COMO REGULADOR DE LA INTENSIDAD LUMINOSA</a:t>
            </a:r>
          </a:p>
        </p:txBody>
      </p:sp>
      <p:sp>
        <p:nvSpPr>
          <p:cNvPr id="54" name="53 Elipse"/>
          <p:cNvSpPr/>
          <p:nvPr/>
        </p:nvSpPr>
        <p:spPr>
          <a:xfrm>
            <a:off x="2871788" y="37322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9235" name="56 CuadroTexto"/>
          <p:cNvSpPr txBox="1">
            <a:spLocks noChangeArrowheads="1"/>
          </p:cNvSpPr>
          <p:nvPr/>
        </p:nvSpPr>
        <p:spPr bwMode="auto">
          <a:xfrm>
            <a:off x="2435225" y="2570163"/>
            <a:ext cx="581025" cy="461962"/>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srgbClr val="FF0000"/>
                </a:solidFill>
              </a:rPr>
              <a:t>A</a:t>
            </a:r>
          </a:p>
        </p:txBody>
      </p:sp>
      <p:sp>
        <p:nvSpPr>
          <p:cNvPr id="66" name="65 Elipse"/>
          <p:cNvSpPr/>
          <p:nvPr/>
        </p:nvSpPr>
        <p:spPr>
          <a:xfrm>
            <a:off x="2839244" y="2743994"/>
            <a:ext cx="117475" cy="119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9238" name="67 CuadroTexto"/>
          <p:cNvSpPr txBox="1">
            <a:spLocks noChangeArrowheads="1"/>
          </p:cNvSpPr>
          <p:nvPr/>
        </p:nvSpPr>
        <p:spPr bwMode="auto">
          <a:xfrm>
            <a:off x="890588" y="5735638"/>
            <a:ext cx="7635875" cy="923925"/>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rPr>
              <a:t>La d.d.p. </a:t>
            </a:r>
            <a:r>
              <a:rPr lang="es-ES_tradnl" b="1">
                <a:solidFill>
                  <a:srgbClr val="000000"/>
                </a:solidFill>
              </a:rPr>
              <a:t>V</a:t>
            </a:r>
            <a:r>
              <a:rPr lang="es-ES_tradnl" b="1" baseline="-25000">
                <a:solidFill>
                  <a:srgbClr val="000000"/>
                </a:solidFill>
              </a:rPr>
              <a:t>A</a:t>
            </a:r>
            <a:r>
              <a:rPr lang="es-ES_tradnl" b="1">
                <a:solidFill>
                  <a:srgbClr val="000000"/>
                </a:solidFill>
              </a:rPr>
              <a:t> – V</a:t>
            </a:r>
            <a:r>
              <a:rPr lang="es-ES_tradnl" b="1" baseline="-25000">
                <a:solidFill>
                  <a:srgbClr val="000000"/>
                </a:solidFill>
              </a:rPr>
              <a:t>B</a:t>
            </a:r>
            <a:r>
              <a:rPr lang="es-ES_tradnl" b="1">
                <a:solidFill>
                  <a:srgbClr val="000000"/>
                </a:solidFill>
              </a:rPr>
              <a:t> </a:t>
            </a:r>
            <a:r>
              <a:rPr lang="es-ES_tradnl">
                <a:solidFill>
                  <a:srgbClr val="000000"/>
                </a:solidFill>
              </a:rPr>
              <a:t>es constante (220 V) pero como                al disminuir la resistencia </a:t>
            </a:r>
            <a:r>
              <a:rPr lang="es-ES_tradnl" b="1">
                <a:solidFill>
                  <a:srgbClr val="000000"/>
                </a:solidFill>
              </a:rPr>
              <a:t>R</a:t>
            </a:r>
            <a:r>
              <a:rPr lang="es-ES_tradnl">
                <a:solidFill>
                  <a:srgbClr val="000000"/>
                </a:solidFill>
              </a:rPr>
              <a:t> aumenta la intensidad y viceversa.</a:t>
            </a:r>
          </a:p>
          <a:p>
            <a:pPr fontAlgn="base">
              <a:spcBef>
                <a:spcPct val="0"/>
              </a:spcBef>
              <a:spcAft>
                <a:spcPct val="0"/>
              </a:spcAft>
            </a:pPr>
            <a:endParaRPr lang="es-ES_tradnl">
              <a:solidFill>
                <a:srgbClr val="000000"/>
              </a:solidFill>
            </a:endParaRPr>
          </a:p>
        </p:txBody>
      </p:sp>
      <p:graphicFrame>
        <p:nvGraphicFramePr>
          <p:cNvPr id="9218" name="Object 2"/>
          <p:cNvGraphicFramePr>
            <a:graphicFrameLocks noChangeAspect="1"/>
          </p:cNvGraphicFramePr>
          <p:nvPr/>
        </p:nvGraphicFramePr>
        <p:xfrm>
          <a:off x="6130925" y="5618163"/>
          <a:ext cx="747713" cy="723900"/>
        </p:xfrm>
        <a:graphic>
          <a:graphicData uri="http://schemas.openxmlformats.org/presentationml/2006/ole">
            <p:oleObj spid="_x0000_s36866" name="Ecuación" r:id="rId4" imgW="406080" imgH="393480" progId="Equation.3">
              <p:embed/>
            </p:oleObj>
          </a:graphicData>
        </a:graphic>
      </p:graphicFrame>
      <p:sp>
        <p:nvSpPr>
          <p:cNvPr id="9239" name="71 CuadroTexto"/>
          <p:cNvSpPr txBox="1">
            <a:spLocks noChangeArrowheads="1"/>
          </p:cNvSpPr>
          <p:nvPr/>
        </p:nvSpPr>
        <p:spPr bwMode="auto">
          <a:xfrm>
            <a:off x="4619625" y="3105150"/>
            <a:ext cx="581025" cy="461963"/>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srgbClr val="000000"/>
                </a:solidFill>
              </a:rPr>
              <a:t>R</a:t>
            </a:r>
          </a:p>
        </p:txBody>
      </p:sp>
      <p:sp>
        <p:nvSpPr>
          <p:cNvPr id="63" name="62 Rectángulo"/>
          <p:cNvSpPr/>
          <p:nvPr/>
        </p:nvSpPr>
        <p:spPr>
          <a:xfrm>
            <a:off x="925689" y="1478844"/>
            <a:ext cx="6637867"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7" name="64 Grupo"/>
          <p:cNvGrpSpPr>
            <a:grpSpLocks/>
          </p:cNvGrpSpPr>
          <p:nvPr/>
        </p:nvGrpSpPr>
        <p:grpSpPr bwMode="auto">
          <a:xfrm>
            <a:off x="6071394" y="1727200"/>
            <a:ext cx="581025" cy="562769"/>
            <a:chOff x="6070775" y="1448791"/>
            <a:chExt cx="581891" cy="562871"/>
          </a:xfrm>
        </p:grpSpPr>
        <p:sp>
          <p:nvSpPr>
            <p:cNvPr id="9240" name="58 CuadroTexto"/>
            <p:cNvSpPr txBox="1">
              <a:spLocks noChangeArrowheads="1"/>
            </p:cNvSpPr>
            <p:nvPr/>
          </p:nvSpPr>
          <p:spPr bwMode="auto">
            <a:xfrm>
              <a:off x="6070775" y="1448791"/>
              <a:ext cx="581891" cy="461666"/>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srgbClr val="FF0000"/>
                  </a:solidFill>
                </a:rPr>
                <a:t>B</a:t>
              </a:r>
            </a:p>
          </p:txBody>
        </p:sp>
        <p:sp>
          <p:nvSpPr>
            <p:cNvPr id="62" name="61 Elipse"/>
            <p:cNvSpPr/>
            <p:nvPr/>
          </p:nvSpPr>
          <p:spPr>
            <a:xfrm>
              <a:off x="6225787" y="1892577"/>
              <a:ext cx="117650" cy="119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64" name="63 Rectángulo"/>
          <p:cNvSpPr/>
          <p:nvPr/>
        </p:nvSpPr>
        <p:spPr>
          <a:xfrm>
            <a:off x="914400" y="2212622"/>
            <a:ext cx="2698044" cy="38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8" name="61 Grupo"/>
          <p:cNvGrpSpPr/>
          <p:nvPr/>
        </p:nvGrpSpPr>
        <p:grpSpPr>
          <a:xfrm rot="1215583">
            <a:off x="3263285" y="3618847"/>
            <a:ext cx="926431" cy="861777"/>
            <a:chOff x="1801114" y="3818507"/>
            <a:chExt cx="926431" cy="861777"/>
          </a:xfrm>
        </p:grpSpPr>
        <p:grpSp>
          <p:nvGrpSpPr>
            <p:cNvPr id="9" name="54 Grupo"/>
            <p:cNvGrpSpPr/>
            <p:nvPr/>
          </p:nvGrpSpPr>
          <p:grpSpPr>
            <a:xfrm rot="11315352">
              <a:off x="2119984" y="4115302"/>
              <a:ext cx="551027" cy="564982"/>
              <a:chOff x="2736056" y="3178969"/>
              <a:chExt cx="1223963" cy="1319212"/>
            </a:xfrm>
          </p:grpSpPr>
          <p:pic>
            <p:nvPicPr>
              <p:cNvPr id="69" name="Picture 2" descr="C:\Users\jvsb\AppData\Local\Microsoft\Windows\INetCache\IE\03G5V97Z\Mano[1].jpg"/>
              <p:cNvPicPr>
                <a:picLocks noChangeAspect="1" noChangeArrowheads="1"/>
              </p:cNvPicPr>
              <p:nvPr/>
            </p:nvPicPr>
            <p:blipFill>
              <a:blip r:embed="rId5" cstate="print"/>
              <a:srcRect/>
              <a:stretch>
                <a:fillRect/>
              </a:stretch>
            </p:blipFill>
            <p:spPr bwMode="auto">
              <a:xfrm>
                <a:off x="3104147" y="3251985"/>
                <a:ext cx="847420" cy="1235793"/>
              </a:xfrm>
              <a:prstGeom prst="rect">
                <a:avLst/>
              </a:prstGeom>
              <a:noFill/>
            </p:spPr>
          </p:pic>
          <p:sp>
            <p:nvSpPr>
              <p:cNvPr id="70" name="6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8" name="67 CuadroTexto"/>
            <p:cNvSpPr txBox="1"/>
            <p:nvPr/>
          </p:nvSpPr>
          <p:spPr>
            <a:xfrm rot="20353996">
              <a:off x="1801114" y="3818507"/>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10" name="54 Grupo"/>
          <p:cNvGrpSpPr/>
          <p:nvPr/>
        </p:nvGrpSpPr>
        <p:grpSpPr>
          <a:xfrm>
            <a:off x="3448128" y="4453201"/>
            <a:ext cx="552828" cy="357188"/>
            <a:chOff x="2269079" y="1233404"/>
            <a:chExt cx="552828" cy="357188"/>
          </a:xfrm>
        </p:grpSpPr>
        <p:sp>
          <p:nvSpPr>
            <p:cNvPr id="73" name="72 Rectángulo"/>
            <p:cNvSpPr/>
            <p:nvPr/>
          </p:nvSpPr>
          <p:spPr>
            <a:xfrm rot="20116397">
              <a:off x="2269079" y="1233961"/>
              <a:ext cx="547502" cy="288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26"/>
            <p:cNvGrpSpPr>
              <a:grpSpLocks/>
            </p:cNvGrpSpPr>
            <p:nvPr/>
          </p:nvGrpSpPr>
          <p:grpSpPr bwMode="auto">
            <a:xfrm>
              <a:off x="2344070" y="1233404"/>
              <a:ext cx="477837" cy="357188"/>
              <a:chOff x="2140" y="1888"/>
              <a:chExt cx="182" cy="136"/>
            </a:xfrm>
          </p:grpSpPr>
          <p:sp>
            <p:nvSpPr>
              <p:cNvPr id="75"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28"/>
              <p:cNvGrpSpPr>
                <a:grpSpLocks/>
              </p:cNvGrpSpPr>
              <p:nvPr/>
            </p:nvGrpSpPr>
            <p:grpSpPr bwMode="auto">
              <a:xfrm rot="-1508480">
                <a:off x="2200" y="1888"/>
                <a:ext cx="91" cy="91"/>
                <a:chOff x="2381" y="2296"/>
                <a:chExt cx="91" cy="91"/>
              </a:xfrm>
            </p:grpSpPr>
            <p:sp>
              <p:nvSpPr>
                <p:cNvPr id="77"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78"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3" name="56 Grupo"/>
          <p:cNvGrpSpPr/>
          <p:nvPr/>
        </p:nvGrpSpPr>
        <p:grpSpPr>
          <a:xfrm>
            <a:off x="3527213" y="4572597"/>
            <a:ext cx="522287" cy="363538"/>
            <a:chOff x="3262313" y="1657350"/>
            <a:chExt cx="522287" cy="363538"/>
          </a:xfrm>
        </p:grpSpPr>
        <p:sp>
          <p:nvSpPr>
            <p:cNvPr id="80" name="79 Rectángulo"/>
            <p:cNvSpPr/>
            <p:nvPr/>
          </p:nvSpPr>
          <p:spPr>
            <a:xfrm>
              <a:off x="3262313" y="1657350"/>
              <a:ext cx="500062" cy="27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Group 31"/>
            <p:cNvGrpSpPr>
              <a:grpSpLocks/>
            </p:cNvGrpSpPr>
            <p:nvPr/>
          </p:nvGrpSpPr>
          <p:grpSpPr bwMode="auto">
            <a:xfrm rot="1501438">
              <a:off x="3306763" y="1663700"/>
              <a:ext cx="477837" cy="357188"/>
              <a:chOff x="2140" y="1888"/>
              <a:chExt cx="182" cy="136"/>
            </a:xfrm>
          </p:grpSpPr>
          <p:sp>
            <p:nvSpPr>
              <p:cNvPr id="82"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5" name="Group 33"/>
              <p:cNvGrpSpPr>
                <a:grpSpLocks/>
              </p:cNvGrpSpPr>
              <p:nvPr/>
            </p:nvGrpSpPr>
            <p:grpSpPr bwMode="auto">
              <a:xfrm rot="-1508480">
                <a:off x="2200" y="1888"/>
                <a:ext cx="91" cy="91"/>
                <a:chOff x="2381" y="2296"/>
                <a:chExt cx="91" cy="91"/>
              </a:xfrm>
            </p:grpSpPr>
            <p:sp>
              <p:nvSpPr>
                <p:cNvPr id="84"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85"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56" name="55 Elipse"/>
          <p:cNvSpPr/>
          <p:nvPr/>
        </p:nvSpPr>
        <p:spPr>
          <a:xfrm>
            <a:off x="2871788" y="3933825"/>
            <a:ext cx="46037" cy="46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35" presetClass="emph" presetSubtype="0" repeatCount="indefinite" fill="hold" nodeType="withEffect">
                                  <p:stCondLst>
                                    <p:cond delay="0"/>
                                  </p:stCondLst>
                                  <p:childTnLst>
                                    <p:anim calcmode="discrete" valueType="str">
                                      <p:cBhvr>
                                        <p:cTn id="14"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mph" presetSubtype="2" repeatCount="indefinite" autoRev="1" fill="hold" nodeType="withEffect">
                                  <p:stCondLst>
                                    <p:cond delay="0"/>
                                  </p:stCondLst>
                                  <p:childTnLst>
                                    <p:animClr clrSpc="rgb" dir="cw">
                                      <p:cBhvr>
                                        <p:cTn id="25" dur="5000" fill="hold"/>
                                        <p:tgtEl>
                                          <p:spTgt spid="271362"/>
                                        </p:tgtEl>
                                        <p:attrNameLst>
                                          <p:attrName>fillcolor</p:attrName>
                                        </p:attrNameLst>
                                      </p:cBhvr>
                                      <p:to>
                                        <a:srgbClr val="FFFF00"/>
                                      </p:to>
                                    </p:animClr>
                                    <p:set>
                                      <p:cBhvr>
                                        <p:cTn id="26" dur="5000" fill="hold"/>
                                        <p:tgtEl>
                                          <p:spTgt spid="271362"/>
                                        </p:tgtEl>
                                        <p:attrNameLst>
                                          <p:attrName>fill.type</p:attrName>
                                        </p:attrNameLst>
                                      </p:cBhvr>
                                      <p:to>
                                        <p:strVal val="solid"/>
                                      </p:to>
                                    </p:set>
                                    <p:set>
                                      <p:cBhvr>
                                        <p:cTn id="27" dur="5000" fill="hold"/>
                                        <p:tgtEl>
                                          <p:spTgt spid="271362"/>
                                        </p:tgtEl>
                                        <p:attrNameLst>
                                          <p:attrName>fill.on</p:attrName>
                                        </p:attrNameLst>
                                      </p:cBhvr>
                                      <p:to>
                                        <p:strVal val="true"/>
                                      </p:to>
                                    </p:set>
                                  </p:childTnLst>
                                </p:cTn>
                              </p:par>
                              <p:par>
                                <p:cTn id="28" presetID="0" presetClass="path" presetSubtype="0" repeatCount="indefinite" autoRev="1" fill="hold" nodeType="withEffect">
                                  <p:stCondLst>
                                    <p:cond delay="0"/>
                                  </p:stCondLst>
                                  <p:childTnLst>
                                    <p:animMotion origin="layout" path="M -3.88889E-6 -3.7037E-7 L -0.27465 -3.7037E-7 " pathEditMode="relative" rAng="0" ptsTypes="AA">
                                      <p:cBhvr>
                                        <p:cTn id="29" dur="5000" fill="hold"/>
                                        <p:tgtEl>
                                          <p:spTgt spid="4"/>
                                        </p:tgtEl>
                                        <p:attrNameLst>
                                          <p:attrName>ppt_x</p:attrName>
                                          <p:attrName>ppt_y</p:attrName>
                                        </p:attrNameLst>
                                      </p:cBhvr>
                                      <p:rCtr x="-137" y="0"/>
                                    </p:animMotion>
                                  </p:childTnLst>
                                </p:cTn>
                              </p:par>
                              <p:par>
                                <p:cTn id="30" presetID="0" presetClass="path" presetSubtype="0" repeatCount="indefinite" autoRev="1" fill="hold" nodeType="withEffect">
                                  <p:stCondLst>
                                    <p:cond delay="0"/>
                                  </p:stCondLst>
                                  <p:childTnLst>
                                    <p:animMotion origin="layout" path="M -1.94444E-6 -3.9408E-6 L -0.27778 -3.9408E-6 " pathEditMode="relative" rAng="0" ptsTypes="AA">
                                      <p:cBhvr>
                                        <p:cTn id="31" dur="5000" fill="hold"/>
                                        <p:tgtEl>
                                          <p:spTgt spid="7"/>
                                        </p:tgtEl>
                                        <p:attrNameLst>
                                          <p:attrName>ppt_x</p:attrName>
                                          <p:attrName>ppt_y</p:attrName>
                                        </p:attrNameLst>
                                      </p:cBhvr>
                                      <p:rCtr x="-139" y="0"/>
                                    </p:animMotion>
                                  </p:childTnLst>
                                </p:cTn>
                              </p:par>
                            </p:childTnLst>
                          </p:cTn>
                        </p:par>
                      </p:childTnLst>
                    </p:cTn>
                  </p:par>
                </p:childTnLst>
              </p:cTn>
              <p:nextCondLst>
                <p:cond evt="onClick" delay="0">
                  <p:tgtEl>
                    <p:spTgt spid="10"/>
                  </p:tgtEl>
                </p:cond>
              </p:nextCondLst>
            </p:seq>
          </p:childTnLst>
        </p:cTn>
      </p:par>
    </p:tnLst>
    <p:bldLst>
      <p:bldP spid="27136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F1F5F"/>
        </a:solidFill>
        <a:effectLst/>
      </p:bgPr>
    </p:bg>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1868488"/>
            <a:ext cx="9144000" cy="2147887"/>
          </a:xfrm>
          <a:prstGeom prst="rect">
            <a:avLst/>
          </a:prstGeom>
          <a:noFill/>
          <a:ln w="9525">
            <a:noFill/>
            <a:miter lim="800000"/>
            <a:headEnd/>
            <a:tailEnd/>
          </a:ln>
        </p:spPr>
        <p:txBody>
          <a:bodyPr>
            <a:spAutoFit/>
          </a:bodyPr>
          <a:lstStyle/>
          <a:p>
            <a:pPr algn="ctr" fontAlgn="base">
              <a:spcBef>
                <a:spcPct val="50000"/>
              </a:spcBef>
              <a:spcAft>
                <a:spcPct val="0"/>
              </a:spcAft>
            </a:pPr>
            <a:r>
              <a:rPr lang="es-ES" sz="5400" b="1">
                <a:solidFill>
                  <a:srgbClr val="FFFFFF"/>
                </a:solidFill>
              </a:rPr>
              <a:t>EL</a:t>
            </a:r>
          </a:p>
          <a:p>
            <a:pPr algn="ctr" fontAlgn="base">
              <a:spcBef>
                <a:spcPct val="50000"/>
              </a:spcBef>
              <a:spcAft>
                <a:spcPct val="0"/>
              </a:spcAft>
            </a:pPr>
            <a:r>
              <a:rPr lang="es-ES" sz="5400" b="1">
                <a:solidFill>
                  <a:srgbClr val="FFFFFF"/>
                </a:solidFill>
              </a:rPr>
              <a:t>POTENCIÓMETRO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21" name="120 Rectángulo"/>
          <p:cNvSpPr/>
          <p:nvPr/>
        </p:nvSpPr>
        <p:spPr>
          <a:xfrm>
            <a:off x="4776788" y="325438"/>
            <a:ext cx="422275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20" name="119 Rectángulo"/>
          <p:cNvSpPr/>
          <p:nvPr/>
        </p:nvSpPr>
        <p:spPr>
          <a:xfrm>
            <a:off x="168275" y="325438"/>
            <a:ext cx="422275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0532" name="Line 2"/>
          <p:cNvSpPr>
            <a:spLocks noChangeShapeType="1"/>
          </p:cNvSpPr>
          <p:nvPr/>
        </p:nvSpPr>
        <p:spPr bwMode="auto">
          <a:xfrm flipV="1">
            <a:off x="3198813" y="3221038"/>
            <a:ext cx="0" cy="13239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1304925" y="754063"/>
            <a:ext cx="1890713" cy="2692400"/>
            <a:chOff x="716" y="712"/>
            <a:chExt cx="1191" cy="1696"/>
          </a:xfrm>
        </p:grpSpPr>
        <p:sp>
          <p:nvSpPr>
            <p:cNvPr id="150648" name="Freeform 4"/>
            <p:cNvSpPr>
              <a:spLocks/>
            </p:cNvSpPr>
            <p:nvPr/>
          </p:nvSpPr>
          <p:spPr bwMode="auto">
            <a:xfrm>
              <a:off x="993" y="712"/>
              <a:ext cx="914" cy="1696"/>
            </a:xfrm>
            <a:custGeom>
              <a:avLst/>
              <a:gdLst>
                <a:gd name="T0" fmla="*/ 0 w 914"/>
                <a:gd name="T1" fmla="*/ 1696 h 1696"/>
                <a:gd name="T2" fmla="*/ 2 w 914"/>
                <a:gd name="T3" fmla="*/ 0 h 1696"/>
                <a:gd name="T4" fmla="*/ 914 w 914"/>
                <a:gd name="T5" fmla="*/ 0 h 1696"/>
                <a:gd name="T6" fmla="*/ 914 w 914"/>
                <a:gd name="T7" fmla="*/ 900 h 1696"/>
                <a:gd name="T8" fmla="*/ 0 60000 65536"/>
                <a:gd name="T9" fmla="*/ 0 60000 65536"/>
                <a:gd name="T10" fmla="*/ 0 60000 65536"/>
                <a:gd name="T11" fmla="*/ 0 60000 65536"/>
                <a:gd name="T12" fmla="*/ 0 w 914"/>
                <a:gd name="T13" fmla="*/ 0 h 1696"/>
                <a:gd name="T14" fmla="*/ 914 w 914"/>
                <a:gd name="T15" fmla="*/ 1696 h 1696"/>
              </a:gdLst>
              <a:ahLst/>
              <a:cxnLst>
                <a:cxn ang="T8">
                  <a:pos x="T0" y="T1"/>
                </a:cxn>
                <a:cxn ang="T9">
                  <a:pos x="T2" y="T3"/>
                </a:cxn>
                <a:cxn ang="T10">
                  <a:pos x="T4" y="T5"/>
                </a:cxn>
                <a:cxn ang="T11">
                  <a:pos x="T6" y="T7"/>
                </a:cxn>
              </a:cxnLst>
              <a:rect l="T12" t="T13" r="T14" b="T15"/>
              <a:pathLst>
                <a:path w="914" h="1696">
                  <a:moveTo>
                    <a:pt x="0" y="1696"/>
                  </a:moveTo>
                  <a:lnTo>
                    <a:pt x="2" y="0"/>
                  </a:lnTo>
                  <a:lnTo>
                    <a:pt x="914" y="0"/>
                  </a:lnTo>
                  <a:lnTo>
                    <a:pt x="914" y="90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9" name="Line 5"/>
            <p:cNvSpPr>
              <a:spLocks noChangeShapeType="1"/>
            </p:cNvSpPr>
            <p:nvPr/>
          </p:nvSpPr>
          <p:spPr bwMode="auto">
            <a:xfrm flipH="1">
              <a:off x="716" y="2395"/>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50534" name="Line 6"/>
          <p:cNvSpPr>
            <a:spLocks noChangeShapeType="1"/>
          </p:cNvSpPr>
          <p:nvPr/>
        </p:nvSpPr>
        <p:spPr bwMode="auto">
          <a:xfrm>
            <a:off x="1304925" y="4554538"/>
            <a:ext cx="189388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35" name="Oval 7"/>
          <p:cNvSpPr>
            <a:spLocks noChangeArrowheads="1"/>
          </p:cNvSpPr>
          <p:nvPr/>
        </p:nvSpPr>
        <p:spPr bwMode="auto">
          <a:xfrm>
            <a:off x="2335213" y="1643063"/>
            <a:ext cx="1717675" cy="1717675"/>
          </a:xfrm>
          <a:prstGeom prst="ellipse">
            <a:avLst/>
          </a:prstGeom>
          <a:solidFill>
            <a:srgbClr val="DDDDDD"/>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Group 8"/>
          <p:cNvGrpSpPr>
            <a:grpSpLocks/>
          </p:cNvGrpSpPr>
          <p:nvPr/>
        </p:nvGrpSpPr>
        <p:grpSpPr bwMode="auto">
          <a:xfrm rot="19045067" flipH="1">
            <a:off x="3119438" y="1939925"/>
            <a:ext cx="69850" cy="1223963"/>
            <a:chOff x="1066" y="1253"/>
            <a:chExt cx="0" cy="952"/>
          </a:xfrm>
        </p:grpSpPr>
        <p:sp>
          <p:nvSpPr>
            <p:cNvPr id="150646" name="Line 9"/>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47" name="Line 10"/>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37" name="Text Box 11"/>
          <p:cNvSpPr txBox="1">
            <a:spLocks noChangeArrowheads="1"/>
          </p:cNvSpPr>
          <p:nvPr/>
        </p:nvSpPr>
        <p:spPr bwMode="auto">
          <a:xfrm rot="-2404246">
            <a:off x="2559050" y="1858963"/>
            <a:ext cx="330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0</a:t>
            </a:r>
          </a:p>
        </p:txBody>
      </p:sp>
      <p:sp>
        <p:nvSpPr>
          <p:cNvPr id="150538" name="Line 12"/>
          <p:cNvSpPr>
            <a:spLocks noChangeShapeType="1"/>
          </p:cNvSpPr>
          <p:nvPr/>
        </p:nvSpPr>
        <p:spPr bwMode="auto">
          <a:xfrm flipH="1" flipV="1">
            <a:off x="2590800" y="1908175"/>
            <a:ext cx="58738" cy="6508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39" name="Text Box 13"/>
          <p:cNvSpPr txBox="1">
            <a:spLocks noChangeArrowheads="1"/>
          </p:cNvSpPr>
          <p:nvPr/>
        </p:nvSpPr>
        <p:spPr bwMode="auto">
          <a:xfrm rot="2685450">
            <a:off x="3527425" y="1912938"/>
            <a:ext cx="330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6</a:t>
            </a:r>
          </a:p>
        </p:txBody>
      </p:sp>
      <p:sp>
        <p:nvSpPr>
          <p:cNvPr id="150540" name="Line 14"/>
          <p:cNvSpPr>
            <a:spLocks noChangeShapeType="1"/>
          </p:cNvSpPr>
          <p:nvPr/>
        </p:nvSpPr>
        <p:spPr bwMode="auto">
          <a:xfrm rot="5400000" flipH="1" flipV="1">
            <a:off x="3754438" y="1928813"/>
            <a:ext cx="58737" cy="650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5"/>
          <p:cNvGrpSpPr>
            <a:grpSpLocks/>
          </p:cNvGrpSpPr>
          <p:nvPr/>
        </p:nvGrpSpPr>
        <p:grpSpPr bwMode="auto">
          <a:xfrm>
            <a:off x="1031875" y="3135313"/>
            <a:ext cx="574675" cy="95250"/>
            <a:chOff x="385" y="1797"/>
            <a:chExt cx="362" cy="60"/>
          </a:xfrm>
        </p:grpSpPr>
        <p:sp>
          <p:nvSpPr>
            <p:cNvPr id="150644" name="Line 1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5" name="Line 1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8"/>
          <p:cNvGrpSpPr>
            <a:grpSpLocks/>
          </p:cNvGrpSpPr>
          <p:nvPr/>
        </p:nvGrpSpPr>
        <p:grpSpPr bwMode="auto">
          <a:xfrm>
            <a:off x="1031875" y="2667000"/>
            <a:ext cx="574675" cy="95250"/>
            <a:chOff x="385" y="1797"/>
            <a:chExt cx="362" cy="60"/>
          </a:xfrm>
        </p:grpSpPr>
        <p:sp>
          <p:nvSpPr>
            <p:cNvPr id="150642" name="Line 19"/>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3" name="Line 20"/>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1"/>
          <p:cNvGrpSpPr>
            <a:grpSpLocks/>
          </p:cNvGrpSpPr>
          <p:nvPr/>
        </p:nvGrpSpPr>
        <p:grpSpPr bwMode="auto">
          <a:xfrm>
            <a:off x="1031875" y="2198688"/>
            <a:ext cx="574675" cy="95250"/>
            <a:chOff x="385" y="1797"/>
            <a:chExt cx="362" cy="60"/>
          </a:xfrm>
        </p:grpSpPr>
        <p:sp>
          <p:nvSpPr>
            <p:cNvPr id="150640" name="Line 22"/>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1" name="Line 23"/>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24"/>
          <p:cNvGrpSpPr>
            <a:grpSpLocks/>
          </p:cNvGrpSpPr>
          <p:nvPr/>
        </p:nvGrpSpPr>
        <p:grpSpPr bwMode="auto">
          <a:xfrm>
            <a:off x="1031875" y="1736725"/>
            <a:ext cx="574675" cy="95250"/>
            <a:chOff x="385" y="1797"/>
            <a:chExt cx="362" cy="60"/>
          </a:xfrm>
        </p:grpSpPr>
        <p:sp>
          <p:nvSpPr>
            <p:cNvPr id="150638" name="Line 25"/>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39" name="Line 26"/>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45" name="Line 27"/>
          <p:cNvSpPr>
            <a:spLocks noChangeShapeType="1"/>
          </p:cNvSpPr>
          <p:nvPr/>
        </p:nvSpPr>
        <p:spPr bwMode="auto">
          <a:xfrm flipV="1">
            <a:off x="1306513" y="3260725"/>
            <a:ext cx="0" cy="12890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6" name="Line 28"/>
          <p:cNvSpPr>
            <a:spLocks noChangeShapeType="1"/>
          </p:cNvSpPr>
          <p:nvPr/>
        </p:nvSpPr>
        <p:spPr bwMode="auto">
          <a:xfrm flipV="1">
            <a:off x="1306513" y="2787650"/>
            <a:ext cx="0" cy="3365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7" name="Line 29"/>
          <p:cNvSpPr>
            <a:spLocks noChangeShapeType="1"/>
          </p:cNvSpPr>
          <p:nvPr/>
        </p:nvSpPr>
        <p:spPr bwMode="auto">
          <a:xfrm flipV="1">
            <a:off x="1306513" y="1384300"/>
            <a:ext cx="0" cy="3365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8" name="Line 30"/>
          <p:cNvSpPr>
            <a:spLocks noChangeShapeType="1"/>
          </p:cNvSpPr>
          <p:nvPr/>
        </p:nvSpPr>
        <p:spPr bwMode="auto">
          <a:xfrm flipV="1">
            <a:off x="1306513" y="2301875"/>
            <a:ext cx="0" cy="35560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9" name="Line 31"/>
          <p:cNvSpPr>
            <a:spLocks noChangeShapeType="1"/>
          </p:cNvSpPr>
          <p:nvPr/>
        </p:nvSpPr>
        <p:spPr bwMode="auto">
          <a:xfrm flipV="1">
            <a:off x="1306513" y="1870075"/>
            <a:ext cx="0" cy="33020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0" name="Text Box 32"/>
          <p:cNvSpPr txBox="1">
            <a:spLocks noChangeArrowheads="1"/>
          </p:cNvSpPr>
          <p:nvPr/>
        </p:nvSpPr>
        <p:spPr bwMode="auto">
          <a:xfrm>
            <a:off x="323850" y="3014663"/>
            <a:ext cx="9620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51" name="Line 33"/>
          <p:cNvSpPr>
            <a:spLocks noChangeShapeType="1"/>
          </p:cNvSpPr>
          <p:nvPr/>
        </p:nvSpPr>
        <p:spPr bwMode="auto">
          <a:xfrm flipV="1">
            <a:off x="3194050" y="1625600"/>
            <a:ext cx="0" cy="1428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2" name="Line 34"/>
          <p:cNvSpPr>
            <a:spLocks noChangeShapeType="1"/>
          </p:cNvSpPr>
          <p:nvPr/>
        </p:nvSpPr>
        <p:spPr bwMode="auto">
          <a:xfrm>
            <a:off x="2870200" y="1739900"/>
            <a:ext cx="33338" cy="809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3" name="Line 35"/>
          <p:cNvSpPr>
            <a:spLocks noChangeShapeType="1"/>
          </p:cNvSpPr>
          <p:nvPr/>
        </p:nvSpPr>
        <p:spPr bwMode="auto">
          <a:xfrm flipV="1">
            <a:off x="3479800" y="1730375"/>
            <a:ext cx="42863" cy="936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36"/>
          <p:cNvGrpSpPr>
            <a:grpSpLocks/>
          </p:cNvGrpSpPr>
          <p:nvPr/>
        </p:nvGrpSpPr>
        <p:grpSpPr bwMode="auto">
          <a:xfrm rot="20362886" flipH="1">
            <a:off x="3092450" y="1919288"/>
            <a:ext cx="69850" cy="1223962"/>
            <a:chOff x="1066" y="1253"/>
            <a:chExt cx="0" cy="952"/>
          </a:xfrm>
        </p:grpSpPr>
        <p:sp>
          <p:nvSpPr>
            <p:cNvPr id="150636" name="Line 37"/>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7" name="Line 38"/>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39"/>
          <p:cNvGrpSpPr>
            <a:grpSpLocks/>
          </p:cNvGrpSpPr>
          <p:nvPr/>
        </p:nvGrpSpPr>
        <p:grpSpPr bwMode="auto">
          <a:xfrm rot="166" flipH="1">
            <a:off x="3103563" y="1941513"/>
            <a:ext cx="69850" cy="1223962"/>
            <a:chOff x="1066" y="1253"/>
            <a:chExt cx="0" cy="952"/>
          </a:xfrm>
        </p:grpSpPr>
        <p:sp>
          <p:nvSpPr>
            <p:cNvPr id="150634" name="Line 40"/>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5" name="Line 41"/>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42"/>
          <p:cNvGrpSpPr>
            <a:grpSpLocks/>
          </p:cNvGrpSpPr>
          <p:nvPr/>
        </p:nvGrpSpPr>
        <p:grpSpPr bwMode="auto">
          <a:xfrm rot="1454649" flipH="1">
            <a:off x="3063875" y="1951038"/>
            <a:ext cx="71438" cy="1223962"/>
            <a:chOff x="1066" y="1253"/>
            <a:chExt cx="0" cy="952"/>
          </a:xfrm>
        </p:grpSpPr>
        <p:sp>
          <p:nvSpPr>
            <p:cNvPr id="150632" name="Line 43"/>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3" name="Line 44"/>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45"/>
          <p:cNvGrpSpPr>
            <a:grpSpLocks/>
          </p:cNvGrpSpPr>
          <p:nvPr/>
        </p:nvGrpSpPr>
        <p:grpSpPr bwMode="auto">
          <a:xfrm rot="2915571" flipH="1">
            <a:off x="3078957" y="1905793"/>
            <a:ext cx="69850" cy="1223963"/>
            <a:chOff x="1066" y="1253"/>
            <a:chExt cx="0" cy="952"/>
          </a:xfrm>
        </p:grpSpPr>
        <p:sp>
          <p:nvSpPr>
            <p:cNvPr id="150630" name="Line 46"/>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1" name="Line 47"/>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58" name="Oval 48"/>
          <p:cNvSpPr>
            <a:spLocks noChangeArrowheads="1"/>
          </p:cNvSpPr>
          <p:nvPr/>
        </p:nvSpPr>
        <p:spPr bwMode="auto">
          <a:xfrm>
            <a:off x="3114675" y="2473325"/>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50559" name="Text Box 49"/>
          <p:cNvSpPr txBox="1">
            <a:spLocks noChangeArrowheads="1"/>
          </p:cNvSpPr>
          <p:nvPr/>
        </p:nvSpPr>
        <p:spPr bwMode="auto">
          <a:xfrm>
            <a:off x="3048000" y="1698625"/>
            <a:ext cx="2857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sp>
        <p:nvSpPr>
          <p:cNvPr id="150560" name="Text Box 50"/>
          <p:cNvSpPr txBox="1">
            <a:spLocks noChangeArrowheads="1"/>
          </p:cNvSpPr>
          <p:nvPr/>
        </p:nvSpPr>
        <p:spPr bwMode="auto">
          <a:xfrm>
            <a:off x="323850" y="2508250"/>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1" name="Text Box 51"/>
          <p:cNvSpPr txBox="1">
            <a:spLocks noChangeArrowheads="1"/>
          </p:cNvSpPr>
          <p:nvPr/>
        </p:nvSpPr>
        <p:spPr bwMode="auto">
          <a:xfrm>
            <a:off x="323850" y="2051050"/>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2" name="Text Box 52"/>
          <p:cNvSpPr txBox="1">
            <a:spLocks noChangeArrowheads="1"/>
          </p:cNvSpPr>
          <p:nvPr/>
        </p:nvSpPr>
        <p:spPr bwMode="auto">
          <a:xfrm>
            <a:off x="323850" y="1558925"/>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3" name="Text Box 53"/>
          <p:cNvSpPr txBox="1">
            <a:spLocks noChangeArrowheads="1"/>
          </p:cNvSpPr>
          <p:nvPr/>
        </p:nvSpPr>
        <p:spPr bwMode="auto">
          <a:xfrm>
            <a:off x="2957513" y="2608263"/>
            <a:ext cx="50482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FF3300"/>
                </a:solidFill>
                <a:latin typeface="Times New Roman" pitchFamily="18" charset="0"/>
              </a:rPr>
              <a:t>V</a:t>
            </a:r>
          </a:p>
        </p:txBody>
      </p:sp>
      <p:sp>
        <p:nvSpPr>
          <p:cNvPr id="150564" name="Line 54"/>
          <p:cNvSpPr>
            <a:spLocks noChangeShapeType="1"/>
          </p:cNvSpPr>
          <p:nvPr/>
        </p:nvSpPr>
        <p:spPr bwMode="auto">
          <a:xfrm>
            <a:off x="2482850" y="2632075"/>
            <a:ext cx="141128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65" name="Line 55"/>
          <p:cNvSpPr>
            <a:spLocks noChangeShapeType="1"/>
          </p:cNvSpPr>
          <p:nvPr/>
        </p:nvSpPr>
        <p:spPr bwMode="auto">
          <a:xfrm>
            <a:off x="4605338" y="0"/>
            <a:ext cx="0" cy="685800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56"/>
          <p:cNvGrpSpPr>
            <a:grpSpLocks/>
          </p:cNvGrpSpPr>
          <p:nvPr/>
        </p:nvGrpSpPr>
        <p:grpSpPr bwMode="auto">
          <a:xfrm>
            <a:off x="0" y="5557838"/>
            <a:ext cx="9294813" cy="1300162"/>
            <a:chOff x="0" y="3501"/>
            <a:chExt cx="2554" cy="819"/>
          </a:xfrm>
        </p:grpSpPr>
        <p:sp>
          <p:nvSpPr>
            <p:cNvPr id="150628" name="Rectangle 57"/>
            <p:cNvSpPr>
              <a:spLocks noChangeArrowheads="1"/>
            </p:cNvSpPr>
            <p:nvPr/>
          </p:nvSpPr>
          <p:spPr bwMode="auto">
            <a:xfrm>
              <a:off x="0" y="3501"/>
              <a:ext cx="2547"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50629" name="Text Box 58"/>
            <p:cNvSpPr txBox="1">
              <a:spLocks noChangeArrowheads="1"/>
            </p:cNvSpPr>
            <p:nvPr/>
          </p:nvSpPr>
          <p:spPr bwMode="auto">
            <a:xfrm>
              <a:off x="0" y="3596"/>
              <a:ext cx="2554" cy="724"/>
            </a:xfrm>
            <a:prstGeom prst="rect">
              <a:avLst/>
            </a:prstGeom>
            <a:noFill/>
            <a:ln w="9525">
              <a:noFill/>
              <a:miter lim="800000"/>
              <a:headEnd/>
              <a:tailEnd/>
            </a:ln>
          </p:spPr>
          <p:txBody>
            <a:bodyPr/>
            <a:lstStyle/>
            <a:p>
              <a:pPr algn="ctr" fontAlgn="base">
                <a:spcBef>
                  <a:spcPct val="50000"/>
                </a:spcBef>
                <a:spcAft>
                  <a:spcPct val="0"/>
                </a:spcAft>
              </a:pPr>
              <a:r>
                <a:rPr lang="es-ES" sz="2200" b="1">
                  <a:solidFill>
                    <a:srgbClr val="FFFFFF"/>
                  </a:solidFill>
                </a:rPr>
                <a:t>Este montaje ofrece valores </a:t>
              </a:r>
              <a:r>
                <a:rPr lang="es-ES" sz="2200" b="1">
                  <a:solidFill>
                    <a:srgbClr val="FFFF00"/>
                  </a:solidFill>
                </a:rPr>
                <a:t>discontinuos</a:t>
              </a:r>
              <a:r>
                <a:rPr lang="es-ES" sz="2200" b="1">
                  <a:solidFill>
                    <a:srgbClr val="FFFFFF"/>
                  </a:solidFill>
                </a:rPr>
                <a:t> del voltaje entre 0 y 6 V:</a:t>
              </a:r>
            </a:p>
            <a:p>
              <a:pPr algn="ctr" fontAlgn="base">
                <a:spcBef>
                  <a:spcPct val="50000"/>
                </a:spcBef>
                <a:spcAft>
                  <a:spcPct val="0"/>
                </a:spcAft>
              </a:pPr>
              <a:r>
                <a:rPr lang="es-ES" sz="2200" b="1">
                  <a:solidFill>
                    <a:srgbClr val="FFFFFF"/>
                  </a:solidFill>
                </a:rPr>
                <a:t>1,5 V  ;  3,0 V  ;  4,5 V  ;  6,0 V</a:t>
              </a:r>
            </a:p>
          </p:txBody>
        </p:sp>
      </p:grpSp>
      <p:grpSp>
        <p:nvGrpSpPr>
          <p:cNvPr id="13" name="Group 59"/>
          <p:cNvGrpSpPr>
            <a:grpSpLocks/>
          </p:cNvGrpSpPr>
          <p:nvPr/>
        </p:nvGrpSpPr>
        <p:grpSpPr bwMode="auto">
          <a:xfrm>
            <a:off x="1304925" y="750888"/>
            <a:ext cx="1892300" cy="2217737"/>
            <a:chOff x="716" y="702"/>
            <a:chExt cx="1192" cy="1405"/>
          </a:xfrm>
        </p:grpSpPr>
        <p:sp>
          <p:nvSpPr>
            <p:cNvPr id="150626" name="Freeform 60"/>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7" name="Line 61"/>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4" name="Group 62"/>
          <p:cNvGrpSpPr>
            <a:grpSpLocks/>
          </p:cNvGrpSpPr>
          <p:nvPr/>
        </p:nvGrpSpPr>
        <p:grpSpPr bwMode="auto">
          <a:xfrm>
            <a:off x="1300163" y="747713"/>
            <a:ext cx="1892300" cy="1735137"/>
            <a:chOff x="716" y="702"/>
            <a:chExt cx="1192" cy="1405"/>
          </a:xfrm>
        </p:grpSpPr>
        <p:sp>
          <p:nvSpPr>
            <p:cNvPr id="150624" name="Freeform 63"/>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5" name="Line 64"/>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5" name="Group 65"/>
          <p:cNvGrpSpPr>
            <a:grpSpLocks/>
          </p:cNvGrpSpPr>
          <p:nvPr/>
        </p:nvGrpSpPr>
        <p:grpSpPr bwMode="auto">
          <a:xfrm>
            <a:off x="1300163" y="747713"/>
            <a:ext cx="1892300" cy="1268412"/>
            <a:chOff x="716" y="702"/>
            <a:chExt cx="1192" cy="1405"/>
          </a:xfrm>
        </p:grpSpPr>
        <p:sp>
          <p:nvSpPr>
            <p:cNvPr id="150622" name="Freeform 66"/>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3" name="Line 67"/>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6" name="Group 68"/>
          <p:cNvGrpSpPr>
            <a:grpSpLocks/>
          </p:cNvGrpSpPr>
          <p:nvPr/>
        </p:nvGrpSpPr>
        <p:grpSpPr bwMode="auto">
          <a:xfrm>
            <a:off x="1300163" y="758825"/>
            <a:ext cx="1892300" cy="800100"/>
            <a:chOff x="716" y="702"/>
            <a:chExt cx="1192" cy="1405"/>
          </a:xfrm>
        </p:grpSpPr>
        <p:sp>
          <p:nvSpPr>
            <p:cNvPr id="150620" name="Freeform 69"/>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1" name="Line 70"/>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50571" name="Line 71"/>
          <p:cNvSpPr>
            <a:spLocks noChangeShapeType="1"/>
          </p:cNvSpPr>
          <p:nvPr/>
        </p:nvSpPr>
        <p:spPr bwMode="auto">
          <a:xfrm>
            <a:off x="3192463" y="742950"/>
            <a:ext cx="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2" name="Line 72"/>
          <p:cNvSpPr>
            <a:spLocks noChangeShapeType="1"/>
          </p:cNvSpPr>
          <p:nvPr/>
        </p:nvSpPr>
        <p:spPr bwMode="auto">
          <a:xfrm flipH="1" flipV="1">
            <a:off x="7485063" y="2682875"/>
            <a:ext cx="17462" cy="18621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3" name="Line 73"/>
          <p:cNvSpPr>
            <a:spLocks noChangeShapeType="1"/>
          </p:cNvSpPr>
          <p:nvPr/>
        </p:nvSpPr>
        <p:spPr bwMode="auto">
          <a:xfrm>
            <a:off x="5834063" y="4554538"/>
            <a:ext cx="16811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4" name="Line 74"/>
          <p:cNvSpPr>
            <a:spLocks noChangeShapeType="1"/>
          </p:cNvSpPr>
          <p:nvPr/>
        </p:nvSpPr>
        <p:spPr bwMode="auto">
          <a:xfrm flipV="1">
            <a:off x="5835650" y="3260725"/>
            <a:ext cx="0" cy="12890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75"/>
          <p:cNvGrpSpPr>
            <a:grpSpLocks/>
          </p:cNvGrpSpPr>
          <p:nvPr/>
        </p:nvGrpSpPr>
        <p:grpSpPr bwMode="auto">
          <a:xfrm>
            <a:off x="4852988" y="1384300"/>
            <a:ext cx="1282700" cy="1997075"/>
            <a:chOff x="3057" y="1109"/>
            <a:chExt cx="808" cy="1258"/>
          </a:xfrm>
        </p:grpSpPr>
        <p:grpSp>
          <p:nvGrpSpPr>
            <p:cNvPr id="18" name="Group 76"/>
            <p:cNvGrpSpPr>
              <a:grpSpLocks/>
            </p:cNvGrpSpPr>
            <p:nvPr/>
          </p:nvGrpSpPr>
          <p:grpSpPr bwMode="auto">
            <a:xfrm>
              <a:off x="3503" y="2212"/>
              <a:ext cx="362" cy="60"/>
              <a:chOff x="385" y="1797"/>
              <a:chExt cx="362" cy="60"/>
            </a:xfrm>
          </p:grpSpPr>
          <p:sp>
            <p:nvSpPr>
              <p:cNvPr id="150618" name="Line 77"/>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9" name="Line 78"/>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79"/>
            <p:cNvGrpSpPr>
              <a:grpSpLocks/>
            </p:cNvGrpSpPr>
            <p:nvPr/>
          </p:nvGrpSpPr>
          <p:grpSpPr bwMode="auto">
            <a:xfrm>
              <a:off x="3503" y="1917"/>
              <a:ext cx="362" cy="60"/>
              <a:chOff x="385" y="1797"/>
              <a:chExt cx="362" cy="60"/>
            </a:xfrm>
          </p:grpSpPr>
          <p:sp>
            <p:nvSpPr>
              <p:cNvPr id="150616" name="Line 8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7" name="Line 8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82"/>
            <p:cNvGrpSpPr>
              <a:grpSpLocks/>
            </p:cNvGrpSpPr>
            <p:nvPr/>
          </p:nvGrpSpPr>
          <p:grpSpPr bwMode="auto">
            <a:xfrm>
              <a:off x="3503" y="1622"/>
              <a:ext cx="362" cy="60"/>
              <a:chOff x="385" y="1797"/>
              <a:chExt cx="362" cy="60"/>
            </a:xfrm>
          </p:grpSpPr>
          <p:sp>
            <p:nvSpPr>
              <p:cNvPr id="150614" name="Line 83"/>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5" name="Line 84"/>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85"/>
            <p:cNvGrpSpPr>
              <a:grpSpLocks/>
            </p:cNvGrpSpPr>
            <p:nvPr/>
          </p:nvGrpSpPr>
          <p:grpSpPr bwMode="auto">
            <a:xfrm>
              <a:off x="3503" y="1331"/>
              <a:ext cx="362" cy="60"/>
              <a:chOff x="385" y="1797"/>
              <a:chExt cx="362" cy="60"/>
            </a:xfrm>
          </p:grpSpPr>
          <p:sp>
            <p:nvSpPr>
              <p:cNvPr id="150612" name="Line 8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3" name="Line 8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604" name="Line 88"/>
            <p:cNvSpPr>
              <a:spLocks noChangeShapeType="1"/>
            </p:cNvSpPr>
            <p:nvPr/>
          </p:nvSpPr>
          <p:spPr bwMode="auto">
            <a:xfrm flipV="1">
              <a:off x="3676" y="1993"/>
              <a:ext cx="0" cy="21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5" name="Line 89"/>
            <p:cNvSpPr>
              <a:spLocks noChangeShapeType="1"/>
            </p:cNvSpPr>
            <p:nvPr/>
          </p:nvSpPr>
          <p:spPr bwMode="auto">
            <a:xfrm flipV="1">
              <a:off x="3676" y="1109"/>
              <a:ext cx="0" cy="21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6" name="Line 90"/>
            <p:cNvSpPr>
              <a:spLocks noChangeShapeType="1"/>
            </p:cNvSpPr>
            <p:nvPr/>
          </p:nvSpPr>
          <p:spPr bwMode="auto">
            <a:xfrm flipV="1">
              <a:off x="3676" y="1687"/>
              <a:ext cx="0" cy="22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7" name="Line 91"/>
            <p:cNvSpPr>
              <a:spLocks noChangeShapeType="1"/>
            </p:cNvSpPr>
            <p:nvPr/>
          </p:nvSpPr>
          <p:spPr bwMode="auto">
            <a:xfrm flipV="1">
              <a:off x="3676" y="1415"/>
              <a:ext cx="0" cy="20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8" name="Text Box 92"/>
            <p:cNvSpPr txBox="1">
              <a:spLocks noChangeArrowheads="1"/>
            </p:cNvSpPr>
            <p:nvPr/>
          </p:nvSpPr>
          <p:spPr bwMode="auto">
            <a:xfrm>
              <a:off x="3057" y="2136"/>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09" name="Text Box 93"/>
            <p:cNvSpPr txBox="1">
              <a:spLocks noChangeArrowheads="1"/>
            </p:cNvSpPr>
            <p:nvPr/>
          </p:nvSpPr>
          <p:spPr bwMode="auto">
            <a:xfrm>
              <a:off x="3057" y="1817"/>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10" name="Text Box 94"/>
            <p:cNvSpPr txBox="1">
              <a:spLocks noChangeArrowheads="1"/>
            </p:cNvSpPr>
            <p:nvPr/>
          </p:nvSpPr>
          <p:spPr bwMode="auto">
            <a:xfrm>
              <a:off x="3057" y="1529"/>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11" name="Text Box 95"/>
            <p:cNvSpPr txBox="1">
              <a:spLocks noChangeArrowheads="1"/>
            </p:cNvSpPr>
            <p:nvPr/>
          </p:nvSpPr>
          <p:spPr bwMode="auto">
            <a:xfrm>
              <a:off x="3057" y="1219"/>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grpSp>
      <p:grpSp>
        <p:nvGrpSpPr>
          <p:cNvPr id="22" name="Group 96"/>
          <p:cNvGrpSpPr>
            <a:grpSpLocks/>
          </p:cNvGrpSpPr>
          <p:nvPr/>
        </p:nvGrpSpPr>
        <p:grpSpPr bwMode="auto">
          <a:xfrm>
            <a:off x="5829300" y="738188"/>
            <a:ext cx="1892300" cy="2230437"/>
            <a:chOff x="716" y="702"/>
            <a:chExt cx="1192" cy="1405"/>
          </a:xfrm>
        </p:grpSpPr>
        <p:sp>
          <p:nvSpPr>
            <p:cNvPr id="150598" name="Freeform 97"/>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9" name="Line 98"/>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3" name="Group 99"/>
          <p:cNvGrpSpPr>
            <a:grpSpLocks/>
          </p:cNvGrpSpPr>
          <p:nvPr/>
        </p:nvGrpSpPr>
        <p:grpSpPr bwMode="auto">
          <a:xfrm>
            <a:off x="5824538" y="747713"/>
            <a:ext cx="1892300" cy="1735137"/>
            <a:chOff x="716" y="702"/>
            <a:chExt cx="1192" cy="1405"/>
          </a:xfrm>
        </p:grpSpPr>
        <p:sp>
          <p:nvSpPr>
            <p:cNvPr id="150596" name="Freeform 100"/>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7" name="Line 101"/>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4" name="Group 102"/>
          <p:cNvGrpSpPr>
            <a:grpSpLocks/>
          </p:cNvGrpSpPr>
          <p:nvPr/>
        </p:nvGrpSpPr>
        <p:grpSpPr bwMode="auto">
          <a:xfrm>
            <a:off x="5824538" y="747713"/>
            <a:ext cx="1892300" cy="1268412"/>
            <a:chOff x="716" y="702"/>
            <a:chExt cx="1192" cy="1405"/>
          </a:xfrm>
        </p:grpSpPr>
        <p:sp>
          <p:nvSpPr>
            <p:cNvPr id="150594" name="Freeform 103"/>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5" name="Line 104"/>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5" name="Group 105"/>
          <p:cNvGrpSpPr>
            <a:grpSpLocks/>
          </p:cNvGrpSpPr>
          <p:nvPr/>
        </p:nvGrpSpPr>
        <p:grpSpPr bwMode="auto">
          <a:xfrm>
            <a:off x="5829300" y="747713"/>
            <a:ext cx="1892300" cy="811212"/>
            <a:chOff x="716" y="702"/>
            <a:chExt cx="1192" cy="1405"/>
          </a:xfrm>
        </p:grpSpPr>
        <p:sp>
          <p:nvSpPr>
            <p:cNvPr id="150592" name="Freeform 106"/>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3" name="Line 107"/>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38348" name="Litebulb"/>
          <p:cNvSpPr>
            <a:spLocks noEditPoints="1" noChangeArrowheads="1"/>
          </p:cNvSpPr>
          <p:nvPr/>
        </p:nvSpPr>
        <p:spPr bwMode="auto">
          <a:xfrm rot="5400000" flipH="1">
            <a:off x="7674769" y="19343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109"/>
          <p:cNvGrpSpPr>
            <a:grpSpLocks/>
          </p:cNvGrpSpPr>
          <p:nvPr/>
        </p:nvGrpSpPr>
        <p:grpSpPr bwMode="auto">
          <a:xfrm rot="5400000">
            <a:off x="7466013" y="2444750"/>
            <a:ext cx="306387" cy="347663"/>
            <a:chOff x="2488" y="2178"/>
            <a:chExt cx="193" cy="219"/>
          </a:xfrm>
        </p:grpSpPr>
        <p:grpSp>
          <p:nvGrpSpPr>
            <p:cNvPr id="27" name="Group 110"/>
            <p:cNvGrpSpPr>
              <a:grpSpLocks/>
            </p:cNvGrpSpPr>
            <p:nvPr/>
          </p:nvGrpSpPr>
          <p:grpSpPr bwMode="auto">
            <a:xfrm>
              <a:off x="2490" y="2178"/>
              <a:ext cx="191" cy="115"/>
              <a:chOff x="2490" y="2178"/>
              <a:chExt cx="191" cy="115"/>
            </a:xfrm>
          </p:grpSpPr>
          <p:sp>
            <p:nvSpPr>
              <p:cNvPr id="150589" name="Rectangle 111"/>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50590" name="Line 112"/>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1" name="Line 113"/>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87" name="AutoShape 114"/>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50588" name="Rectangle 115"/>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38356" name="Line 116"/>
          <p:cNvSpPr>
            <a:spLocks noChangeShapeType="1"/>
          </p:cNvSpPr>
          <p:nvPr/>
        </p:nvSpPr>
        <p:spPr bwMode="auto">
          <a:xfrm>
            <a:off x="7718425" y="1069975"/>
            <a:ext cx="0" cy="1403350"/>
          </a:xfrm>
          <a:prstGeom prst="line">
            <a:avLst/>
          </a:pr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8" name="Group 117"/>
          <p:cNvGrpSpPr>
            <a:grpSpLocks/>
          </p:cNvGrpSpPr>
          <p:nvPr/>
        </p:nvGrpSpPr>
        <p:grpSpPr bwMode="auto">
          <a:xfrm>
            <a:off x="5824538" y="754063"/>
            <a:ext cx="1890712" cy="2692400"/>
            <a:chOff x="716" y="712"/>
            <a:chExt cx="1191" cy="1696"/>
          </a:xfrm>
        </p:grpSpPr>
        <p:sp>
          <p:nvSpPr>
            <p:cNvPr id="150584" name="Freeform 118"/>
            <p:cNvSpPr>
              <a:spLocks/>
            </p:cNvSpPr>
            <p:nvPr/>
          </p:nvSpPr>
          <p:spPr bwMode="auto">
            <a:xfrm>
              <a:off x="993" y="712"/>
              <a:ext cx="914" cy="1696"/>
            </a:xfrm>
            <a:custGeom>
              <a:avLst/>
              <a:gdLst>
                <a:gd name="T0" fmla="*/ 0 w 914"/>
                <a:gd name="T1" fmla="*/ 1696 h 1696"/>
                <a:gd name="T2" fmla="*/ 2 w 914"/>
                <a:gd name="T3" fmla="*/ 0 h 1696"/>
                <a:gd name="T4" fmla="*/ 914 w 914"/>
                <a:gd name="T5" fmla="*/ 0 h 1696"/>
                <a:gd name="T6" fmla="*/ 914 w 914"/>
                <a:gd name="T7" fmla="*/ 900 h 1696"/>
                <a:gd name="T8" fmla="*/ 0 60000 65536"/>
                <a:gd name="T9" fmla="*/ 0 60000 65536"/>
                <a:gd name="T10" fmla="*/ 0 60000 65536"/>
                <a:gd name="T11" fmla="*/ 0 60000 65536"/>
                <a:gd name="T12" fmla="*/ 0 w 914"/>
                <a:gd name="T13" fmla="*/ 0 h 1696"/>
                <a:gd name="T14" fmla="*/ 914 w 914"/>
                <a:gd name="T15" fmla="*/ 1696 h 1696"/>
              </a:gdLst>
              <a:ahLst/>
              <a:cxnLst>
                <a:cxn ang="T8">
                  <a:pos x="T0" y="T1"/>
                </a:cxn>
                <a:cxn ang="T9">
                  <a:pos x="T2" y="T3"/>
                </a:cxn>
                <a:cxn ang="T10">
                  <a:pos x="T4" y="T5"/>
                </a:cxn>
                <a:cxn ang="T11">
                  <a:pos x="T6" y="T7"/>
                </a:cxn>
              </a:cxnLst>
              <a:rect l="T12" t="T13" r="T14" b="T15"/>
              <a:pathLst>
                <a:path w="914" h="1696">
                  <a:moveTo>
                    <a:pt x="0" y="1696"/>
                  </a:moveTo>
                  <a:lnTo>
                    <a:pt x="2" y="0"/>
                  </a:lnTo>
                  <a:lnTo>
                    <a:pt x="914" y="0"/>
                  </a:lnTo>
                  <a:lnTo>
                    <a:pt x="914" y="900"/>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85" name="Line 119"/>
            <p:cNvSpPr>
              <a:spLocks noChangeShapeType="1"/>
            </p:cNvSpPr>
            <p:nvPr/>
          </p:nvSpPr>
          <p:spPr bwMode="auto">
            <a:xfrm flipH="1">
              <a:off x="716" y="2395"/>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22" name="121 CuadroTexto"/>
          <p:cNvSpPr txBox="1"/>
          <p:nvPr/>
        </p:nvSpPr>
        <p:spPr>
          <a:xfrm>
            <a:off x="1151068" y="4658061"/>
            <a:ext cx="2226833" cy="338554"/>
          </a:xfrm>
          <a:prstGeom prst="rect">
            <a:avLst/>
          </a:prstGeom>
          <a:noFill/>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
        <p:nvSpPr>
          <p:cNvPr id="123" name="122 CuadroTexto"/>
          <p:cNvSpPr txBox="1"/>
          <p:nvPr/>
        </p:nvSpPr>
        <p:spPr>
          <a:xfrm>
            <a:off x="5615491" y="4658061"/>
            <a:ext cx="2226833" cy="338554"/>
          </a:xfrm>
          <a:prstGeom prst="rect">
            <a:avLst/>
          </a:prstGeom>
          <a:noFill/>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grpId="0" nodeType="withEffect">
                                  <p:stCondLst>
                                    <p:cond delay="0"/>
                                  </p:stCondLst>
                                  <p:childTnLst>
                                    <p:anim calcmode="discrete" valueType="str">
                                      <p:cBhvr>
                                        <p:cTn id="6" dur="500" fill="hold"/>
                                        <p:tgtEl>
                                          <p:spTgt spid="122"/>
                                        </p:tgtEl>
                                        <p:attrNameLst>
                                          <p:attrName>style.visibility</p:attrName>
                                        </p:attrNameLst>
                                      </p:cBhvr>
                                      <p:tavLst>
                                        <p:tav tm="0">
                                          <p:val>
                                            <p:strVal val="hidden"/>
                                          </p:val>
                                        </p:tav>
                                        <p:tav tm="50000">
                                          <p:val>
                                            <p:strVal val="visible"/>
                                          </p:val>
                                        </p:tav>
                                      </p:tavLst>
                                    </p:anim>
                                  </p:childTnLst>
                                </p:cTn>
                              </p:par>
                            </p:childTnLst>
                          </p:cTn>
                        </p:par>
                        <p:par>
                          <p:cTn id="7" fill="hold">
                            <p:stCondLst>
                              <p:cond delay="5000"/>
                            </p:stCondLst>
                            <p:childTnLst>
                              <p:par>
                                <p:cTn id="8" presetID="1" presetClass="exit" presetSubtype="0" fill="hold" grpId="1" nodeType="afterEffect">
                                  <p:stCondLst>
                                    <p:cond delay="0"/>
                                  </p:stCondLst>
                                  <p:childTnLst>
                                    <p:set>
                                      <p:cBhvr>
                                        <p:cTn id="9" dur="1" fill="hold">
                                          <p:stCondLst>
                                            <p:cond delay="0"/>
                                          </p:stCondLst>
                                        </p:cTn>
                                        <p:tgtEl>
                                          <p:spTgt spid="1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3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83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83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83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8348"/>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35" presetClass="emph" presetSubtype="0" repeatCount="10000" fill="hold" grpId="0" nodeType="withEffect">
                                  <p:stCondLst>
                                    <p:cond delay="0"/>
                                  </p:stCondLst>
                                  <p:childTnLst>
                                    <p:anim calcmode="discrete" valueType="str">
                                      <p:cBhvr>
                                        <p:cTn id="74" dur="500" fill="hold"/>
                                        <p:tgtEl>
                                          <p:spTgt spid="123"/>
                                        </p:tgtEl>
                                        <p:attrNameLst>
                                          <p:attrName>style.visibility</p:attrName>
                                        </p:attrNameLst>
                                      </p:cBhvr>
                                      <p:tavLst>
                                        <p:tav tm="0">
                                          <p:val>
                                            <p:strVal val="hidden"/>
                                          </p:val>
                                        </p:tav>
                                        <p:tav tm="50000">
                                          <p:val>
                                            <p:strVal val="visible"/>
                                          </p:val>
                                        </p:tav>
                                      </p:tavLst>
                                    </p:anim>
                                  </p:childTnLst>
                                </p:cTn>
                              </p:par>
                            </p:childTnLst>
                          </p:cTn>
                        </p:par>
                        <p:par>
                          <p:cTn id="75" fill="hold">
                            <p:stCondLst>
                              <p:cond delay="5000"/>
                            </p:stCondLst>
                            <p:childTnLst>
                              <p:par>
                                <p:cTn id="76" presetID="1" presetClass="exit" presetSubtype="0" fill="hold" grpId="1" nodeType="afterEffect">
                                  <p:stCondLst>
                                    <p:cond delay="0"/>
                                  </p:stCondLst>
                                  <p:childTnLst>
                                    <p:set>
                                      <p:cBhvr>
                                        <p:cTn id="77" dur="1" fill="hold">
                                          <p:stCondLst>
                                            <p:cond delay="0"/>
                                          </p:stCondLst>
                                        </p:cTn>
                                        <p:tgtEl>
                                          <p:spTgt spid="1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par>
                                <p:cTn id="84" presetID="1" presetClass="emph" presetSubtype="2" fill="hold" nodeType="withEffect">
                                  <p:stCondLst>
                                    <p:cond delay="0"/>
                                  </p:stCondLst>
                                  <p:childTnLst>
                                    <p:animClr clrSpc="rgb" dir="cw">
                                      <p:cBhvr>
                                        <p:cTn id="85" dur="100" fill="hold"/>
                                        <p:tgtEl>
                                          <p:spTgt spid="138348"/>
                                        </p:tgtEl>
                                        <p:attrNameLst>
                                          <p:attrName>fillcolor</p:attrName>
                                        </p:attrNameLst>
                                      </p:cBhvr>
                                      <p:to>
                                        <a:srgbClr val="FFFFB9"/>
                                      </p:to>
                                    </p:animClr>
                                    <p:set>
                                      <p:cBhvr>
                                        <p:cTn id="86" dur="100" fill="hold"/>
                                        <p:tgtEl>
                                          <p:spTgt spid="138348"/>
                                        </p:tgtEl>
                                        <p:attrNameLst>
                                          <p:attrName>fill.type</p:attrName>
                                        </p:attrNameLst>
                                      </p:cBhvr>
                                      <p:to>
                                        <p:strVal val="solid"/>
                                      </p:to>
                                    </p:set>
                                    <p:set>
                                      <p:cBhvr>
                                        <p:cTn id="87" dur="100" fill="hold"/>
                                        <p:tgtEl>
                                          <p:spTgt spid="138348"/>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par>
                                <p:cTn id="94" presetID="1" presetClass="emph" presetSubtype="2" fill="hold" nodeType="withEffect">
                                  <p:stCondLst>
                                    <p:cond delay="0"/>
                                  </p:stCondLst>
                                  <p:childTnLst>
                                    <p:animClr clrSpc="rgb" dir="cw">
                                      <p:cBhvr>
                                        <p:cTn id="95" dur="100" fill="hold"/>
                                        <p:tgtEl>
                                          <p:spTgt spid="138348"/>
                                        </p:tgtEl>
                                        <p:attrNameLst>
                                          <p:attrName>fillcolor</p:attrName>
                                        </p:attrNameLst>
                                      </p:cBhvr>
                                      <p:to>
                                        <a:srgbClr val="FFFF71"/>
                                      </p:to>
                                    </p:animClr>
                                    <p:set>
                                      <p:cBhvr>
                                        <p:cTn id="96" dur="100" fill="hold"/>
                                        <p:tgtEl>
                                          <p:spTgt spid="138348"/>
                                        </p:tgtEl>
                                        <p:attrNameLst>
                                          <p:attrName>fill.type</p:attrName>
                                        </p:attrNameLst>
                                      </p:cBhvr>
                                      <p:to>
                                        <p:strVal val="solid"/>
                                      </p:to>
                                    </p:set>
                                    <p:set>
                                      <p:cBhvr>
                                        <p:cTn id="97" dur="100" fill="hold"/>
                                        <p:tgtEl>
                                          <p:spTgt spid="138348"/>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par>
                                <p:cTn id="104" presetID="1" presetClass="emph" presetSubtype="2" fill="hold" nodeType="withEffect">
                                  <p:stCondLst>
                                    <p:cond delay="0"/>
                                  </p:stCondLst>
                                  <p:childTnLst>
                                    <p:animClr clrSpc="rgb" dir="cw">
                                      <p:cBhvr>
                                        <p:cTn id="105" dur="100" fill="hold"/>
                                        <p:tgtEl>
                                          <p:spTgt spid="138348"/>
                                        </p:tgtEl>
                                        <p:attrNameLst>
                                          <p:attrName>fillcolor</p:attrName>
                                        </p:attrNameLst>
                                      </p:cBhvr>
                                      <p:to>
                                        <a:srgbClr val="FFFF5B"/>
                                      </p:to>
                                    </p:animClr>
                                    <p:set>
                                      <p:cBhvr>
                                        <p:cTn id="106" dur="100" fill="hold"/>
                                        <p:tgtEl>
                                          <p:spTgt spid="138348"/>
                                        </p:tgtEl>
                                        <p:attrNameLst>
                                          <p:attrName>fill.type</p:attrName>
                                        </p:attrNameLst>
                                      </p:cBhvr>
                                      <p:to>
                                        <p:strVal val="solid"/>
                                      </p:to>
                                    </p:set>
                                    <p:set>
                                      <p:cBhvr>
                                        <p:cTn id="107" dur="100" fill="hold"/>
                                        <p:tgtEl>
                                          <p:spTgt spid="138348"/>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childTnLst>
                                </p:cTn>
                              </p:par>
                              <p:par>
                                <p:cTn id="114" presetID="1" presetClass="emph" presetSubtype="2" fill="hold" nodeType="withEffect">
                                  <p:stCondLst>
                                    <p:cond delay="0"/>
                                  </p:stCondLst>
                                  <p:childTnLst>
                                    <p:animClr clrSpc="rgb" dir="cw">
                                      <p:cBhvr>
                                        <p:cTn id="115" dur="100" fill="hold"/>
                                        <p:tgtEl>
                                          <p:spTgt spid="138348"/>
                                        </p:tgtEl>
                                        <p:attrNameLst>
                                          <p:attrName>fillcolor</p:attrName>
                                        </p:attrNameLst>
                                      </p:cBhvr>
                                      <p:to>
                                        <a:srgbClr val="F2EC00"/>
                                      </p:to>
                                    </p:animClr>
                                    <p:set>
                                      <p:cBhvr>
                                        <p:cTn id="116" dur="100" fill="hold"/>
                                        <p:tgtEl>
                                          <p:spTgt spid="138348"/>
                                        </p:tgtEl>
                                        <p:attrNameLst>
                                          <p:attrName>fill.type</p:attrName>
                                        </p:attrNameLst>
                                      </p:cBhvr>
                                      <p:to>
                                        <p:strVal val="solid"/>
                                      </p:to>
                                    </p:set>
                                    <p:set>
                                      <p:cBhvr>
                                        <p:cTn id="117" dur="100" fill="hold"/>
                                        <p:tgtEl>
                                          <p:spTgt spid="1383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2" grpId="0" animBg="1"/>
      <p:bldP spid="138313" grpId="0" animBg="1"/>
      <p:bldP spid="138314" grpId="0" animBg="1"/>
      <p:bldP spid="138348" grpId="0" animBg="1"/>
      <p:bldP spid="138356" grpId="0" animBg="1"/>
      <p:bldP spid="122" grpId="0"/>
      <p:bldP spid="122" grpId="1"/>
      <p:bldP spid="123" grpId="0"/>
      <p:bldP spid="123" grpId="1"/>
      <p:bldP spid="123" grpId="2"/>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9288" name="Freeform 24"/>
          <p:cNvSpPr>
            <a:spLocks/>
          </p:cNvSpPr>
          <p:nvPr/>
        </p:nvSpPr>
        <p:spPr bwMode="auto">
          <a:xfrm>
            <a:off x="2181225" y="1130300"/>
            <a:ext cx="1203325"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6" name="75 Forma libre"/>
          <p:cNvSpPr/>
          <p:nvPr/>
        </p:nvSpPr>
        <p:spPr>
          <a:xfrm>
            <a:off x="2300288" y="1443040"/>
            <a:ext cx="743347" cy="1495346"/>
          </a:xfrm>
          <a:custGeom>
            <a:avLst/>
            <a:gdLst>
              <a:gd name="connsiteX0" fmla="*/ 0 w 721518"/>
              <a:gd name="connsiteY0" fmla="*/ 2381 h 1278731"/>
              <a:gd name="connsiteX1" fmla="*/ 0 w 721518"/>
              <a:gd name="connsiteY1" fmla="*/ 2381 h 1278731"/>
              <a:gd name="connsiteX2" fmla="*/ 471487 w 721518"/>
              <a:gd name="connsiteY2" fmla="*/ 0 h 1278731"/>
              <a:gd name="connsiteX3" fmla="*/ 421481 w 721518"/>
              <a:gd name="connsiteY3" fmla="*/ 73818 h 1278731"/>
              <a:gd name="connsiteX4" fmla="*/ 373856 w 721518"/>
              <a:gd name="connsiteY4" fmla="*/ 166687 h 1278731"/>
              <a:gd name="connsiteX5" fmla="*/ 323850 w 721518"/>
              <a:gd name="connsiteY5" fmla="*/ 304800 h 1278731"/>
              <a:gd name="connsiteX6" fmla="*/ 304800 w 721518"/>
              <a:gd name="connsiteY6" fmla="*/ 440531 h 1278731"/>
              <a:gd name="connsiteX7" fmla="*/ 304800 w 721518"/>
              <a:gd name="connsiteY7" fmla="*/ 619125 h 1278731"/>
              <a:gd name="connsiteX8" fmla="*/ 352425 w 721518"/>
              <a:gd name="connsiteY8" fmla="*/ 838200 h 1278731"/>
              <a:gd name="connsiteX9" fmla="*/ 454818 w 721518"/>
              <a:gd name="connsiteY9" fmla="*/ 1026318 h 1278731"/>
              <a:gd name="connsiteX10" fmla="*/ 526256 w 721518"/>
              <a:gd name="connsiteY10" fmla="*/ 1119187 h 1278731"/>
              <a:gd name="connsiteX11" fmla="*/ 631031 w 721518"/>
              <a:gd name="connsiteY11" fmla="*/ 1216818 h 1278731"/>
              <a:gd name="connsiteX12" fmla="*/ 721518 w 721518"/>
              <a:gd name="connsiteY12" fmla="*/ 1278731 h 1278731"/>
              <a:gd name="connsiteX13" fmla="*/ 4762 w 721518"/>
              <a:gd name="connsiteY13" fmla="*/ 1273968 h 1278731"/>
              <a:gd name="connsiteX14" fmla="*/ 0 w 721518"/>
              <a:gd name="connsiteY14" fmla="*/ 2381 h 1278731"/>
              <a:gd name="connsiteX0" fmla="*/ 0 w 721518"/>
              <a:gd name="connsiteY0" fmla="*/ 2381 h 1400175"/>
              <a:gd name="connsiteX1" fmla="*/ 0 w 721518"/>
              <a:gd name="connsiteY1" fmla="*/ 2381 h 1400175"/>
              <a:gd name="connsiteX2" fmla="*/ 471487 w 721518"/>
              <a:gd name="connsiteY2" fmla="*/ 0 h 1400175"/>
              <a:gd name="connsiteX3" fmla="*/ 421481 w 721518"/>
              <a:gd name="connsiteY3" fmla="*/ 73818 h 1400175"/>
              <a:gd name="connsiteX4" fmla="*/ 373856 w 721518"/>
              <a:gd name="connsiteY4" fmla="*/ 166687 h 1400175"/>
              <a:gd name="connsiteX5" fmla="*/ 323850 w 721518"/>
              <a:gd name="connsiteY5" fmla="*/ 304800 h 1400175"/>
              <a:gd name="connsiteX6" fmla="*/ 304800 w 721518"/>
              <a:gd name="connsiteY6" fmla="*/ 440531 h 1400175"/>
              <a:gd name="connsiteX7" fmla="*/ 304800 w 721518"/>
              <a:gd name="connsiteY7" fmla="*/ 619125 h 1400175"/>
              <a:gd name="connsiteX8" fmla="*/ 352425 w 721518"/>
              <a:gd name="connsiteY8" fmla="*/ 838200 h 1400175"/>
              <a:gd name="connsiteX9" fmla="*/ 454818 w 721518"/>
              <a:gd name="connsiteY9" fmla="*/ 1026318 h 1400175"/>
              <a:gd name="connsiteX10" fmla="*/ 526256 w 721518"/>
              <a:gd name="connsiteY10" fmla="*/ 1119187 h 1400175"/>
              <a:gd name="connsiteX11" fmla="*/ 631031 w 721518"/>
              <a:gd name="connsiteY11" fmla="*/ 1216818 h 1400175"/>
              <a:gd name="connsiteX12" fmla="*/ 721518 w 721518"/>
              <a:gd name="connsiteY12" fmla="*/ 1278731 h 1400175"/>
              <a:gd name="connsiteX13" fmla="*/ 321468 w 721518"/>
              <a:gd name="connsiteY13" fmla="*/ 1400175 h 1400175"/>
              <a:gd name="connsiteX14" fmla="*/ 4762 w 721518"/>
              <a:gd name="connsiteY14" fmla="*/ 1273968 h 1400175"/>
              <a:gd name="connsiteX15" fmla="*/ 0 w 721518"/>
              <a:gd name="connsiteY15" fmla="*/ 2381 h 1400175"/>
              <a:gd name="connsiteX0" fmla="*/ 0 w 721518"/>
              <a:gd name="connsiteY0" fmla="*/ 2381 h 1429544"/>
              <a:gd name="connsiteX1" fmla="*/ 0 w 721518"/>
              <a:gd name="connsiteY1" fmla="*/ 2381 h 1429544"/>
              <a:gd name="connsiteX2" fmla="*/ 471487 w 721518"/>
              <a:gd name="connsiteY2" fmla="*/ 0 h 1429544"/>
              <a:gd name="connsiteX3" fmla="*/ 421481 w 721518"/>
              <a:gd name="connsiteY3" fmla="*/ 73818 h 1429544"/>
              <a:gd name="connsiteX4" fmla="*/ 373856 w 721518"/>
              <a:gd name="connsiteY4" fmla="*/ 166687 h 1429544"/>
              <a:gd name="connsiteX5" fmla="*/ 323850 w 721518"/>
              <a:gd name="connsiteY5" fmla="*/ 304800 h 1429544"/>
              <a:gd name="connsiteX6" fmla="*/ 304800 w 721518"/>
              <a:gd name="connsiteY6" fmla="*/ 440531 h 1429544"/>
              <a:gd name="connsiteX7" fmla="*/ 304800 w 721518"/>
              <a:gd name="connsiteY7" fmla="*/ 619125 h 1429544"/>
              <a:gd name="connsiteX8" fmla="*/ 352425 w 721518"/>
              <a:gd name="connsiteY8" fmla="*/ 838200 h 1429544"/>
              <a:gd name="connsiteX9" fmla="*/ 454818 w 721518"/>
              <a:gd name="connsiteY9" fmla="*/ 1026318 h 1429544"/>
              <a:gd name="connsiteX10" fmla="*/ 526256 w 721518"/>
              <a:gd name="connsiteY10" fmla="*/ 1119187 h 1429544"/>
              <a:gd name="connsiteX11" fmla="*/ 631031 w 721518"/>
              <a:gd name="connsiteY11" fmla="*/ 1216818 h 1429544"/>
              <a:gd name="connsiteX12" fmla="*/ 721518 w 721518"/>
              <a:gd name="connsiteY12" fmla="*/ 1278731 h 1429544"/>
              <a:gd name="connsiteX13" fmla="*/ 321468 w 721518"/>
              <a:gd name="connsiteY13" fmla="*/ 1400175 h 1429544"/>
              <a:gd name="connsiteX14" fmla="*/ 4762 w 721518"/>
              <a:gd name="connsiteY14" fmla="*/ 1273968 h 1429544"/>
              <a:gd name="connsiteX15" fmla="*/ 0 w 721518"/>
              <a:gd name="connsiteY15" fmla="*/ 2381 h 1429544"/>
              <a:gd name="connsiteX0" fmla="*/ 0 w 721518"/>
              <a:gd name="connsiteY0" fmla="*/ 2381 h 1435894"/>
              <a:gd name="connsiteX1" fmla="*/ 0 w 721518"/>
              <a:gd name="connsiteY1" fmla="*/ 2381 h 1435894"/>
              <a:gd name="connsiteX2" fmla="*/ 471487 w 721518"/>
              <a:gd name="connsiteY2" fmla="*/ 0 h 1435894"/>
              <a:gd name="connsiteX3" fmla="*/ 421481 w 721518"/>
              <a:gd name="connsiteY3" fmla="*/ 73818 h 1435894"/>
              <a:gd name="connsiteX4" fmla="*/ 373856 w 721518"/>
              <a:gd name="connsiteY4" fmla="*/ 166687 h 1435894"/>
              <a:gd name="connsiteX5" fmla="*/ 323850 w 721518"/>
              <a:gd name="connsiteY5" fmla="*/ 304800 h 1435894"/>
              <a:gd name="connsiteX6" fmla="*/ 304800 w 721518"/>
              <a:gd name="connsiteY6" fmla="*/ 440531 h 1435894"/>
              <a:gd name="connsiteX7" fmla="*/ 304800 w 721518"/>
              <a:gd name="connsiteY7" fmla="*/ 619125 h 1435894"/>
              <a:gd name="connsiteX8" fmla="*/ 352425 w 721518"/>
              <a:gd name="connsiteY8" fmla="*/ 838200 h 1435894"/>
              <a:gd name="connsiteX9" fmla="*/ 454818 w 721518"/>
              <a:gd name="connsiteY9" fmla="*/ 1026318 h 1435894"/>
              <a:gd name="connsiteX10" fmla="*/ 526256 w 721518"/>
              <a:gd name="connsiteY10" fmla="*/ 1119187 h 1435894"/>
              <a:gd name="connsiteX11" fmla="*/ 631031 w 721518"/>
              <a:gd name="connsiteY11" fmla="*/ 1216818 h 1435894"/>
              <a:gd name="connsiteX12" fmla="*/ 721518 w 721518"/>
              <a:gd name="connsiteY12" fmla="*/ 1278731 h 1435894"/>
              <a:gd name="connsiteX13" fmla="*/ 321468 w 721518"/>
              <a:gd name="connsiteY13" fmla="*/ 1400175 h 1435894"/>
              <a:gd name="connsiteX14" fmla="*/ 4762 w 721518"/>
              <a:gd name="connsiteY14" fmla="*/ 1273968 h 1435894"/>
              <a:gd name="connsiteX15" fmla="*/ 0 w 721518"/>
              <a:gd name="connsiteY15" fmla="*/ 2381 h 1435894"/>
              <a:gd name="connsiteX0" fmla="*/ 0 w 721518"/>
              <a:gd name="connsiteY0" fmla="*/ 2381 h 1319212"/>
              <a:gd name="connsiteX1" fmla="*/ 0 w 721518"/>
              <a:gd name="connsiteY1" fmla="*/ 2381 h 1319212"/>
              <a:gd name="connsiteX2" fmla="*/ 471487 w 721518"/>
              <a:gd name="connsiteY2" fmla="*/ 0 h 1319212"/>
              <a:gd name="connsiteX3" fmla="*/ 421481 w 721518"/>
              <a:gd name="connsiteY3" fmla="*/ 73818 h 1319212"/>
              <a:gd name="connsiteX4" fmla="*/ 373856 w 721518"/>
              <a:gd name="connsiteY4" fmla="*/ 166687 h 1319212"/>
              <a:gd name="connsiteX5" fmla="*/ 323850 w 721518"/>
              <a:gd name="connsiteY5" fmla="*/ 304800 h 1319212"/>
              <a:gd name="connsiteX6" fmla="*/ 304800 w 721518"/>
              <a:gd name="connsiteY6" fmla="*/ 440531 h 1319212"/>
              <a:gd name="connsiteX7" fmla="*/ 304800 w 721518"/>
              <a:gd name="connsiteY7" fmla="*/ 619125 h 1319212"/>
              <a:gd name="connsiteX8" fmla="*/ 352425 w 721518"/>
              <a:gd name="connsiteY8" fmla="*/ 838200 h 1319212"/>
              <a:gd name="connsiteX9" fmla="*/ 454818 w 721518"/>
              <a:gd name="connsiteY9" fmla="*/ 1026318 h 1319212"/>
              <a:gd name="connsiteX10" fmla="*/ 526256 w 721518"/>
              <a:gd name="connsiteY10" fmla="*/ 1119187 h 1319212"/>
              <a:gd name="connsiteX11" fmla="*/ 631031 w 721518"/>
              <a:gd name="connsiteY11" fmla="*/ 1216818 h 1319212"/>
              <a:gd name="connsiteX12" fmla="*/ 721518 w 721518"/>
              <a:gd name="connsiteY12" fmla="*/ 1278731 h 1319212"/>
              <a:gd name="connsiteX13" fmla="*/ 290512 w 721518"/>
              <a:gd name="connsiteY13" fmla="*/ 1138237 h 1319212"/>
              <a:gd name="connsiteX14" fmla="*/ 4762 w 721518"/>
              <a:gd name="connsiteY14" fmla="*/ 1273968 h 1319212"/>
              <a:gd name="connsiteX15" fmla="*/ 0 w 721518"/>
              <a:gd name="connsiteY15" fmla="*/ 2381 h 1319212"/>
              <a:gd name="connsiteX0" fmla="*/ 0 w 721518"/>
              <a:gd name="connsiteY0" fmla="*/ 2381 h 1521619"/>
              <a:gd name="connsiteX1" fmla="*/ 0 w 721518"/>
              <a:gd name="connsiteY1" fmla="*/ 2381 h 1521619"/>
              <a:gd name="connsiteX2" fmla="*/ 471487 w 721518"/>
              <a:gd name="connsiteY2" fmla="*/ 0 h 1521619"/>
              <a:gd name="connsiteX3" fmla="*/ 421481 w 721518"/>
              <a:gd name="connsiteY3" fmla="*/ 73818 h 1521619"/>
              <a:gd name="connsiteX4" fmla="*/ 373856 w 721518"/>
              <a:gd name="connsiteY4" fmla="*/ 166687 h 1521619"/>
              <a:gd name="connsiteX5" fmla="*/ 323850 w 721518"/>
              <a:gd name="connsiteY5" fmla="*/ 304800 h 1521619"/>
              <a:gd name="connsiteX6" fmla="*/ 304800 w 721518"/>
              <a:gd name="connsiteY6" fmla="*/ 440531 h 1521619"/>
              <a:gd name="connsiteX7" fmla="*/ 304800 w 721518"/>
              <a:gd name="connsiteY7" fmla="*/ 619125 h 1521619"/>
              <a:gd name="connsiteX8" fmla="*/ 352425 w 721518"/>
              <a:gd name="connsiteY8" fmla="*/ 838200 h 1521619"/>
              <a:gd name="connsiteX9" fmla="*/ 454818 w 721518"/>
              <a:gd name="connsiteY9" fmla="*/ 1026318 h 1521619"/>
              <a:gd name="connsiteX10" fmla="*/ 526256 w 721518"/>
              <a:gd name="connsiteY10" fmla="*/ 1119187 h 1521619"/>
              <a:gd name="connsiteX11" fmla="*/ 631031 w 721518"/>
              <a:gd name="connsiteY11" fmla="*/ 1216818 h 1521619"/>
              <a:gd name="connsiteX12" fmla="*/ 721518 w 721518"/>
              <a:gd name="connsiteY12" fmla="*/ 1278731 h 1521619"/>
              <a:gd name="connsiteX13" fmla="*/ 309562 w 721518"/>
              <a:gd name="connsiteY13" fmla="*/ 1485900 h 1521619"/>
              <a:gd name="connsiteX14" fmla="*/ 4762 w 721518"/>
              <a:gd name="connsiteY14" fmla="*/ 1273968 h 1521619"/>
              <a:gd name="connsiteX15" fmla="*/ 0 w 721518"/>
              <a:gd name="connsiteY15" fmla="*/ 2381 h 1521619"/>
              <a:gd name="connsiteX0" fmla="*/ 0 w 721518"/>
              <a:gd name="connsiteY0" fmla="*/ 2381 h 1569244"/>
              <a:gd name="connsiteX1" fmla="*/ 0 w 721518"/>
              <a:gd name="connsiteY1" fmla="*/ 2381 h 1569244"/>
              <a:gd name="connsiteX2" fmla="*/ 471487 w 721518"/>
              <a:gd name="connsiteY2" fmla="*/ 0 h 1569244"/>
              <a:gd name="connsiteX3" fmla="*/ 421481 w 721518"/>
              <a:gd name="connsiteY3" fmla="*/ 73818 h 1569244"/>
              <a:gd name="connsiteX4" fmla="*/ 373856 w 721518"/>
              <a:gd name="connsiteY4" fmla="*/ 166687 h 1569244"/>
              <a:gd name="connsiteX5" fmla="*/ 323850 w 721518"/>
              <a:gd name="connsiteY5" fmla="*/ 304800 h 1569244"/>
              <a:gd name="connsiteX6" fmla="*/ 304800 w 721518"/>
              <a:gd name="connsiteY6" fmla="*/ 440531 h 1569244"/>
              <a:gd name="connsiteX7" fmla="*/ 304800 w 721518"/>
              <a:gd name="connsiteY7" fmla="*/ 619125 h 1569244"/>
              <a:gd name="connsiteX8" fmla="*/ 352425 w 721518"/>
              <a:gd name="connsiteY8" fmla="*/ 838200 h 1569244"/>
              <a:gd name="connsiteX9" fmla="*/ 454818 w 721518"/>
              <a:gd name="connsiteY9" fmla="*/ 1026318 h 1569244"/>
              <a:gd name="connsiteX10" fmla="*/ 526256 w 721518"/>
              <a:gd name="connsiteY10" fmla="*/ 1119187 h 1569244"/>
              <a:gd name="connsiteX11" fmla="*/ 631031 w 721518"/>
              <a:gd name="connsiteY11" fmla="*/ 1216818 h 1569244"/>
              <a:gd name="connsiteX12" fmla="*/ 721518 w 721518"/>
              <a:gd name="connsiteY12" fmla="*/ 1278731 h 1569244"/>
              <a:gd name="connsiteX13" fmla="*/ 314324 w 721518"/>
              <a:gd name="connsiteY13" fmla="*/ 1533525 h 1569244"/>
              <a:gd name="connsiteX14" fmla="*/ 4762 w 721518"/>
              <a:gd name="connsiteY14" fmla="*/ 1273968 h 1569244"/>
              <a:gd name="connsiteX15" fmla="*/ 0 w 721518"/>
              <a:gd name="connsiteY15" fmla="*/ 2381 h 1569244"/>
              <a:gd name="connsiteX0" fmla="*/ 0 w 721518"/>
              <a:gd name="connsiteY0" fmla="*/ 2381 h 1569244"/>
              <a:gd name="connsiteX1" fmla="*/ 0 w 721518"/>
              <a:gd name="connsiteY1" fmla="*/ 2381 h 1569244"/>
              <a:gd name="connsiteX2" fmla="*/ 471487 w 721518"/>
              <a:gd name="connsiteY2" fmla="*/ 0 h 1569244"/>
              <a:gd name="connsiteX3" fmla="*/ 421481 w 721518"/>
              <a:gd name="connsiteY3" fmla="*/ 73818 h 1569244"/>
              <a:gd name="connsiteX4" fmla="*/ 373856 w 721518"/>
              <a:gd name="connsiteY4" fmla="*/ 166687 h 1569244"/>
              <a:gd name="connsiteX5" fmla="*/ 323850 w 721518"/>
              <a:gd name="connsiteY5" fmla="*/ 304800 h 1569244"/>
              <a:gd name="connsiteX6" fmla="*/ 304800 w 721518"/>
              <a:gd name="connsiteY6" fmla="*/ 440531 h 1569244"/>
              <a:gd name="connsiteX7" fmla="*/ 304800 w 721518"/>
              <a:gd name="connsiteY7" fmla="*/ 619125 h 1569244"/>
              <a:gd name="connsiteX8" fmla="*/ 352425 w 721518"/>
              <a:gd name="connsiteY8" fmla="*/ 838200 h 1569244"/>
              <a:gd name="connsiteX9" fmla="*/ 454818 w 721518"/>
              <a:gd name="connsiteY9" fmla="*/ 1026318 h 1569244"/>
              <a:gd name="connsiteX10" fmla="*/ 526256 w 721518"/>
              <a:gd name="connsiteY10" fmla="*/ 1119187 h 1569244"/>
              <a:gd name="connsiteX11" fmla="*/ 631031 w 721518"/>
              <a:gd name="connsiteY11" fmla="*/ 1216818 h 1569244"/>
              <a:gd name="connsiteX12" fmla="*/ 721518 w 721518"/>
              <a:gd name="connsiteY12" fmla="*/ 1278731 h 1569244"/>
              <a:gd name="connsiteX13" fmla="*/ 314324 w 721518"/>
              <a:gd name="connsiteY13" fmla="*/ 1533525 h 1569244"/>
              <a:gd name="connsiteX14" fmla="*/ 73818 w 721518"/>
              <a:gd name="connsiteY14" fmla="*/ 1466848 h 1569244"/>
              <a:gd name="connsiteX15" fmla="*/ 4762 w 721518"/>
              <a:gd name="connsiteY15" fmla="*/ 1273968 h 1569244"/>
              <a:gd name="connsiteX16" fmla="*/ 0 w 721518"/>
              <a:gd name="connsiteY16" fmla="*/ 2381 h 1569244"/>
              <a:gd name="connsiteX0" fmla="*/ 0 w 744141"/>
              <a:gd name="connsiteY0" fmla="*/ 2381 h 1556543"/>
              <a:gd name="connsiteX1" fmla="*/ 0 w 744141"/>
              <a:gd name="connsiteY1" fmla="*/ 2381 h 1556543"/>
              <a:gd name="connsiteX2" fmla="*/ 471487 w 744141"/>
              <a:gd name="connsiteY2" fmla="*/ 0 h 1556543"/>
              <a:gd name="connsiteX3" fmla="*/ 421481 w 744141"/>
              <a:gd name="connsiteY3" fmla="*/ 73818 h 1556543"/>
              <a:gd name="connsiteX4" fmla="*/ 373856 w 744141"/>
              <a:gd name="connsiteY4" fmla="*/ 166687 h 1556543"/>
              <a:gd name="connsiteX5" fmla="*/ 323850 w 744141"/>
              <a:gd name="connsiteY5" fmla="*/ 304800 h 1556543"/>
              <a:gd name="connsiteX6" fmla="*/ 304800 w 744141"/>
              <a:gd name="connsiteY6" fmla="*/ 440531 h 1556543"/>
              <a:gd name="connsiteX7" fmla="*/ 304800 w 744141"/>
              <a:gd name="connsiteY7" fmla="*/ 619125 h 1556543"/>
              <a:gd name="connsiteX8" fmla="*/ 352425 w 744141"/>
              <a:gd name="connsiteY8" fmla="*/ 838200 h 1556543"/>
              <a:gd name="connsiteX9" fmla="*/ 454818 w 744141"/>
              <a:gd name="connsiteY9" fmla="*/ 1026318 h 1556543"/>
              <a:gd name="connsiteX10" fmla="*/ 526256 w 744141"/>
              <a:gd name="connsiteY10" fmla="*/ 1119187 h 1556543"/>
              <a:gd name="connsiteX11" fmla="*/ 631031 w 744141"/>
              <a:gd name="connsiteY11" fmla="*/ 1216818 h 1556543"/>
              <a:gd name="connsiteX12" fmla="*/ 721518 w 744141"/>
              <a:gd name="connsiteY12" fmla="*/ 1278731 h 1556543"/>
              <a:gd name="connsiteX13" fmla="*/ 676275 w 744141"/>
              <a:gd name="connsiteY13" fmla="*/ 1502566 h 1556543"/>
              <a:gd name="connsiteX14" fmla="*/ 314324 w 744141"/>
              <a:gd name="connsiteY14" fmla="*/ 1533525 h 1556543"/>
              <a:gd name="connsiteX15" fmla="*/ 73818 w 744141"/>
              <a:gd name="connsiteY15" fmla="*/ 1466848 h 1556543"/>
              <a:gd name="connsiteX16" fmla="*/ 4762 w 744141"/>
              <a:gd name="connsiteY16" fmla="*/ 1273968 h 1556543"/>
              <a:gd name="connsiteX17" fmla="*/ 0 w 744141"/>
              <a:gd name="connsiteY17" fmla="*/ 2381 h 1556543"/>
              <a:gd name="connsiteX0" fmla="*/ 0 w 743347"/>
              <a:gd name="connsiteY0" fmla="*/ 2381 h 1649412"/>
              <a:gd name="connsiteX1" fmla="*/ 0 w 743347"/>
              <a:gd name="connsiteY1" fmla="*/ 2381 h 1649412"/>
              <a:gd name="connsiteX2" fmla="*/ 471487 w 743347"/>
              <a:gd name="connsiteY2" fmla="*/ 0 h 1649412"/>
              <a:gd name="connsiteX3" fmla="*/ 421481 w 743347"/>
              <a:gd name="connsiteY3" fmla="*/ 73818 h 1649412"/>
              <a:gd name="connsiteX4" fmla="*/ 373856 w 743347"/>
              <a:gd name="connsiteY4" fmla="*/ 166687 h 1649412"/>
              <a:gd name="connsiteX5" fmla="*/ 323850 w 743347"/>
              <a:gd name="connsiteY5" fmla="*/ 304800 h 1649412"/>
              <a:gd name="connsiteX6" fmla="*/ 304800 w 743347"/>
              <a:gd name="connsiteY6" fmla="*/ 440531 h 1649412"/>
              <a:gd name="connsiteX7" fmla="*/ 304800 w 743347"/>
              <a:gd name="connsiteY7" fmla="*/ 619125 h 1649412"/>
              <a:gd name="connsiteX8" fmla="*/ 352425 w 743347"/>
              <a:gd name="connsiteY8" fmla="*/ 838200 h 1649412"/>
              <a:gd name="connsiteX9" fmla="*/ 454818 w 743347"/>
              <a:gd name="connsiteY9" fmla="*/ 1026318 h 1649412"/>
              <a:gd name="connsiteX10" fmla="*/ 526256 w 743347"/>
              <a:gd name="connsiteY10" fmla="*/ 1119187 h 1649412"/>
              <a:gd name="connsiteX11" fmla="*/ 631031 w 743347"/>
              <a:gd name="connsiteY11" fmla="*/ 1216818 h 1649412"/>
              <a:gd name="connsiteX12" fmla="*/ 721518 w 743347"/>
              <a:gd name="connsiteY12" fmla="*/ 1278731 h 1649412"/>
              <a:gd name="connsiteX13" fmla="*/ 676275 w 743347"/>
              <a:gd name="connsiteY13" fmla="*/ 1502566 h 1649412"/>
              <a:gd name="connsiteX14" fmla="*/ 319086 w 743347"/>
              <a:gd name="connsiteY14" fmla="*/ 1626394 h 1649412"/>
              <a:gd name="connsiteX15" fmla="*/ 73818 w 743347"/>
              <a:gd name="connsiteY15" fmla="*/ 1466848 h 1649412"/>
              <a:gd name="connsiteX16" fmla="*/ 4762 w 743347"/>
              <a:gd name="connsiteY16" fmla="*/ 1273968 h 1649412"/>
              <a:gd name="connsiteX17" fmla="*/ 0 w 743347"/>
              <a:gd name="connsiteY17" fmla="*/ 2381 h 164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347" h="1649412">
                <a:moveTo>
                  <a:pt x="0" y="2381"/>
                </a:moveTo>
                <a:lnTo>
                  <a:pt x="0" y="2381"/>
                </a:lnTo>
                <a:lnTo>
                  <a:pt x="471487" y="0"/>
                </a:lnTo>
                <a:lnTo>
                  <a:pt x="421481" y="73818"/>
                </a:lnTo>
                <a:lnTo>
                  <a:pt x="373856" y="166687"/>
                </a:lnTo>
                <a:lnTo>
                  <a:pt x="323850" y="304800"/>
                </a:lnTo>
                <a:lnTo>
                  <a:pt x="304800" y="440531"/>
                </a:lnTo>
                <a:lnTo>
                  <a:pt x="304800" y="619125"/>
                </a:lnTo>
                <a:lnTo>
                  <a:pt x="352425" y="838200"/>
                </a:lnTo>
                <a:lnTo>
                  <a:pt x="454818" y="1026318"/>
                </a:lnTo>
                <a:lnTo>
                  <a:pt x="526256" y="1119187"/>
                </a:lnTo>
                <a:lnTo>
                  <a:pt x="631031" y="1216818"/>
                </a:lnTo>
                <a:lnTo>
                  <a:pt x="721518" y="1278731"/>
                </a:lnTo>
                <a:cubicBezTo>
                  <a:pt x="711993" y="1312862"/>
                  <a:pt x="743347" y="1444622"/>
                  <a:pt x="676275" y="1502566"/>
                </a:cubicBezTo>
                <a:cubicBezTo>
                  <a:pt x="609203" y="1560510"/>
                  <a:pt x="402430" y="1618853"/>
                  <a:pt x="319086" y="1626394"/>
                </a:cubicBezTo>
                <a:cubicBezTo>
                  <a:pt x="215502" y="1649412"/>
                  <a:pt x="126205" y="1525586"/>
                  <a:pt x="73818" y="1466848"/>
                </a:cubicBezTo>
                <a:cubicBezTo>
                  <a:pt x="21431" y="1408110"/>
                  <a:pt x="21431" y="1509711"/>
                  <a:pt x="4762" y="1273968"/>
                </a:cubicBezTo>
                <a:cubicBezTo>
                  <a:pt x="3968" y="851693"/>
                  <a:pt x="3175" y="429418"/>
                  <a:pt x="0" y="238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Group 25"/>
          <p:cNvGrpSpPr>
            <a:grpSpLocks/>
          </p:cNvGrpSpPr>
          <p:nvPr/>
        </p:nvGrpSpPr>
        <p:grpSpPr bwMode="auto">
          <a:xfrm>
            <a:off x="1731963" y="4392613"/>
            <a:ext cx="1152525" cy="3127375"/>
            <a:chOff x="1641" y="2456"/>
            <a:chExt cx="726" cy="1697"/>
          </a:xfrm>
          <a:solidFill>
            <a:srgbClr val="BEE0E4"/>
          </a:solidFill>
        </p:grpSpPr>
        <p:sp>
          <p:nvSpPr>
            <p:cNvPr id="2091" name="Rectangle 26"/>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2092" name="Line 27"/>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3" name="Group 28"/>
          <p:cNvGrpSpPr>
            <a:grpSpLocks/>
          </p:cNvGrpSpPr>
          <p:nvPr/>
        </p:nvGrpSpPr>
        <p:grpSpPr bwMode="auto">
          <a:xfrm>
            <a:off x="196850" y="1111250"/>
            <a:ext cx="1633538" cy="3816350"/>
            <a:chOff x="124" y="700"/>
            <a:chExt cx="1029" cy="2404"/>
          </a:xfrm>
        </p:grpSpPr>
        <p:grpSp>
          <p:nvGrpSpPr>
            <p:cNvPr id="4" name="Group 29"/>
            <p:cNvGrpSpPr>
              <a:grpSpLocks/>
            </p:cNvGrpSpPr>
            <p:nvPr/>
          </p:nvGrpSpPr>
          <p:grpSpPr bwMode="auto">
            <a:xfrm>
              <a:off x="124" y="2108"/>
              <a:ext cx="362" cy="60"/>
              <a:chOff x="385" y="1797"/>
              <a:chExt cx="362" cy="60"/>
            </a:xfrm>
          </p:grpSpPr>
          <p:sp>
            <p:nvSpPr>
              <p:cNvPr id="10305" name="Line 3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6" name="Line 3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aphicFrame>
          <p:nvGraphicFramePr>
            <p:cNvPr id="10243" name="Object 2"/>
            <p:cNvGraphicFramePr>
              <a:graphicFrameLocks noChangeAspect="1"/>
            </p:cNvGraphicFramePr>
            <p:nvPr/>
          </p:nvGraphicFramePr>
          <p:xfrm>
            <a:off x="699" y="700"/>
            <a:ext cx="454" cy="2314"/>
          </p:xfrm>
          <a:graphic>
            <a:graphicData uri="http://schemas.openxmlformats.org/presentationml/2006/ole">
              <p:oleObj spid="_x0000_s37891" name="Dibujo" r:id="rId3" imgW="390600" imgH="1905120" progId="Presentations.Drawing.17">
                <p:embed/>
              </p:oleObj>
            </a:graphicData>
          </a:graphic>
        </p:graphicFrame>
        <p:sp>
          <p:nvSpPr>
            <p:cNvPr id="10302" name="Freeform 33"/>
            <p:cNvSpPr>
              <a:spLocks/>
            </p:cNvSpPr>
            <p:nvPr/>
          </p:nvSpPr>
          <p:spPr bwMode="auto">
            <a:xfrm>
              <a:off x="314" y="2188"/>
              <a:ext cx="608"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3" name="Freeform 34"/>
            <p:cNvSpPr>
              <a:spLocks/>
            </p:cNvSpPr>
            <p:nvPr/>
          </p:nvSpPr>
          <p:spPr bwMode="auto">
            <a:xfrm>
              <a:off x="322" y="712"/>
              <a:ext cx="612"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4" name="Text Box 35"/>
            <p:cNvSpPr txBox="1">
              <a:spLocks noChangeArrowheads="1"/>
            </p:cNvSpPr>
            <p:nvPr/>
          </p:nvSpPr>
          <p:spPr bwMode="auto">
            <a:xfrm>
              <a:off x="316"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sp>
        <p:nvSpPr>
          <p:cNvPr id="10251" name="Line 54"/>
          <p:cNvSpPr>
            <a:spLocks noChangeShapeType="1"/>
          </p:cNvSpPr>
          <p:nvPr/>
        </p:nvSpPr>
        <p:spPr bwMode="auto">
          <a:xfrm>
            <a:off x="4633913" y="0"/>
            <a:ext cx="0" cy="685800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52" name="Text Box 58"/>
          <p:cNvSpPr txBox="1">
            <a:spLocks noChangeArrowheads="1"/>
          </p:cNvSpPr>
          <p:nvPr/>
        </p:nvSpPr>
        <p:spPr bwMode="auto">
          <a:xfrm>
            <a:off x="0" y="0"/>
            <a:ext cx="9144000" cy="579438"/>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POTENCIÓMETRO</a:t>
            </a:r>
          </a:p>
        </p:txBody>
      </p:sp>
      <p:sp>
        <p:nvSpPr>
          <p:cNvPr id="72" name="Freeform 2"/>
          <p:cNvSpPr>
            <a:spLocks/>
          </p:cNvSpPr>
          <p:nvPr/>
        </p:nvSpPr>
        <p:spPr bwMode="auto">
          <a:xfrm>
            <a:off x="6964363" y="1130300"/>
            <a:ext cx="928687"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5" name="Group 3"/>
          <p:cNvGrpSpPr>
            <a:grpSpLocks/>
          </p:cNvGrpSpPr>
          <p:nvPr/>
        </p:nvGrpSpPr>
        <p:grpSpPr bwMode="auto">
          <a:xfrm>
            <a:off x="6515100" y="4392613"/>
            <a:ext cx="1152525" cy="3127375"/>
            <a:chOff x="1641" y="2456"/>
            <a:chExt cx="726" cy="1697"/>
          </a:xfrm>
          <a:solidFill>
            <a:srgbClr val="BEE0E4"/>
          </a:solidFill>
        </p:grpSpPr>
        <p:sp>
          <p:nvSpPr>
            <p:cNvPr id="74" name="Rectangle 4"/>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75" name="Line 5"/>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6" name="Group 6"/>
          <p:cNvGrpSpPr>
            <a:grpSpLocks/>
          </p:cNvGrpSpPr>
          <p:nvPr/>
        </p:nvGrpSpPr>
        <p:grpSpPr bwMode="auto">
          <a:xfrm>
            <a:off x="4910138" y="1111250"/>
            <a:ext cx="1703387" cy="3816350"/>
            <a:chOff x="3361" y="700"/>
            <a:chExt cx="1073" cy="2404"/>
          </a:xfrm>
        </p:grpSpPr>
        <p:graphicFrame>
          <p:nvGraphicFramePr>
            <p:cNvPr id="10242" name="Object 3"/>
            <p:cNvGraphicFramePr>
              <a:graphicFrameLocks noChangeAspect="1"/>
            </p:cNvGraphicFramePr>
            <p:nvPr/>
          </p:nvGraphicFramePr>
          <p:xfrm>
            <a:off x="3980" y="700"/>
            <a:ext cx="454" cy="2314"/>
          </p:xfrm>
          <a:graphic>
            <a:graphicData uri="http://schemas.openxmlformats.org/presentationml/2006/ole">
              <p:oleObj spid="_x0000_s37890" name="Dibujo" r:id="rId4" imgW="390600" imgH="1905120" progId="Presentations.Drawing.17">
                <p:embed/>
              </p:oleObj>
            </a:graphicData>
          </a:graphic>
        </p:graphicFrame>
        <p:grpSp>
          <p:nvGrpSpPr>
            <p:cNvPr id="7" name="Group 8"/>
            <p:cNvGrpSpPr>
              <a:grpSpLocks/>
            </p:cNvGrpSpPr>
            <p:nvPr/>
          </p:nvGrpSpPr>
          <p:grpSpPr bwMode="auto">
            <a:xfrm>
              <a:off x="3361" y="712"/>
              <a:ext cx="854" cy="2392"/>
              <a:chOff x="3361" y="712"/>
              <a:chExt cx="854" cy="2392"/>
            </a:xfrm>
          </p:grpSpPr>
          <p:grpSp>
            <p:nvGrpSpPr>
              <p:cNvPr id="8" name="Group 9"/>
              <p:cNvGrpSpPr>
                <a:grpSpLocks/>
              </p:cNvGrpSpPr>
              <p:nvPr/>
            </p:nvGrpSpPr>
            <p:grpSpPr bwMode="auto">
              <a:xfrm>
                <a:off x="3361" y="2108"/>
                <a:ext cx="362" cy="60"/>
                <a:chOff x="385" y="1797"/>
                <a:chExt cx="362" cy="60"/>
              </a:xfrm>
            </p:grpSpPr>
            <p:sp>
              <p:nvSpPr>
                <p:cNvPr id="10282" name="Line 1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3" name="Line 1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0279" name="Freeform 12"/>
              <p:cNvSpPr>
                <a:spLocks/>
              </p:cNvSpPr>
              <p:nvPr/>
            </p:nvSpPr>
            <p:spPr bwMode="auto">
              <a:xfrm>
                <a:off x="3540" y="2188"/>
                <a:ext cx="663"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0" name="Freeform 13"/>
              <p:cNvSpPr>
                <a:spLocks/>
              </p:cNvSpPr>
              <p:nvPr/>
            </p:nvSpPr>
            <p:spPr bwMode="auto">
              <a:xfrm>
                <a:off x="3548" y="712"/>
                <a:ext cx="667"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1" name="Text Box 14"/>
              <p:cNvSpPr txBox="1">
                <a:spLocks noChangeArrowheads="1"/>
              </p:cNvSpPr>
              <p:nvPr/>
            </p:nvSpPr>
            <p:spPr bwMode="auto">
              <a:xfrm>
                <a:off x="3544"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grpSp>
      <p:grpSp>
        <p:nvGrpSpPr>
          <p:cNvPr id="9" name="Group 17"/>
          <p:cNvGrpSpPr>
            <a:grpSpLocks/>
          </p:cNvGrpSpPr>
          <p:nvPr/>
        </p:nvGrpSpPr>
        <p:grpSpPr bwMode="auto">
          <a:xfrm rot="5400000">
            <a:off x="7600157" y="2543969"/>
            <a:ext cx="306387" cy="352425"/>
            <a:chOff x="2488" y="2178"/>
            <a:chExt cx="193" cy="219"/>
          </a:xfrm>
        </p:grpSpPr>
        <p:grpSp>
          <p:nvGrpSpPr>
            <p:cNvPr id="10" name="Group 18"/>
            <p:cNvGrpSpPr>
              <a:grpSpLocks/>
            </p:cNvGrpSpPr>
            <p:nvPr/>
          </p:nvGrpSpPr>
          <p:grpSpPr bwMode="auto">
            <a:xfrm>
              <a:off x="2490" y="2178"/>
              <a:ext cx="191" cy="115"/>
              <a:chOff x="2490" y="2178"/>
              <a:chExt cx="191" cy="115"/>
            </a:xfrm>
          </p:grpSpPr>
          <p:sp>
            <p:nvSpPr>
              <p:cNvPr id="10274"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75"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76"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0272"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73"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73" name="72 Rectángulo"/>
          <p:cNvSpPr/>
          <p:nvPr/>
        </p:nvSpPr>
        <p:spPr>
          <a:xfrm>
            <a:off x="2200275" y="2851484"/>
            <a:ext cx="1000125" cy="22634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76 Grupo"/>
          <p:cNvGrpSpPr/>
          <p:nvPr/>
        </p:nvGrpSpPr>
        <p:grpSpPr>
          <a:xfrm>
            <a:off x="2562225" y="2001838"/>
            <a:ext cx="1717675" cy="1735137"/>
            <a:chOff x="2562225" y="2001838"/>
            <a:chExt cx="1717675" cy="1735137"/>
          </a:xfrm>
        </p:grpSpPr>
        <p:grpSp>
          <p:nvGrpSpPr>
            <p:cNvPr id="12" name="Group 37"/>
            <p:cNvGrpSpPr>
              <a:grpSpLocks/>
            </p:cNvGrpSpPr>
            <p:nvPr/>
          </p:nvGrpSpPr>
          <p:grpSpPr bwMode="auto">
            <a:xfrm>
              <a:off x="2562225" y="2019300"/>
              <a:ext cx="1717675" cy="1717675"/>
              <a:chOff x="4547" y="1272"/>
              <a:chExt cx="1082" cy="1082"/>
            </a:xfrm>
          </p:grpSpPr>
          <p:sp>
            <p:nvSpPr>
              <p:cNvPr id="10296" name="Oval 38"/>
              <p:cNvSpPr>
                <a:spLocks noChangeArrowheads="1"/>
              </p:cNvSpPr>
              <p:nvPr/>
            </p:nvSpPr>
            <p:spPr bwMode="auto">
              <a:xfrm>
                <a:off x="4547" y="1272"/>
                <a:ext cx="1082" cy="1082"/>
              </a:xfrm>
              <a:prstGeom prst="ellipse">
                <a:avLst/>
              </a:prstGeom>
              <a:solidFill>
                <a:schemeClr val="bg1"/>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297" name="Text Box 39"/>
              <p:cNvSpPr txBox="1">
                <a:spLocks noChangeArrowheads="1"/>
              </p:cNvSpPr>
              <p:nvPr/>
            </p:nvSpPr>
            <p:spPr bwMode="auto">
              <a:xfrm rot="-2404246">
                <a:off x="4688" y="1408"/>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rPr>
                  <a:t>0</a:t>
                </a:r>
              </a:p>
            </p:txBody>
          </p:sp>
          <p:sp>
            <p:nvSpPr>
              <p:cNvPr id="10298" name="Line 40"/>
              <p:cNvSpPr>
                <a:spLocks noChangeShapeType="1"/>
              </p:cNvSpPr>
              <p:nvPr/>
            </p:nvSpPr>
            <p:spPr bwMode="auto">
              <a:xfrm flipH="1" flipV="1">
                <a:off x="4711" y="1424"/>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9" name="Text Box 41"/>
              <p:cNvSpPr txBox="1">
                <a:spLocks noChangeArrowheads="1"/>
              </p:cNvSpPr>
              <p:nvPr/>
            </p:nvSpPr>
            <p:spPr bwMode="auto">
              <a:xfrm rot="2685450">
                <a:off x="5298" y="1442"/>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rPr>
                  <a:t>6</a:t>
                </a:r>
              </a:p>
            </p:txBody>
          </p:sp>
          <p:sp>
            <p:nvSpPr>
              <p:cNvPr id="10300" name="Line 42"/>
              <p:cNvSpPr>
                <a:spLocks noChangeShapeType="1"/>
              </p:cNvSpPr>
              <p:nvPr/>
            </p:nvSpPr>
            <p:spPr bwMode="auto">
              <a:xfrm rot="5400000" flipH="1" flipV="1">
                <a:off x="5441" y="1452"/>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49"/>
            <p:cNvGrpSpPr>
              <a:grpSpLocks/>
            </p:cNvGrpSpPr>
            <p:nvPr/>
          </p:nvGrpSpPr>
          <p:grpSpPr bwMode="auto">
            <a:xfrm>
              <a:off x="3065463" y="2001838"/>
              <a:ext cx="652462" cy="377825"/>
              <a:chOff x="3028" y="1261"/>
              <a:chExt cx="411" cy="238"/>
            </a:xfrm>
          </p:grpSpPr>
          <p:sp>
            <p:nvSpPr>
              <p:cNvPr id="10292" name="Line 50"/>
              <p:cNvSpPr>
                <a:spLocks noChangeShapeType="1"/>
              </p:cNvSpPr>
              <p:nvPr/>
            </p:nvSpPr>
            <p:spPr bwMode="auto">
              <a:xfrm flipV="1">
                <a:off x="3232" y="1261"/>
                <a:ext cx="0" cy="9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3" name="Line 51"/>
              <p:cNvSpPr>
                <a:spLocks noChangeShapeType="1"/>
              </p:cNvSpPr>
              <p:nvPr/>
            </p:nvSpPr>
            <p:spPr bwMode="auto">
              <a:xfrm>
                <a:off x="3028" y="1333"/>
                <a:ext cx="21" cy="5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4" name="Line 52"/>
              <p:cNvSpPr>
                <a:spLocks noChangeShapeType="1"/>
              </p:cNvSpPr>
              <p:nvPr/>
            </p:nvSpPr>
            <p:spPr bwMode="auto">
              <a:xfrm flipV="1">
                <a:off x="3412" y="1327"/>
                <a:ext cx="27" cy="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5" name="Text Box 53"/>
              <p:cNvSpPr txBox="1">
                <a:spLocks noChangeArrowheads="1"/>
              </p:cNvSpPr>
              <p:nvPr/>
            </p:nvSpPr>
            <p:spPr bwMode="auto">
              <a:xfrm>
                <a:off x="3140" y="1307"/>
                <a:ext cx="180"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grpSp>
      </p:grpSp>
      <p:sp>
        <p:nvSpPr>
          <p:cNvPr id="80" name="79 Forma libre"/>
          <p:cNvSpPr/>
          <p:nvPr/>
        </p:nvSpPr>
        <p:spPr>
          <a:xfrm>
            <a:off x="2195513" y="1276350"/>
            <a:ext cx="1042987" cy="1871663"/>
          </a:xfrm>
          <a:custGeom>
            <a:avLst/>
            <a:gdLst>
              <a:gd name="connsiteX0" fmla="*/ 4762 w 1042987"/>
              <a:gd name="connsiteY0" fmla="*/ 1871663 h 1871663"/>
              <a:gd name="connsiteX1" fmla="*/ 371475 w 1042987"/>
              <a:gd name="connsiteY1" fmla="*/ 1871663 h 1871663"/>
              <a:gd name="connsiteX2" fmla="*/ 338137 w 1042987"/>
              <a:gd name="connsiteY2" fmla="*/ 1709738 h 1871663"/>
              <a:gd name="connsiteX3" fmla="*/ 333375 w 1042987"/>
              <a:gd name="connsiteY3" fmla="*/ 1500188 h 1871663"/>
              <a:gd name="connsiteX4" fmla="*/ 395287 w 1042987"/>
              <a:gd name="connsiteY4" fmla="*/ 1266825 h 1871663"/>
              <a:gd name="connsiteX5" fmla="*/ 461962 w 1042987"/>
              <a:gd name="connsiteY5" fmla="*/ 1133475 h 1871663"/>
              <a:gd name="connsiteX6" fmla="*/ 542925 w 1042987"/>
              <a:gd name="connsiteY6" fmla="*/ 1023938 h 1871663"/>
              <a:gd name="connsiteX7" fmla="*/ 676275 w 1042987"/>
              <a:gd name="connsiteY7" fmla="*/ 890588 h 1871663"/>
              <a:gd name="connsiteX8" fmla="*/ 890587 w 1042987"/>
              <a:gd name="connsiteY8" fmla="*/ 766763 h 1871663"/>
              <a:gd name="connsiteX9" fmla="*/ 1042987 w 1042987"/>
              <a:gd name="connsiteY9" fmla="*/ 723900 h 1871663"/>
              <a:gd name="connsiteX10" fmla="*/ 1014412 w 1042987"/>
              <a:gd name="connsiteY10" fmla="*/ 4763 h 1871663"/>
              <a:gd name="connsiteX11" fmla="*/ 0 w 1042987"/>
              <a:gd name="connsiteY11" fmla="*/ 0 h 1871663"/>
              <a:gd name="connsiteX12" fmla="*/ 4762 w 1042987"/>
              <a:gd name="connsiteY12" fmla="*/ 1871663 h 18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987" h="1871663">
                <a:moveTo>
                  <a:pt x="4762" y="1871663"/>
                </a:moveTo>
                <a:lnTo>
                  <a:pt x="371475" y="1871663"/>
                </a:lnTo>
                <a:lnTo>
                  <a:pt x="338137" y="1709738"/>
                </a:lnTo>
                <a:lnTo>
                  <a:pt x="333375" y="1500188"/>
                </a:lnTo>
                <a:lnTo>
                  <a:pt x="395287" y="1266825"/>
                </a:lnTo>
                <a:lnTo>
                  <a:pt x="461962" y="1133475"/>
                </a:lnTo>
                <a:lnTo>
                  <a:pt x="542925" y="1023938"/>
                </a:lnTo>
                <a:lnTo>
                  <a:pt x="676275" y="890588"/>
                </a:lnTo>
                <a:lnTo>
                  <a:pt x="890587" y="766763"/>
                </a:lnTo>
                <a:lnTo>
                  <a:pt x="1042987" y="723900"/>
                </a:lnTo>
                <a:lnTo>
                  <a:pt x="1014412" y="4763"/>
                </a:lnTo>
                <a:lnTo>
                  <a:pt x="0" y="0"/>
                </a:lnTo>
                <a:cubicBezTo>
                  <a:pt x="1587" y="623888"/>
                  <a:pt x="3175" y="1247775"/>
                  <a:pt x="4762" y="187166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66 Grupo"/>
          <p:cNvGrpSpPr>
            <a:grpSpLocks/>
          </p:cNvGrpSpPr>
          <p:nvPr/>
        </p:nvGrpSpPr>
        <p:grpSpPr bwMode="auto">
          <a:xfrm>
            <a:off x="2108200" y="1247775"/>
            <a:ext cx="665163" cy="368300"/>
            <a:chOff x="2108985" y="1247156"/>
            <a:chExt cx="664523" cy="369332"/>
          </a:xfrm>
        </p:grpSpPr>
        <p:sp>
          <p:nvSpPr>
            <p:cNvPr id="10286" name="64 CuadroTexto"/>
            <p:cNvSpPr txBox="1">
              <a:spLocks noChangeArrowheads="1"/>
            </p:cNvSpPr>
            <p:nvPr/>
          </p:nvSpPr>
          <p:spPr bwMode="auto">
            <a:xfrm>
              <a:off x="2203492" y="1247156"/>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FF0000"/>
                  </a:solidFill>
                </a:rPr>
                <a:t>B</a:t>
              </a:r>
            </a:p>
          </p:txBody>
        </p:sp>
        <p:sp>
          <p:nvSpPr>
            <p:cNvPr id="66" name="65 Elipse"/>
            <p:cNvSpPr/>
            <p:nvPr/>
          </p:nvSpPr>
          <p:spPr>
            <a:xfrm>
              <a:off x="2108985" y="1371328"/>
              <a:ext cx="118948" cy="119397"/>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grpSp>
        <p:nvGrpSpPr>
          <p:cNvPr id="15" name="67 Grupo"/>
          <p:cNvGrpSpPr>
            <a:grpSpLocks/>
          </p:cNvGrpSpPr>
          <p:nvPr/>
        </p:nvGrpSpPr>
        <p:grpSpPr bwMode="auto">
          <a:xfrm>
            <a:off x="2108200" y="4192588"/>
            <a:ext cx="665163" cy="368300"/>
            <a:chOff x="2108985" y="1247156"/>
            <a:chExt cx="664523" cy="369332"/>
          </a:xfrm>
        </p:grpSpPr>
        <p:sp>
          <p:nvSpPr>
            <p:cNvPr id="10284" name="68 CuadroTexto"/>
            <p:cNvSpPr txBox="1">
              <a:spLocks noChangeArrowheads="1"/>
            </p:cNvSpPr>
            <p:nvPr/>
          </p:nvSpPr>
          <p:spPr bwMode="auto">
            <a:xfrm>
              <a:off x="2203492" y="1247156"/>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a:solidFill>
                    <a:srgbClr val="FF0000"/>
                  </a:solidFill>
                </a:rPr>
                <a:t>B</a:t>
              </a:r>
            </a:p>
          </p:txBody>
        </p:sp>
        <p:sp>
          <p:nvSpPr>
            <p:cNvPr id="70" name="69 Elipse"/>
            <p:cNvSpPr/>
            <p:nvPr/>
          </p:nvSpPr>
          <p:spPr>
            <a:xfrm>
              <a:off x="2108985" y="1371328"/>
              <a:ext cx="118948" cy="119396"/>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sp>
        <p:nvSpPr>
          <p:cNvPr id="81" name="80 Rectángulo"/>
          <p:cNvSpPr/>
          <p:nvPr/>
        </p:nvSpPr>
        <p:spPr>
          <a:xfrm>
            <a:off x="1943100" y="4943475"/>
            <a:ext cx="1362075" cy="180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9" name="58 CuadroTexto"/>
          <p:cNvSpPr txBox="1">
            <a:spLocks noChangeArrowheads="1"/>
          </p:cNvSpPr>
          <p:nvPr/>
        </p:nvSpPr>
        <p:spPr bwMode="auto">
          <a:xfrm>
            <a:off x="1219200" y="5332413"/>
            <a:ext cx="1246188" cy="368300"/>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b="1">
                <a:solidFill>
                  <a:srgbClr val="000000"/>
                </a:solidFill>
              </a:rPr>
              <a:t>V</a:t>
            </a:r>
            <a:r>
              <a:rPr lang="es-ES_tradnl" b="1" baseline="-25000">
                <a:solidFill>
                  <a:srgbClr val="000000"/>
                </a:solidFill>
              </a:rPr>
              <a:t>A</a:t>
            </a:r>
            <a:r>
              <a:rPr lang="es-ES_tradnl" b="1">
                <a:solidFill>
                  <a:srgbClr val="000000"/>
                </a:solidFill>
              </a:rPr>
              <a:t>- V</a:t>
            </a:r>
            <a:r>
              <a:rPr lang="es-ES_tradnl" b="1" baseline="-25000">
                <a:solidFill>
                  <a:srgbClr val="000000"/>
                </a:solidFill>
              </a:rPr>
              <a:t>B</a:t>
            </a:r>
            <a:r>
              <a:rPr lang="es-ES_tradnl" b="1">
                <a:solidFill>
                  <a:srgbClr val="000000"/>
                </a:solidFill>
              </a:rPr>
              <a:t> </a:t>
            </a:r>
            <a:r>
              <a:rPr lang="es-ES_tradnl">
                <a:solidFill>
                  <a:srgbClr val="000000"/>
                </a:solidFill>
              </a:rPr>
              <a:t>= 0</a:t>
            </a:r>
          </a:p>
        </p:txBody>
      </p:sp>
      <p:sp>
        <p:nvSpPr>
          <p:cNvPr id="71" name="70 CuadroTexto"/>
          <p:cNvSpPr txBox="1">
            <a:spLocks noChangeArrowheads="1"/>
          </p:cNvSpPr>
          <p:nvPr/>
        </p:nvSpPr>
        <p:spPr bwMode="auto">
          <a:xfrm>
            <a:off x="1112838" y="5343525"/>
            <a:ext cx="1511300" cy="369888"/>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b="1">
                <a:solidFill>
                  <a:srgbClr val="000000"/>
                </a:solidFill>
              </a:rPr>
              <a:t>V</a:t>
            </a:r>
            <a:r>
              <a:rPr lang="es-ES_tradnl" b="1" baseline="-25000">
                <a:solidFill>
                  <a:srgbClr val="000000"/>
                </a:solidFill>
              </a:rPr>
              <a:t>A</a:t>
            </a:r>
            <a:r>
              <a:rPr lang="es-ES_tradnl" b="1">
                <a:solidFill>
                  <a:srgbClr val="000000"/>
                </a:solidFill>
              </a:rPr>
              <a:t>- V</a:t>
            </a:r>
            <a:r>
              <a:rPr lang="es-ES_tradnl" b="1" baseline="-25000">
                <a:solidFill>
                  <a:srgbClr val="000000"/>
                </a:solidFill>
              </a:rPr>
              <a:t>B</a:t>
            </a:r>
            <a:r>
              <a:rPr lang="es-ES_tradnl" b="1">
                <a:solidFill>
                  <a:srgbClr val="000000"/>
                </a:solidFill>
              </a:rPr>
              <a:t> </a:t>
            </a:r>
            <a:r>
              <a:rPr lang="es-ES_tradnl">
                <a:solidFill>
                  <a:srgbClr val="000000"/>
                </a:solidFill>
              </a:rPr>
              <a:t>= 6 V</a:t>
            </a:r>
          </a:p>
        </p:txBody>
      </p:sp>
      <p:sp>
        <p:nvSpPr>
          <p:cNvPr id="82" name="81 Rectángulo"/>
          <p:cNvSpPr/>
          <p:nvPr/>
        </p:nvSpPr>
        <p:spPr>
          <a:xfrm>
            <a:off x="1866900" y="4533900"/>
            <a:ext cx="933450"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9300" name="Freeform 36"/>
          <p:cNvSpPr>
            <a:spLocks/>
          </p:cNvSpPr>
          <p:nvPr/>
        </p:nvSpPr>
        <p:spPr bwMode="auto">
          <a:xfrm>
            <a:off x="1463675" y="3705224"/>
            <a:ext cx="1909763" cy="1222375"/>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6" name="62 Grupo"/>
          <p:cNvGrpSpPr>
            <a:grpSpLocks/>
          </p:cNvGrpSpPr>
          <p:nvPr/>
        </p:nvGrpSpPr>
        <p:grpSpPr bwMode="auto">
          <a:xfrm>
            <a:off x="1293813" y="4867275"/>
            <a:ext cx="569912" cy="492125"/>
            <a:chOff x="1293854" y="4866904"/>
            <a:chExt cx="570016" cy="492291"/>
          </a:xfrm>
        </p:grpSpPr>
        <p:sp>
          <p:nvSpPr>
            <p:cNvPr id="10288" name="59 CuadroTexto"/>
            <p:cNvSpPr txBox="1">
              <a:spLocks noChangeArrowheads="1"/>
            </p:cNvSpPr>
            <p:nvPr/>
          </p:nvSpPr>
          <p:spPr bwMode="auto">
            <a:xfrm>
              <a:off x="1293854" y="4989863"/>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a:solidFill>
                    <a:srgbClr val="FF0000"/>
                  </a:solidFill>
                </a:rPr>
                <a:t>A</a:t>
              </a:r>
            </a:p>
          </p:txBody>
        </p:sp>
        <p:sp>
          <p:nvSpPr>
            <p:cNvPr id="62" name="61 Elipse"/>
            <p:cNvSpPr/>
            <p:nvPr/>
          </p:nvSpPr>
          <p:spPr>
            <a:xfrm>
              <a:off x="1398648" y="4866904"/>
              <a:ext cx="119084" cy="119103"/>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grpSp>
        <p:nvGrpSpPr>
          <p:cNvPr id="17" name="77 Grupo"/>
          <p:cNvGrpSpPr/>
          <p:nvPr/>
        </p:nvGrpSpPr>
        <p:grpSpPr>
          <a:xfrm rot="277021">
            <a:off x="3170239" y="2452688"/>
            <a:ext cx="395286" cy="1011237"/>
            <a:chOff x="3155951" y="2386013"/>
            <a:chExt cx="395286" cy="1011237"/>
          </a:xfrm>
        </p:grpSpPr>
        <p:grpSp>
          <p:nvGrpSpPr>
            <p:cNvPr id="18" name="62 Grupo"/>
            <p:cNvGrpSpPr>
              <a:grpSpLocks/>
            </p:cNvGrpSpPr>
            <p:nvPr/>
          </p:nvGrpSpPr>
          <p:grpSpPr bwMode="auto">
            <a:xfrm>
              <a:off x="3155951" y="2386013"/>
              <a:ext cx="395286" cy="1011237"/>
              <a:chOff x="2742364" y="1981829"/>
              <a:chExt cx="395288" cy="1011034"/>
            </a:xfrm>
          </p:grpSpPr>
          <p:sp>
            <p:nvSpPr>
              <p:cNvPr id="10291" name="Line 44"/>
              <p:cNvSpPr>
                <a:spLocks noChangeShapeType="1"/>
              </p:cNvSpPr>
              <p:nvPr/>
            </p:nvSpPr>
            <p:spPr bwMode="auto">
              <a:xfrm rot="8245067" flipH="1" flipV="1">
                <a:off x="3137652" y="2410453"/>
                <a:ext cx="0" cy="582410"/>
              </a:xfrm>
              <a:prstGeom prst="line">
                <a:avLst/>
              </a:prstGeom>
              <a:noFill/>
              <a:ln w="50800">
                <a:solidFill>
                  <a:schemeClr val="accent3"/>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0290" name="Line 44"/>
              <p:cNvSpPr>
                <a:spLocks noChangeShapeType="1"/>
              </p:cNvSpPr>
              <p:nvPr/>
            </p:nvSpPr>
            <p:spPr bwMode="auto">
              <a:xfrm rot="19045067" flipH="1" flipV="1">
                <a:off x="2742364" y="1981829"/>
                <a:ext cx="0" cy="582410"/>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39310" name="Oval 46"/>
            <p:cNvSpPr>
              <a:spLocks noChangeArrowheads="1"/>
            </p:cNvSpPr>
            <p:nvPr/>
          </p:nvSpPr>
          <p:spPr bwMode="auto">
            <a:xfrm>
              <a:off x="3303588" y="28495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39312" name="Line 48"/>
          <p:cNvSpPr>
            <a:spLocks noChangeShapeType="1"/>
          </p:cNvSpPr>
          <p:nvPr/>
        </p:nvSpPr>
        <p:spPr bwMode="auto">
          <a:xfrm>
            <a:off x="2690813" y="3074988"/>
            <a:ext cx="1411287" cy="15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3" name="82 Forma libre"/>
          <p:cNvSpPr/>
          <p:nvPr/>
        </p:nvSpPr>
        <p:spPr>
          <a:xfrm>
            <a:off x="2800350" y="3090863"/>
            <a:ext cx="1285875" cy="576262"/>
          </a:xfrm>
          <a:custGeom>
            <a:avLst/>
            <a:gdLst>
              <a:gd name="connsiteX0" fmla="*/ 23813 w 1357313"/>
              <a:gd name="connsiteY0" fmla="*/ 0 h 623887"/>
              <a:gd name="connsiteX1" fmla="*/ 0 w 1357313"/>
              <a:gd name="connsiteY1" fmla="*/ 261937 h 623887"/>
              <a:gd name="connsiteX2" fmla="*/ 147638 w 1357313"/>
              <a:gd name="connsiteY2" fmla="*/ 423862 h 623887"/>
              <a:gd name="connsiteX3" fmla="*/ 428625 w 1357313"/>
              <a:gd name="connsiteY3" fmla="*/ 590550 h 623887"/>
              <a:gd name="connsiteX4" fmla="*/ 676275 w 1357313"/>
              <a:gd name="connsiteY4" fmla="*/ 623887 h 623887"/>
              <a:gd name="connsiteX5" fmla="*/ 990600 w 1357313"/>
              <a:gd name="connsiteY5" fmla="*/ 576262 h 623887"/>
              <a:gd name="connsiteX6" fmla="*/ 1185863 w 1357313"/>
              <a:gd name="connsiteY6" fmla="*/ 423862 h 623887"/>
              <a:gd name="connsiteX7" fmla="*/ 1300163 w 1357313"/>
              <a:gd name="connsiteY7" fmla="*/ 266700 h 623887"/>
              <a:gd name="connsiteX8" fmla="*/ 1357313 w 1357313"/>
              <a:gd name="connsiteY8" fmla="*/ 19050 h 623887"/>
              <a:gd name="connsiteX9" fmla="*/ 1200150 w 1357313"/>
              <a:gd name="connsiteY9" fmla="*/ 4762 h 623887"/>
              <a:gd name="connsiteX10" fmla="*/ 23813 w 1357313"/>
              <a:gd name="connsiteY10"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313" h="623887">
                <a:moveTo>
                  <a:pt x="23813" y="0"/>
                </a:moveTo>
                <a:lnTo>
                  <a:pt x="0" y="261937"/>
                </a:lnTo>
                <a:lnTo>
                  <a:pt x="147638" y="423862"/>
                </a:lnTo>
                <a:lnTo>
                  <a:pt x="428625" y="590550"/>
                </a:lnTo>
                <a:lnTo>
                  <a:pt x="676275" y="623887"/>
                </a:lnTo>
                <a:lnTo>
                  <a:pt x="990600" y="576262"/>
                </a:lnTo>
                <a:lnTo>
                  <a:pt x="1185863" y="423862"/>
                </a:lnTo>
                <a:lnTo>
                  <a:pt x="1300163" y="266700"/>
                </a:lnTo>
                <a:lnTo>
                  <a:pt x="1357313" y="19050"/>
                </a:lnTo>
                <a:lnTo>
                  <a:pt x="1200150" y="4762"/>
                </a:lnTo>
                <a:lnTo>
                  <a:pt x="238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9311" name="Text Box 47"/>
          <p:cNvSpPr txBox="1">
            <a:spLocks noChangeArrowheads="1"/>
          </p:cNvSpPr>
          <p:nvPr/>
        </p:nvSpPr>
        <p:spPr bwMode="auto">
          <a:xfrm>
            <a:off x="3160713" y="3060700"/>
            <a:ext cx="5048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FF3300"/>
                </a:solidFill>
                <a:latin typeface="Times New Roman" pitchFamily="18" charset="0"/>
              </a:rPr>
              <a:t>V</a:t>
            </a:r>
          </a:p>
        </p:txBody>
      </p:sp>
      <p:sp>
        <p:nvSpPr>
          <p:cNvPr id="84" name="83 Forma libre"/>
          <p:cNvSpPr/>
          <p:nvPr/>
        </p:nvSpPr>
        <p:spPr>
          <a:xfrm>
            <a:off x="3190875" y="2905125"/>
            <a:ext cx="471488" cy="157163"/>
          </a:xfrm>
          <a:custGeom>
            <a:avLst/>
            <a:gdLst>
              <a:gd name="connsiteX0" fmla="*/ 119063 w 471488"/>
              <a:gd name="connsiteY0" fmla="*/ 38100 h 157163"/>
              <a:gd name="connsiteX1" fmla="*/ 47625 w 471488"/>
              <a:gd name="connsiteY1" fmla="*/ 33338 h 157163"/>
              <a:gd name="connsiteX2" fmla="*/ 9525 w 471488"/>
              <a:gd name="connsiteY2" fmla="*/ 100013 h 157163"/>
              <a:gd name="connsiteX3" fmla="*/ 0 w 471488"/>
              <a:gd name="connsiteY3" fmla="*/ 157163 h 157163"/>
              <a:gd name="connsiteX4" fmla="*/ 290513 w 471488"/>
              <a:gd name="connsiteY4" fmla="*/ 157163 h 157163"/>
              <a:gd name="connsiteX5" fmla="*/ 471488 w 471488"/>
              <a:gd name="connsiteY5" fmla="*/ 157163 h 157163"/>
              <a:gd name="connsiteX6" fmla="*/ 466725 w 471488"/>
              <a:gd name="connsiteY6" fmla="*/ 38100 h 157163"/>
              <a:gd name="connsiteX7" fmla="*/ 257175 w 471488"/>
              <a:gd name="connsiteY7" fmla="*/ 0 h 157163"/>
              <a:gd name="connsiteX8" fmla="*/ 219075 w 471488"/>
              <a:gd name="connsiteY8" fmla="*/ 33338 h 157163"/>
              <a:gd name="connsiteX9" fmla="*/ 223838 w 471488"/>
              <a:gd name="connsiteY9" fmla="*/ 100013 h 157163"/>
              <a:gd name="connsiteX10" fmla="*/ 161925 w 471488"/>
              <a:gd name="connsiteY10" fmla="*/ 114300 h 157163"/>
              <a:gd name="connsiteX11" fmla="*/ 123825 w 471488"/>
              <a:gd name="connsiteY11" fmla="*/ 90488 h 157163"/>
              <a:gd name="connsiteX12" fmla="*/ 119063 w 471488"/>
              <a:gd name="connsiteY12" fmla="*/ 3810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88" h="157163">
                <a:moveTo>
                  <a:pt x="119063" y="38100"/>
                </a:moveTo>
                <a:lnTo>
                  <a:pt x="47625" y="33338"/>
                </a:lnTo>
                <a:lnTo>
                  <a:pt x="9525" y="100013"/>
                </a:lnTo>
                <a:lnTo>
                  <a:pt x="0" y="157163"/>
                </a:lnTo>
                <a:lnTo>
                  <a:pt x="290513" y="157163"/>
                </a:lnTo>
                <a:lnTo>
                  <a:pt x="471488" y="157163"/>
                </a:lnTo>
                <a:lnTo>
                  <a:pt x="466725" y="38100"/>
                </a:lnTo>
                <a:lnTo>
                  <a:pt x="257175" y="0"/>
                </a:lnTo>
                <a:lnTo>
                  <a:pt x="219075" y="33338"/>
                </a:lnTo>
                <a:lnTo>
                  <a:pt x="223838" y="100013"/>
                </a:lnTo>
                <a:lnTo>
                  <a:pt x="161925" y="114300"/>
                </a:lnTo>
                <a:lnTo>
                  <a:pt x="123825" y="90488"/>
                </a:lnTo>
                <a:lnTo>
                  <a:pt x="119063" y="38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87" name="86 Rectángulo"/>
          <p:cNvSpPr/>
          <p:nvPr/>
        </p:nvSpPr>
        <p:spPr>
          <a:xfrm>
            <a:off x="6978316" y="1251284"/>
            <a:ext cx="709863" cy="5414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9" name="Group 55"/>
          <p:cNvGrpSpPr>
            <a:grpSpLocks/>
          </p:cNvGrpSpPr>
          <p:nvPr/>
        </p:nvGrpSpPr>
        <p:grpSpPr bwMode="auto">
          <a:xfrm>
            <a:off x="0" y="5842000"/>
            <a:ext cx="9144000" cy="1016000"/>
            <a:chOff x="0" y="3501"/>
            <a:chExt cx="5760" cy="819"/>
          </a:xfrm>
        </p:grpSpPr>
        <p:sp>
          <p:nvSpPr>
            <p:cNvPr id="10269" name="Rectangle 56"/>
            <p:cNvSpPr>
              <a:spLocks noChangeArrowheads="1"/>
            </p:cNvSpPr>
            <p:nvPr/>
          </p:nvSpPr>
          <p:spPr bwMode="auto">
            <a:xfrm>
              <a:off x="0" y="3501"/>
              <a:ext cx="5760"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70" name="Text Box 57"/>
            <p:cNvSpPr txBox="1">
              <a:spLocks noChangeArrowheads="1"/>
            </p:cNvSpPr>
            <p:nvPr/>
          </p:nvSpPr>
          <p:spPr bwMode="auto">
            <a:xfrm>
              <a:off x="0" y="3585"/>
              <a:ext cx="5760" cy="481"/>
            </a:xfrm>
            <a:prstGeom prst="rect">
              <a:avLst/>
            </a:prstGeom>
            <a:noFill/>
            <a:ln w="9525">
              <a:noFill/>
              <a:miter lim="800000"/>
              <a:headEnd/>
              <a:tailEnd/>
            </a:ln>
          </p:spPr>
          <p:txBody>
            <a:bodyPr/>
            <a:lstStyle/>
            <a:p>
              <a:pPr algn="ctr" fontAlgn="base">
                <a:spcBef>
                  <a:spcPct val="50000"/>
                </a:spcBef>
                <a:spcAft>
                  <a:spcPct val="0"/>
                </a:spcAft>
              </a:pPr>
              <a:r>
                <a:rPr lang="es-ES" sz="2400" b="1" dirty="0">
                  <a:solidFill>
                    <a:srgbClr val="FFFFFF"/>
                  </a:solidFill>
                </a:rPr>
                <a:t>Sin embargo, el montaje </a:t>
              </a:r>
              <a:r>
                <a:rPr lang="es-ES" sz="2400" b="1" dirty="0" err="1">
                  <a:solidFill>
                    <a:srgbClr val="FFFF00"/>
                  </a:solidFill>
                </a:rPr>
                <a:t>potenciométrico</a:t>
              </a:r>
              <a:r>
                <a:rPr lang="es-ES" sz="2400" b="1" dirty="0">
                  <a:solidFill>
                    <a:srgbClr val="FFFFFF"/>
                  </a:solidFill>
                </a:rPr>
                <a:t> ofrece valores </a:t>
              </a:r>
              <a:r>
                <a:rPr lang="es-ES" sz="2400" b="1" dirty="0">
                  <a:solidFill>
                    <a:srgbClr val="FFFF00"/>
                  </a:solidFill>
                </a:rPr>
                <a:t>continuos </a:t>
              </a:r>
              <a:r>
                <a:rPr lang="es-ES" sz="2400" b="1" dirty="0">
                  <a:solidFill>
                    <a:srgbClr val="FFFFFF"/>
                  </a:solidFill>
                </a:rPr>
                <a:t>del voltaje entre 0 y 6 V.</a:t>
              </a:r>
            </a:p>
          </p:txBody>
        </p:sp>
      </p:grpSp>
      <p:sp>
        <p:nvSpPr>
          <p:cNvPr id="89" name="88 Rectángulo"/>
          <p:cNvSpPr/>
          <p:nvPr/>
        </p:nvSpPr>
        <p:spPr>
          <a:xfrm>
            <a:off x="6773779" y="4692316"/>
            <a:ext cx="733926" cy="1143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85" name="Freeform 15"/>
          <p:cNvSpPr>
            <a:spLocks/>
          </p:cNvSpPr>
          <p:nvPr/>
        </p:nvSpPr>
        <p:spPr bwMode="auto">
          <a:xfrm>
            <a:off x="6246813" y="2822575"/>
            <a:ext cx="1446212" cy="2105025"/>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6" name="Litebulb"/>
          <p:cNvSpPr>
            <a:spLocks noEditPoints="1" noChangeArrowheads="1"/>
          </p:cNvSpPr>
          <p:nvPr/>
        </p:nvSpPr>
        <p:spPr bwMode="auto">
          <a:xfrm rot="5400000" flipH="1">
            <a:off x="7806531" y="20359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88" name="87 CuadroTexto"/>
          <p:cNvSpPr txBox="1"/>
          <p:nvPr/>
        </p:nvSpPr>
        <p:spPr>
          <a:xfrm>
            <a:off x="3550022" y="5335794"/>
            <a:ext cx="2226833" cy="338554"/>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88"/>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3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3.33333E-6 4.81481E-6 L 3.33333E-6 -0.42825 " pathEditMode="relative" rAng="0" ptsTypes="AA">
                                      <p:cBhvr>
                                        <p:cTn id="36" dur="5000" fill="hold"/>
                                        <p:tgtEl>
                                          <p:spTgt spid="2"/>
                                        </p:tgtEl>
                                        <p:attrNameLst>
                                          <p:attrName>ppt_x</p:attrName>
                                          <p:attrName>ppt_y</p:attrName>
                                        </p:attrNameLst>
                                      </p:cBhvr>
                                      <p:rCtr x="0" y="-214"/>
                                    </p:animMotion>
                                  </p:childTnLst>
                                </p:cTn>
                              </p:par>
                              <p:par>
                                <p:cTn id="37" presetID="8" presetClass="emph" presetSubtype="0" fill="hold" nodeType="withEffect">
                                  <p:stCondLst>
                                    <p:cond delay="0"/>
                                  </p:stCondLst>
                                  <p:childTnLst>
                                    <p:animRot by="4800000">
                                      <p:cBhvr>
                                        <p:cTn id="38" dur="5000" fill="hold"/>
                                        <p:tgtEl>
                                          <p:spTgt spid="17"/>
                                        </p:tgtEl>
                                        <p:attrNameLst>
                                          <p:attrName>r</p:attrName>
                                        </p:attrNameLst>
                                      </p:cBhvr>
                                    </p:animRo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hidden"/>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repeatCount="indefinite" autoRev="1" fill="hold" nodeType="clickEffect">
                                  <p:stCondLst>
                                    <p:cond delay="0"/>
                                  </p:stCondLst>
                                  <p:childTnLst>
                                    <p:animMotion origin="layout" path="M 3.33333E-6 4.81481E-6 L 3.33333E-6 -0.42825 " pathEditMode="relative" rAng="0" ptsTypes="AA">
                                      <p:cBhvr>
                                        <p:cTn id="69" dur="5000" fill="hold"/>
                                        <p:tgtEl>
                                          <p:spTgt spid="5"/>
                                        </p:tgtEl>
                                        <p:attrNameLst>
                                          <p:attrName>ppt_x</p:attrName>
                                          <p:attrName>ppt_y</p:attrName>
                                        </p:attrNameLst>
                                      </p:cBhvr>
                                      <p:rCtr x="0" y="-214"/>
                                    </p:animMotion>
                                  </p:childTnLst>
                                </p:cTn>
                              </p:par>
                              <p:par>
                                <p:cTn id="70" presetID="1" presetClass="emph" presetSubtype="2" repeatCount="indefinite" autoRev="1" fill="hold" nodeType="withEffect">
                                  <p:stCondLst>
                                    <p:cond delay="0"/>
                                  </p:stCondLst>
                                  <p:childTnLst>
                                    <p:animClr clrSpc="rgb" dir="cw">
                                      <p:cBhvr>
                                        <p:cTn id="71" dur="5000" fill="hold"/>
                                        <p:tgtEl>
                                          <p:spTgt spid="86"/>
                                        </p:tgtEl>
                                        <p:attrNameLst>
                                          <p:attrName>fillcolor</p:attrName>
                                        </p:attrNameLst>
                                      </p:cBhvr>
                                      <p:to>
                                        <a:srgbClr val="FFFF00"/>
                                      </p:to>
                                    </p:animClr>
                                    <p:set>
                                      <p:cBhvr>
                                        <p:cTn id="72" dur="5000" fill="hold"/>
                                        <p:tgtEl>
                                          <p:spTgt spid="86"/>
                                        </p:tgtEl>
                                        <p:attrNameLst>
                                          <p:attrName>fill.type</p:attrName>
                                        </p:attrNameLst>
                                      </p:cBhvr>
                                      <p:to>
                                        <p:strVal val="solid"/>
                                      </p:to>
                                    </p:set>
                                    <p:set>
                                      <p:cBhvr>
                                        <p:cTn id="73" dur="5000" fill="hold"/>
                                        <p:tgtEl>
                                          <p:spTgt spid="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8" grpId="0" animBg="1"/>
      <p:bldP spid="72" grpId="0" animBg="1"/>
      <p:bldP spid="59" grpId="0" animBg="1"/>
      <p:bldP spid="59" grpId="1" animBg="1"/>
      <p:bldP spid="71" grpId="0" animBg="1"/>
      <p:bldP spid="139300" grpId="0" animBg="1"/>
      <p:bldP spid="139312" grpId="0" animBg="1"/>
      <p:bldP spid="139311" grpId="0"/>
      <p:bldP spid="85" grpId="0" animBg="1"/>
      <p:bldP spid="86" grpId="0" animBg="1"/>
      <p:bldP spid="88" grpId="0" animBg="1"/>
      <p:bldP spid="8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40290" name="Litebulb"/>
          <p:cNvSpPr>
            <a:spLocks noEditPoints="1" noChangeArrowheads="1"/>
          </p:cNvSpPr>
          <p:nvPr/>
        </p:nvSpPr>
        <p:spPr bwMode="auto">
          <a:xfrm rot="5400000" flipH="1">
            <a:off x="6460331" y="20359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rot="5400000">
            <a:off x="6253957" y="2543969"/>
            <a:ext cx="306387" cy="352425"/>
            <a:chOff x="2488" y="2178"/>
            <a:chExt cx="193" cy="219"/>
          </a:xfrm>
        </p:grpSpPr>
        <p:grpSp>
          <p:nvGrpSpPr>
            <p:cNvPr id="3" name="Group 4"/>
            <p:cNvGrpSpPr>
              <a:grpSpLocks/>
            </p:cNvGrpSpPr>
            <p:nvPr/>
          </p:nvGrpSpPr>
          <p:grpSpPr bwMode="auto">
            <a:xfrm>
              <a:off x="2490" y="2178"/>
              <a:ext cx="191" cy="115"/>
              <a:chOff x="2490" y="2178"/>
              <a:chExt cx="191" cy="115"/>
            </a:xfrm>
          </p:grpSpPr>
          <p:sp>
            <p:nvSpPr>
              <p:cNvPr id="11307" name="Rectangle 5"/>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1308" name="Line 6"/>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9" name="Line 7"/>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1305" name="AutoShape 8"/>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06" name="Rectangle 9"/>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40298" name="Freeform 10"/>
          <p:cNvSpPr>
            <a:spLocks/>
          </p:cNvSpPr>
          <p:nvPr/>
        </p:nvSpPr>
        <p:spPr bwMode="auto">
          <a:xfrm>
            <a:off x="3697288" y="1130300"/>
            <a:ext cx="1203325"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1"/>
          <p:cNvGrpSpPr>
            <a:grpSpLocks/>
          </p:cNvGrpSpPr>
          <p:nvPr/>
        </p:nvGrpSpPr>
        <p:grpSpPr bwMode="auto">
          <a:xfrm>
            <a:off x="3248025" y="4392613"/>
            <a:ext cx="1152525" cy="3127375"/>
            <a:chOff x="1641" y="2456"/>
            <a:chExt cx="726" cy="1697"/>
          </a:xfrm>
          <a:solidFill>
            <a:srgbClr val="BEE0E4"/>
          </a:solidFill>
        </p:grpSpPr>
        <p:sp>
          <p:nvSpPr>
            <p:cNvPr id="3112" name="Rectangle 12"/>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113" name="Line 13"/>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5" name="Group 14"/>
          <p:cNvGrpSpPr>
            <a:grpSpLocks/>
          </p:cNvGrpSpPr>
          <p:nvPr/>
        </p:nvGrpSpPr>
        <p:grpSpPr bwMode="auto">
          <a:xfrm>
            <a:off x="1712913" y="1111250"/>
            <a:ext cx="1633537" cy="3816350"/>
            <a:chOff x="124" y="700"/>
            <a:chExt cx="1029" cy="2404"/>
          </a:xfrm>
        </p:grpSpPr>
        <p:grpSp>
          <p:nvGrpSpPr>
            <p:cNvPr id="6" name="Group 15"/>
            <p:cNvGrpSpPr>
              <a:grpSpLocks/>
            </p:cNvGrpSpPr>
            <p:nvPr/>
          </p:nvGrpSpPr>
          <p:grpSpPr bwMode="auto">
            <a:xfrm>
              <a:off x="124" y="2108"/>
              <a:ext cx="362" cy="60"/>
              <a:chOff x="385" y="1797"/>
              <a:chExt cx="362" cy="60"/>
            </a:xfrm>
          </p:grpSpPr>
          <p:sp>
            <p:nvSpPr>
              <p:cNvPr id="11302" name="Line 1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3" name="Line 1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aphicFrame>
          <p:nvGraphicFramePr>
            <p:cNvPr id="11266" name="Object 2"/>
            <p:cNvGraphicFramePr>
              <a:graphicFrameLocks noChangeAspect="1"/>
            </p:cNvGraphicFramePr>
            <p:nvPr/>
          </p:nvGraphicFramePr>
          <p:xfrm>
            <a:off x="699" y="700"/>
            <a:ext cx="454" cy="2314"/>
          </p:xfrm>
          <a:graphic>
            <a:graphicData uri="http://schemas.openxmlformats.org/presentationml/2006/ole">
              <p:oleObj spid="_x0000_s38914" name="Dibujo" r:id="rId3" imgW="390600" imgH="1905120" progId="Presentations.Drawing.17">
                <p:embed/>
              </p:oleObj>
            </a:graphicData>
          </a:graphic>
        </p:graphicFrame>
        <p:sp>
          <p:nvSpPr>
            <p:cNvPr id="11299" name="Freeform 19"/>
            <p:cNvSpPr>
              <a:spLocks/>
            </p:cNvSpPr>
            <p:nvPr/>
          </p:nvSpPr>
          <p:spPr bwMode="auto">
            <a:xfrm>
              <a:off x="314" y="2188"/>
              <a:ext cx="608"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0" name="Freeform 20"/>
            <p:cNvSpPr>
              <a:spLocks/>
            </p:cNvSpPr>
            <p:nvPr/>
          </p:nvSpPr>
          <p:spPr bwMode="auto">
            <a:xfrm>
              <a:off x="322" y="712"/>
              <a:ext cx="612"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1" name="Text Box 21"/>
            <p:cNvSpPr txBox="1">
              <a:spLocks noChangeArrowheads="1"/>
            </p:cNvSpPr>
            <p:nvPr/>
          </p:nvSpPr>
          <p:spPr bwMode="auto">
            <a:xfrm>
              <a:off x="316"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grpSp>
        <p:nvGrpSpPr>
          <p:cNvPr id="7" name="Group 23"/>
          <p:cNvGrpSpPr>
            <a:grpSpLocks/>
          </p:cNvGrpSpPr>
          <p:nvPr/>
        </p:nvGrpSpPr>
        <p:grpSpPr bwMode="auto">
          <a:xfrm>
            <a:off x="4043363" y="2019300"/>
            <a:ext cx="1717675" cy="1717675"/>
            <a:chOff x="4547" y="1272"/>
            <a:chExt cx="1082" cy="1082"/>
          </a:xfrm>
        </p:grpSpPr>
        <p:sp>
          <p:nvSpPr>
            <p:cNvPr id="11293" name="Oval 24"/>
            <p:cNvSpPr>
              <a:spLocks noChangeArrowheads="1"/>
            </p:cNvSpPr>
            <p:nvPr/>
          </p:nvSpPr>
          <p:spPr bwMode="auto">
            <a:xfrm>
              <a:off x="4547" y="1272"/>
              <a:ext cx="1082" cy="1082"/>
            </a:xfrm>
            <a:prstGeom prst="ellipse">
              <a:avLst/>
            </a:prstGeom>
            <a:solidFill>
              <a:schemeClr val="bg1"/>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294" name="Text Box 25"/>
            <p:cNvSpPr txBox="1">
              <a:spLocks noChangeArrowheads="1"/>
            </p:cNvSpPr>
            <p:nvPr/>
          </p:nvSpPr>
          <p:spPr bwMode="auto">
            <a:xfrm rot="-2404246">
              <a:off x="4688" y="1408"/>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0</a:t>
              </a:r>
            </a:p>
          </p:txBody>
        </p:sp>
        <p:sp>
          <p:nvSpPr>
            <p:cNvPr id="11295" name="Line 26"/>
            <p:cNvSpPr>
              <a:spLocks noChangeShapeType="1"/>
            </p:cNvSpPr>
            <p:nvPr/>
          </p:nvSpPr>
          <p:spPr bwMode="auto">
            <a:xfrm flipH="1" flipV="1">
              <a:off x="4711" y="1424"/>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6" name="Text Box 27"/>
            <p:cNvSpPr txBox="1">
              <a:spLocks noChangeArrowheads="1"/>
            </p:cNvSpPr>
            <p:nvPr/>
          </p:nvSpPr>
          <p:spPr bwMode="auto">
            <a:xfrm rot="2685450">
              <a:off x="5298" y="1442"/>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6</a:t>
              </a:r>
            </a:p>
          </p:txBody>
        </p:sp>
        <p:sp>
          <p:nvSpPr>
            <p:cNvPr id="11297" name="Line 28"/>
            <p:cNvSpPr>
              <a:spLocks noChangeShapeType="1"/>
            </p:cNvSpPr>
            <p:nvPr/>
          </p:nvSpPr>
          <p:spPr bwMode="auto">
            <a:xfrm rot="5400000" flipH="1" flipV="1">
              <a:off x="5441" y="1452"/>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35"/>
          <p:cNvGrpSpPr>
            <a:grpSpLocks/>
          </p:cNvGrpSpPr>
          <p:nvPr/>
        </p:nvGrpSpPr>
        <p:grpSpPr bwMode="auto">
          <a:xfrm>
            <a:off x="4581525" y="2001838"/>
            <a:ext cx="652463" cy="377825"/>
            <a:chOff x="3028" y="1261"/>
            <a:chExt cx="411" cy="238"/>
          </a:xfrm>
        </p:grpSpPr>
        <p:sp>
          <p:nvSpPr>
            <p:cNvPr id="11289" name="Line 36"/>
            <p:cNvSpPr>
              <a:spLocks noChangeShapeType="1"/>
            </p:cNvSpPr>
            <p:nvPr/>
          </p:nvSpPr>
          <p:spPr bwMode="auto">
            <a:xfrm flipV="1">
              <a:off x="3232" y="1261"/>
              <a:ext cx="0" cy="9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0" name="Line 37"/>
            <p:cNvSpPr>
              <a:spLocks noChangeShapeType="1"/>
            </p:cNvSpPr>
            <p:nvPr/>
          </p:nvSpPr>
          <p:spPr bwMode="auto">
            <a:xfrm>
              <a:off x="3028" y="1333"/>
              <a:ext cx="21" cy="5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1" name="Line 38"/>
            <p:cNvSpPr>
              <a:spLocks noChangeShapeType="1"/>
            </p:cNvSpPr>
            <p:nvPr/>
          </p:nvSpPr>
          <p:spPr bwMode="auto">
            <a:xfrm flipV="1">
              <a:off x="3412" y="1327"/>
              <a:ext cx="27" cy="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2" name="Text Box 39"/>
            <p:cNvSpPr txBox="1">
              <a:spLocks noChangeArrowheads="1"/>
            </p:cNvSpPr>
            <p:nvPr/>
          </p:nvSpPr>
          <p:spPr bwMode="auto">
            <a:xfrm>
              <a:off x="3140" y="1307"/>
              <a:ext cx="180"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grpSp>
      <p:sp>
        <p:nvSpPr>
          <p:cNvPr id="11277" name="Text Box 43"/>
          <p:cNvSpPr txBox="1">
            <a:spLocks noChangeArrowheads="1"/>
          </p:cNvSpPr>
          <p:nvPr/>
        </p:nvSpPr>
        <p:spPr bwMode="auto">
          <a:xfrm>
            <a:off x="0" y="0"/>
            <a:ext cx="9144000" cy="579438"/>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POTENCIÓMETRO</a:t>
            </a:r>
          </a:p>
        </p:txBody>
      </p:sp>
      <p:grpSp>
        <p:nvGrpSpPr>
          <p:cNvPr id="9" name="Group 44"/>
          <p:cNvGrpSpPr>
            <a:grpSpLocks/>
          </p:cNvGrpSpPr>
          <p:nvPr/>
        </p:nvGrpSpPr>
        <p:grpSpPr bwMode="auto">
          <a:xfrm>
            <a:off x="4900613" y="1130300"/>
            <a:ext cx="1619250" cy="3797300"/>
            <a:chOff x="3087" y="712"/>
            <a:chExt cx="1020" cy="2392"/>
          </a:xfrm>
        </p:grpSpPr>
        <p:sp>
          <p:nvSpPr>
            <p:cNvPr id="11285" name="Freeform 45"/>
            <p:cNvSpPr>
              <a:spLocks/>
            </p:cNvSpPr>
            <p:nvPr/>
          </p:nvSpPr>
          <p:spPr bwMode="auto">
            <a:xfrm>
              <a:off x="3087" y="1778"/>
              <a:ext cx="911" cy="1326"/>
            </a:xfrm>
            <a:custGeom>
              <a:avLst/>
              <a:gdLst>
                <a:gd name="T0" fmla="*/ 0 w 1360"/>
                <a:gd name="T1" fmla="*/ 10631 h 1224"/>
                <a:gd name="T2" fmla="*/ 1 w 1360"/>
                <a:gd name="T3" fmla="*/ 10631 h 1224"/>
                <a:gd name="T4" fmla="*/ 1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86" name="Freeform 46"/>
            <p:cNvSpPr>
              <a:spLocks/>
            </p:cNvSpPr>
            <p:nvPr/>
          </p:nvSpPr>
          <p:spPr bwMode="auto">
            <a:xfrm>
              <a:off x="3087" y="712"/>
              <a:ext cx="1020" cy="908"/>
            </a:xfrm>
            <a:custGeom>
              <a:avLst/>
              <a:gdLst>
                <a:gd name="T0" fmla="*/ 0 w 1020"/>
                <a:gd name="T1" fmla="*/ 0 h 912"/>
                <a:gd name="T2" fmla="*/ 1020 w 1020"/>
                <a:gd name="T3" fmla="*/ 0 h 912"/>
                <a:gd name="T4" fmla="*/ 1020 w 1020"/>
                <a:gd name="T5" fmla="*/ 804 h 912"/>
                <a:gd name="T6" fmla="*/ 0 60000 65536"/>
                <a:gd name="T7" fmla="*/ 0 60000 65536"/>
                <a:gd name="T8" fmla="*/ 0 60000 65536"/>
                <a:gd name="T9" fmla="*/ 0 w 1020"/>
                <a:gd name="T10" fmla="*/ 0 h 912"/>
                <a:gd name="T11" fmla="*/ 1020 w 1020"/>
                <a:gd name="T12" fmla="*/ 912 h 912"/>
              </a:gdLst>
              <a:ahLst/>
              <a:cxnLst>
                <a:cxn ang="T6">
                  <a:pos x="T0" y="T1"/>
                </a:cxn>
                <a:cxn ang="T7">
                  <a:pos x="T2" y="T3"/>
                </a:cxn>
                <a:cxn ang="T8">
                  <a:pos x="T4" y="T5"/>
                </a:cxn>
              </a:cxnLst>
              <a:rect l="T9" t="T10" r="T11" b="T12"/>
              <a:pathLst>
                <a:path w="1020" h="912">
                  <a:moveTo>
                    <a:pt x="0" y="0"/>
                  </a:moveTo>
                  <a:lnTo>
                    <a:pt x="1020" y="0"/>
                  </a:lnTo>
                  <a:lnTo>
                    <a:pt x="1020" y="9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46 Grupo"/>
          <p:cNvGrpSpPr>
            <a:grpSpLocks/>
          </p:cNvGrpSpPr>
          <p:nvPr/>
        </p:nvGrpSpPr>
        <p:grpSpPr bwMode="auto">
          <a:xfrm>
            <a:off x="4672013" y="2386013"/>
            <a:ext cx="395287" cy="1011237"/>
            <a:chOff x="2742363" y="1981829"/>
            <a:chExt cx="395289" cy="1011034"/>
          </a:xfrm>
        </p:grpSpPr>
        <p:sp>
          <p:nvSpPr>
            <p:cNvPr id="11283" name="Line 44"/>
            <p:cNvSpPr>
              <a:spLocks noChangeShapeType="1"/>
            </p:cNvSpPr>
            <p:nvPr/>
          </p:nvSpPr>
          <p:spPr bwMode="auto">
            <a:xfrm rot="-2554933" flipH="1" flipV="1">
              <a:off x="2742363" y="1981829"/>
              <a:ext cx="0" cy="582410"/>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1284" name="Line 44"/>
            <p:cNvSpPr>
              <a:spLocks noChangeShapeType="1"/>
            </p:cNvSpPr>
            <p:nvPr/>
          </p:nvSpPr>
          <p:spPr bwMode="auto">
            <a:xfrm rot="8245067" flipH="1" flipV="1">
              <a:off x="3137652" y="2410453"/>
              <a:ext cx="0" cy="582410"/>
            </a:xfrm>
            <a:prstGeom prst="line">
              <a:avLst/>
            </a:prstGeom>
            <a:noFill/>
            <a:ln w="508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40320" name="Oval 32"/>
          <p:cNvSpPr>
            <a:spLocks noChangeArrowheads="1"/>
          </p:cNvSpPr>
          <p:nvPr/>
        </p:nvSpPr>
        <p:spPr bwMode="auto">
          <a:xfrm>
            <a:off x="4819650" y="28495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0322" name="Line 34"/>
          <p:cNvSpPr>
            <a:spLocks noChangeShapeType="1"/>
          </p:cNvSpPr>
          <p:nvPr/>
        </p:nvSpPr>
        <p:spPr bwMode="auto">
          <a:xfrm>
            <a:off x="4149725" y="3008313"/>
            <a:ext cx="1411288" cy="15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7" name="46 Forma libre"/>
          <p:cNvSpPr/>
          <p:nvPr/>
        </p:nvSpPr>
        <p:spPr>
          <a:xfrm>
            <a:off x="3725333" y="1411111"/>
            <a:ext cx="925689" cy="3420533"/>
          </a:xfrm>
          <a:custGeom>
            <a:avLst/>
            <a:gdLst>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282223 w 925689"/>
              <a:gd name="connsiteY7" fmla="*/ 1524000 h 3420533"/>
              <a:gd name="connsiteX8" fmla="*/ 316089 w 925689"/>
              <a:gd name="connsiteY8" fmla="*/ 1162756 h 3420533"/>
              <a:gd name="connsiteX9" fmla="*/ 541867 w 925689"/>
              <a:gd name="connsiteY9" fmla="*/ 824089 h 3420533"/>
              <a:gd name="connsiteX10" fmla="*/ 891823 w 925689"/>
              <a:gd name="connsiteY10" fmla="*/ 609600 h 3420533"/>
              <a:gd name="connsiteX11" fmla="*/ 925689 w 925689"/>
              <a:gd name="connsiteY11"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76351 w 925689"/>
              <a:gd name="connsiteY5" fmla="*/ 2153797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689" h="3420533">
                <a:moveTo>
                  <a:pt x="925689" y="0"/>
                </a:moveTo>
                <a:lnTo>
                  <a:pt x="0" y="11289"/>
                </a:lnTo>
                <a:lnTo>
                  <a:pt x="0" y="3420533"/>
                </a:lnTo>
                <a:lnTo>
                  <a:pt x="925689" y="3420533"/>
                </a:lnTo>
                <a:lnTo>
                  <a:pt x="925689" y="2325511"/>
                </a:lnTo>
                <a:lnTo>
                  <a:pt x="576351" y="2153797"/>
                </a:lnTo>
                <a:lnTo>
                  <a:pt x="395111" y="1907822"/>
                </a:lnTo>
                <a:cubicBezTo>
                  <a:pt x="368623" y="1841324"/>
                  <a:pt x="337374" y="1791493"/>
                  <a:pt x="315648" y="1708327"/>
                </a:cubicBezTo>
                <a:lnTo>
                  <a:pt x="282223" y="1524000"/>
                </a:lnTo>
                <a:lnTo>
                  <a:pt x="316089" y="1162756"/>
                </a:lnTo>
                <a:lnTo>
                  <a:pt x="541867" y="824089"/>
                </a:lnTo>
                <a:lnTo>
                  <a:pt x="891823" y="609600"/>
                </a:lnTo>
                <a:lnTo>
                  <a:pt x="925689"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11" name="49 Grupo"/>
          <p:cNvGrpSpPr/>
          <p:nvPr/>
        </p:nvGrpSpPr>
        <p:grpSpPr>
          <a:xfrm>
            <a:off x="4274432" y="2838450"/>
            <a:ext cx="1285875" cy="828675"/>
            <a:chOff x="4279195" y="2838450"/>
            <a:chExt cx="1285875" cy="828675"/>
          </a:xfrm>
        </p:grpSpPr>
        <p:sp>
          <p:nvSpPr>
            <p:cNvPr id="48" name="47 Forma libre"/>
            <p:cNvSpPr/>
            <p:nvPr/>
          </p:nvSpPr>
          <p:spPr>
            <a:xfrm>
              <a:off x="4279195" y="3024188"/>
              <a:ext cx="1285875" cy="642937"/>
            </a:xfrm>
            <a:custGeom>
              <a:avLst/>
              <a:gdLst>
                <a:gd name="connsiteX0" fmla="*/ 23813 w 1357313"/>
                <a:gd name="connsiteY0" fmla="*/ 0 h 623887"/>
                <a:gd name="connsiteX1" fmla="*/ 0 w 1357313"/>
                <a:gd name="connsiteY1" fmla="*/ 261937 h 623887"/>
                <a:gd name="connsiteX2" fmla="*/ 147638 w 1357313"/>
                <a:gd name="connsiteY2" fmla="*/ 423862 h 623887"/>
                <a:gd name="connsiteX3" fmla="*/ 428625 w 1357313"/>
                <a:gd name="connsiteY3" fmla="*/ 590550 h 623887"/>
                <a:gd name="connsiteX4" fmla="*/ 676275 w 1357313"/>
                <a:gd name="connsiteY4" fmla="*/ 623887 h 623887"/>
                <a:gd name="connsiteX5" fmla="*/ 990600 w 1357313"/>
                <a:gd name="connsiteY5" fmla="*/ 576262 h 623887"/>
                <a:gd name="connsiteX6" fmla="*/ 1185863 w 1357313"/>
                <a:gd name="connsiteY6" fmla="*/ 423862 h 623887"/>
                <a:gd name="connsiteX7" fmla="*/ 1300163 w 1357313"/>
                <a:gd name="connsiteY7" fmla="*/ 266700 h 623887"/>
                <a:gd name="connsiteX8" fmla="*/ 1357313 w 1357313"/>
                <a:gd name="connsiteY8" fmla="*/ 19050 h 623887"/>
                <a:gd name="connsiteX9" fmla="*/ 1200150 w 1357313"/>
                <a:gd name="connsiteY9" fmla="*/ 4762 h 623887"/>
                <a:gd name="connsiteX10" fmla="*/ 23813 w 1357313"/>
                <a:gd name="connsiteY10"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313" h="623887">
                  <a:moveTo>
                    <a:pt x="23813" y="0"/>
                  </a:moveTo>
                  <a:lnTo>
                    <a:pt x="0" y="261937"/>
                  </a:lnTo>
                  <a:lnTo>
                    <a:pt x="147638" y="423862"/>
                  </a:lnTo>
                  <a:lnTo>
                    <a:pt x="428625" y="590550"/>
                  </a:lnTo>
                  <a:lnTo>
                    <a:pt x="676275" y="623887"/>
                  </a:lnTo>
                  <a:lnTo>
                    <a:pt x="990600" y="576262"/>
                  </a:lnTo>
                  <a:lnTo>
                    <a:pt x="1185863" y="423862"/>
                  </a:lnTo>
                  <a:lnTo>
                    <a:pt x="1300163" y="266700"/>
                  </a:lnTo>
                  <a:lnTo>
                    <a:pt x="1357313" y="19050"/>
                  </a:lnTo>
                  <a:lnTo>
                    <a:pt x="1200150" y="4762"/>
                  </a:lnTo>
                  <a:lnTo>
                    <a:pt x="238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9" name="48 Forma libre"/>
            <p:cNvSpPr/>
            <p:nvPr/>
          </p:nvSpPr>
          <p:spPr>
            <a:xfrm>
              <a:off x="4695825" y="2838450"/>
              <a:ext cx="471488" cy="157163"/>
            </a:xfrm>
            <a:custGeom>
              <a:avLst/>
              <a:gdLst>
                <a:gd name="connsiteX0" fmla="*/ 119063 w 471488"/>
                <a:gd name="connsiteY0" fmla="*/ 38100 h 157163"/>
                <a:gd name="connsiteX1" fmla="*/ 47625 w 471488"/>
                <a:gd name="connsiteY1" fmla="*/ 33338 h 157163"/>
                <a:gd name="connsiteX2" fmla="*/ 9525 w 471488"/>
                <a:gd name="connsiteY2" fmla="*/ 100013 h 157163"/>
                <a:gd name="connsiteX3" fmla="*/ 0 w 471488"/>
                <a:gd name="connsiteY3" fmla="*/ 157163 h 157163"/>
                <a:gd name="connsiteX4" fmla="*/ 290513 w 471488"/>
                <a:gd name="connsiteY4" fmla="*/ 157163 h 157163"/>
                <a:gd name="connsiteX5" fmla="*/ 471488 w 471488"/>
                <a:gd name="connsiteY5" fmla="*/ 157163 h 157163"/>
                <a:gd name="connsiteX6" fmla="*/ 466725 w 471488"/>
                <a:gd name="connsiteY6" fmla="*/ 38100 h 157163"/>
                <a:gd name="connsiteX7" fmla="*/ 257175 w 471488"/>
                <a:gd name="connsiteY7" fmla="*/ 0 h 157163"/>
                <a:gd name="connsiteX8" fmla="*/ 219075 w 471488"/>
                <a:gd name="connsiteY8" fmla="*/ 33338 h 157163"/>
                <a:gd name="connsiteX9" fmla="*/ 223838 w 471488"/>
                <a:gd name="connsiteY9" fmla="*/ 100013 h 157163"/>
                <a:gd name="connsiteX10" fmla="*/ 161925 w 471488"/>
                <a:gd name="connsiteY10" fmla="*/ 114300 h 157163"/>
                <a:gd name="connsiteX11" fmla="*/ 123825 w 471488"/>
                <a:gd name="connsiteY11" fmla="*/ 90488 h 157163"/>
                <a:gd name="connsiteX12" fmla="*/ 119063 w 471488"/>
                <a:gd name="connsiteY12" fmla="*/ 3810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88" h="157163">
                  <a:moveTo>
                    <a:pt x="119063" y="38100"/>
                  </a:moveTo>
                  <a:lnTo>
                    <a:pt x="47625" y="33338"/>
                  </a:lnTo>
                  <a:lnTo>
                    <a:pt x="9525" y="100013"/>
                  </a:lnTo>
                  <a:lnTo>
                    <a:pt x="0" y="157163"/>
                  </a:lnTo>
                  <a:lnTo>
                    <a:pt x="290513" y="157163"/>
                  </a:lnTo>
                  <a:lnTo>
                    <a:pt x="471488" y="157163"/>
                  </a:lnTo>
                  <a:lnTo>
                    <a:pt x="466725" y="38100"/>
                  </a:lnTo>
                  <a:lnTo>
                    <a:pt x="257175" y="0"/>
                  </a:lnTo>
                  <a:lnTo>
                    <a:pt x="219075" y="33338"/>
                  </a:lnTo>
                  <a:lnTo>
                    <a:pt x="223838" y="100013"/>
                  </a:lnTo>
                  <a:lnTo>
                    <a:pt x="161925" y="114300"/>
                  </a:lnTo>
                  <a:lnTo>
                    <a:pt x="123825" y="90488"/>
                  </a:lnTo>
                  <a:lnTo>
                    <a:pt x="119063" y="38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140321" name="Text Box 33"/>
          <p:cNvSpPr txBox="1">
            <a:spLocks noChangeArrowheads="1"/>
          </p:cNvSpPr>
          <p:nvPr/>
        </p:nvSpPr>
        <p:spPr bwMode="auto">
          <a:xfrm>
            <a:off x="4645202" y="2982119"/>
            <a:ext cx="5048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FF3300"/>
                </a:solidFill>
                <a:latin typeface="Times New Roman" pitchFamily="18" charset="0"/>
              </a:rPr>
              <a:t>V</a:t>
            </a:r>
          </a:p>
        </p:txBody>
      </p:sp>
      <p:sp>
        <p:nvSpPr>
          <p:cNvPr id="51" name="50 Rectángulo"/>
          <p:cNvSpPr/>
          <p:nvPr/>
        </p:nvSpPr>
        <p:spPr>
          <a:xfrm>
            <a:off x="3352800" y="4538133"/>
            <a:ext cx="1207911" cy="14449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12" name="Group 40"/>
          <p:cNvGrpSpPr>
            <a:grpSpLocks/>
          </p:cNvGrpSpPr>
          <p:nvPr/>
        </p:nvGrpSpPr>
        <p:grpSpPr bwMode="auto">
          <a:xfrm>
            <a:off x="0" y="5557838"/>
            <a:ext cx="9144000" cy="1300162"/>
            <a:chOff x="0" y="3501"/>
            <a:chExt cx="5760" cy="819"/>
          </a:xfrm>
        </p:grpSpPr>
        <p:sp>
          <p:nvSpPr>
            <p:cNvPr id="11287" name="Rectangle 41"/>
            <p:cNvSpPr>
              <a:spLocks noChangeArrowheads="1"/>
            </p:cNvSpPr>
            <p:nvPr/>
          </p:nvSpPr>
          <p:spPr bwMode="auto">
            <a:xfrm>
              <a:off x="0" y="3501"/>
              <a:ext cx="5760"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1288" name="Text Box 42"/>
            <p:cNvSpPr txBox="1">
              <a:spLocks noChangeArrowheads="1"/>
            </p:cNvSpPr>
            <p:nvPr/>
          </p:nvSpPr>
          <p:spPr bwMode="auto">
            <a:xfrm>
              <a:off x="0" y="3585"/>
              <a:ext cx="5760" cy="481"/>
            </a:xfrm>
            <a:prstGeom prst="rect">
              <a:avLst/>
            </a:prstGeom>
            <a:noFill/>
            <a:ln w="9525">
              <a:noFill/>
              <a:miter lim="800000"/>
              <a:headEnd/>
              <a:tailEnd/>
            </a:ln>
          </p:spPr>
          <p:txBody>
            <a:bodyPr/>
            <a:lstStyle/>
            <a:p>
              <a:pPr algn="ctr" fontAlgn="base">
                <a:spcBef>
                  <a:spcPct val="50000"/>
                </a:spcBef>
                <a:spcAft>
                  <a:spcPct val="0"/>
                </a:spcAft>
              </a:pPr>
              <a:r>
                <a:rPr lang="es-ES" sz="2400" b="1">
                  <a:solidFill>
                    <a:srgbClr val="FFFFFF"/>
                  </a:solidFill>
                </a:rPr>
                <a:t>El montaje </a:t>
              </a:r>
              <a:r>
                <a:rPr lang="es-ES" sz="2400" b="1">
                  <a:solidFill>
                    <a:srgbClr val="FFFF00"/>
                  </a:solidFill>
                </a:rPr>
                <a:t>potenciométrico</a:t>
              </a:r>
              <a:r>
                <a:rPr lang="es-ES" sz="2400" b="1">
                  <a:solidFill>
                    <a:srgbClr val="FFFFFF"/>
                  </a:solidFill>
                </a:rPr>
                <a:t> ofrece valores </a:t>
              </a:r>
              <a:r>
                <a:rPr lang="es-ES" sz="2400" b="1">
                  <a:solidFill>
                    <a:srgbClr val="FFFF00"/>
                  </a:solidFill>
                </a:rPr>
                <a:t>continuos</a:t>
              </a:r>
              <a:endParaRPr lang="es-ES" sz="2400" b="1">
                <a:solidFill>
                  <a:srgbClr val="FFFFFF"/>
                </a:solidFill>
              </a:endParaRPr>
            </a:p>
            <a:p>
              <a:pPr algn="ctr" fontAlgn="base">
                <a:spcBef>
                  <a:spcPct val="50000"/>
                </a:spcBef>
                <a:spcAft>
                  <a:spcPct val="0"/>
                </a:spcAft>
              </a:pPr>
              <a:r>
                <a:rPr lang="es-ES" sz="2400" b="1">
                  <a:solidFill>
                    <a:srgbClr val="FFFFFF"/>
                  </a:solidFill>
                </a:rPr>
                <a:t>del voltaje entre 0 y 6 V.</a:t>
              </a:r>
            </a:p>
          </p:txBody>
        </p:sp>
      </p:grpSp>
      <p:sp>
        <p:nvSpPr>
          <p:cNvPr id="140310" name="Freeform 22"/>
          <p:cNvSpPr>
            <a:spLocks/>
          </p:cNvSpPr>
          <p:nvPr/>
        </p:nvSpPr>
        <p:spPr bwMode="auto">
          <a:xfrm>
            <a:off x="2979738" y="3747910"/>
            <a:ext cx="1909762" cy="1179689"/>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52" name="51 CuadroTexto"/>
          <p:cNvSpPr txBox="1"/>
          <p:nvPr/>
        </p:nvSpPr>
        <p:spPr>
          <a:xfrm>
            <a:off x="3356384" y="5034580"/>
            <a:ext cx="2226833" cy="338554"/>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52"/>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3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0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3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2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repeatCount="indefinite" autoRev="1" fill="hold" nodeType="clickEffect">
                                  <p:stCondLst>
                                    <p:cond delay="0"/>
                                  </p:stCondLst>
                                  <p:childTnLst>
                                    <p:animMotion origin="layout" path="M 3.33333E-6 4.81481E-6 L 3.33333E-6 -0.42825 " pathEditMode="relative" rAng="0" ptsTypes="AA">
                                      <p:cBhvr>
                                        <p:cTn id="40" dur="5000" fill="hold"/>
                                        <p:tgtEl>
                                          <p:spTgt spid="4"/>
                                        </p:tgtEl>
                                        <p:attrNameLst>
                                          <p:attrName>ppt_x</p:attrName>
                                          <p:attrName>ppt_y</p:attrName>
                                        </p:attrNameLst>
                                      </p:cBhvr>
                                      <p:rCtr x="0" y="-214"/>
                                    </p:animMotion>
                                  </p:childTnLst>
                                </p:cTn>
                              </p:par>
                              <p:par>
                                <p:cTn id="41" presetID="8" presetClass="emph" presetSubtype="0" repeatCount="indefinite" autoRev="1" fill="hold" nodeType="withEffect">
                                  <p:stCondLst>
                                    <p:cond delay="0"/>
                                  </p:stCondLst>
                                  <p:childTnLst>
                                    <p:animRot by="5400000">
                                      <p:cBhvr>
                                        <p:cTn id="42" dur="5000" fill="hold"/>
                                        <p:tgtEl>
                                          <p:spTgt spid="10"/>
                                        </p:tgtEl>
                                        <p:attrNameLst>
                                          <p:attrName>r</p:attrName>
                                        </p:attrNameLst>
                                      </p:cBhvr>
                                    </p:animRot>
                                  </p:childTnLst>
                                </p:cTn>
                              </p:par>
                              <p:par>
                                <p:cTn id="43" presetID="1" presetClass="emph" presetSubtype="2" repeatCount="indefinite" autoRev="1" fill="hold" nodeType="withEffect">
                                  <p:stCondLst>
                                    <p:cond delay="0"/>
                                  </p:stCondLst>
                                  <p:childTnLst>
                                    <p:animClr clrSpc="rgb" dir="cw">
                                      <p:cBhvr>
                                        <p:cTn id="44" dur="5000" fill="hold"/>
                                        <p:tgtEl>
                                          <p:spTgt spid="140290"/>
                                        </p:tgtEl>
                                        <p:attrNameLst>
                                          <p:attrName>fillcolor</p:attrName>
                                        </p:attrNameLst>
                                      </p:cBhvr>
                                      <p:to>
                                        <a:srgbClr val="FFFF00"/>
                                      </p:to>
                                    </p:animClr>
                                    <p:set>
                                      <p:cBhvr>
                                        <p:cTn id="45" dur="5000" fill="hold"/>
                                        <p:tgtEl>
                                          <p:spTgt spid="140290"/>
                                        </p:tgtEl>
                                        <p:attrNameLst>
                                          <p:attrName>fill.type</p:attrName>
                                        </p:attrNameLst>
                                      </p:cBhvr>
                                      <p:to>
                                        <p:strVal val="solid"/>
                                      </p:to>
                                    </p:set>
                                    <p:set>
                                      <p:cBhvr>
                                        <p:cTn id="46" dur="5000" fill="hold"/>
                                        <p:tgtEl>
                                          <p:spTgt spid="140290"/>
                                        </p:tgtEl>
                                        <p:attrNameLst>
                                          <p:attrName>fill.on</p:attrName>
                                        </p:attrNameLst>
                                      </p:cBhvr>
                                      <p:to>
                                        <p:strVal val="tru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8" grpId="0" animBg="1"/>
      <p:bldP spid="140320" grpId="0" animBg="1"/>
      <p:bldP spid="140322" grpId="0" animBg="1"/>
      <p:bldP spid="140321" grpId="0"/>
      <p:bldP spid="140310" grpId="0" animBg="1"/>
      <p:bldP spid="52" grpId="0" animBg="1"/>
      <p:bldP spid="5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A1A4E"/>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00088" y="735013"/>
            <a:ext cx="7772400" cy="5108575"/>
          </a:xfrm>
        </p:spPr>
        <p:txBody>
          <a:bodyPr/>
          <a:lstStyle/>
          <a:p>
            <a:pPr eaLnBrk="1" hangingPunct="1">
              <a:lnSpc>
                <a:spcPct val="120000"/>
              </a:lnSpc>
            </a:pPr>
            <a:r>
              <a:rPr lang="es-ES" sz="6600" b="1" smtClean="0">
                <a:solidFill>
                  <a:srgbClr val="FFFF00"/>
                </a:solidFill>
              </a:rPr>
              <a:t>TRANSPORTE</a:t>
            </a:r>
            <a:br>
              <a:rPr lang="es-ES" sz="6600" b="1" smtClean="0">
                <a:solidFill>
                  <a:srgbClr val="FFFF00"/>
                </a:solidFill>
              </a:rPr>
            </a:br>
            <a:r>
              <a:rPr lang="es-ES" sz="6600" b="1" smtClean="0">
                <a:solidFill>
                  <a:srgbClr val="FFFF00"/>
                </a:solidFill>
              </a:rPr>
              <a:t>DE LA</a:t>
            </a:r>
            <a:br>
              <a:rPr lang="es-ES" sz="6600" b="1" smtClean="0">
                <a:solidFill>
                  <a:srgbClr val="FFFF00"/>
                </a:solidFill>
              </a:rPr>
            </a:br>
            <a:r>
              <a:rPr lang="es-ES" sz="6600" b="1" smtClean="0">
                <a:solidFill>
                  <a:srgbClr val="FFFF00"/>
                </a:solidFill>
              </a:rPr>
              <a:t>CORRIENTE</a:t>
            </a:r>
            <a:br>
              <a:rPr lang="es-ES" sz="6600" b="1" smtClean="0">
                <a:solidFill>
                  <a:srgbClr val="FFFF00"/>
                </a:solidFill>
              </a:rPr>
            </a:br>
            <a:r>
              <a:rPr lang="es-ES" sz="6600" b="1" smtClean="0">
                <a:solidFill>
                  <a:srgbClr val="FFFF00"/>
                </a:solidFill>
              </a:rPr>
              <a:t>ELÉCTRICA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2779" name="Freeform 11"/>
          <p:cNvSpPr>
            <a:spLocks/>
          </p:cNvSpPr>
          <p:nvPr/>
        </p:nvSpPr>
        <p:spPr bwMode="auto">
          <a:xfrm>
            <a:off x="2563813" y="4643438"/>
            <a:ext cx="788987" cy="1611312"/>
          </a:xfrm>
          <a:custGeom>
            <a:avLst/>
            <a:gdLst>
              <a:gd name="T0" fmla="*/ 2147483647 w 424"/>
              <a:gd name="T1" fmla="*/ 2147483647 h 667"/>
              <a:gd name="T2" fmla="*/ 2147483647 w 424"/>
              <a:gd name="T3" fmla="*/ 2147483647 h 667"/>
              <a:gd name="T4" fmla="*/ 2147483647 w 424"/>
              <a:gd name="T5" fmla="*/ 2147483647 h 667"/>
              <a:gd name="T6" fmla="*/ 2147483647 w 424"/>
              <a:gd name="T7" fmla="*/ 2147483647 h 667"/>
              <a:gd name="T8" fmla="*/ 2147483647 w 424"/>
              <a:gd name="T9" fmla="*/ 2147483647 h 667"/>
              <a:gd name="T10" fmla="*/ 2147483647 w 424"/>
              <a:gd name="T11" fmla="*/ 0 h 667"/>
              <a:gd name="T12" fmla="*/ 0 60000 65536"/>
              <a:gd name="T13" fmla="*/ 0 60000 65536"/>
              <a:gd name="T14" fmla="*/ 0 60000 65536"/>
              <a:gd name="T15" fmla="*/ 0 60000 65536"/>
              <a:gd name="T16" fmla="*/ 0 60000 65536"/>
              <a:gd name="T17" fmla="*/ 0 60000 65536"/>
              <a:gd name="T18" fmla="*/ 0 w 424"/>
              <a:gd name="T19" fmla="*/ 0 h 667"/>
              <a:gd name="T20" fmla="*/ 424 w 424"/>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424" h="667">
                <a:moveTo>
                  <a:pt x="2" y="667"/>
                </a:moveTo>
                <a:cubicBezTo>
                  <a:pt x="1" y="567"/>
                  <a:pt x="0" y="467"/>
                  <a:pt x="38" y="420"/>
                </a:cubicBezTo>
                <a:cubicBezTo>
                  <a:pt x="76" y="373"/>
                  <a:pt x="195" y="423"/>
                  <a:pt x="230" y="384"/>
                </a:cubicBezTo>
                <a:cubicBezTo>
                  <a:pt x="265" y="345"/>
                  <a:pt x="220" y="220"/>
                  <a:pt x="248" y="183"/>
                </a:cubicBezTo>
                <a:cubicBezTo>
                  <a:pt x="276" y="146"/>
                  <a:pt x="366" y="194"/>
                  <a:pt x="395" y="164"/>
                </a:cubicBezTo>
                <a:cubicBezTo>
                  <a:pt x="424" y="134"/>
                  <a:pt x="417" y="27"/>
                  <a:pt x="422" y="0"/>
                </a:cubicBezTo>
              </a:path>
            </a:pathLst>
          </a:custGeom>
          <a:noFill/>
          <a:ln w="19050">
            <a:solidFill>
              <a:srgbClr val="FF3300"/>
            </a:solidFill>
            <a:round/>
            <a:headEnd/>
            <a:tailEnd type="triangle" w="lg" len="lg"/>
          </a:ln>
        </p:spPr>
        <p:txBody>
          <a:bodyPr/>
          <a:lstStyle/>
          <a:p>
            <a:pPr fontAlgn="base">
              <a:spcBef>
                <a:spcPct val="0"/>
              </a:spcBef>
              <a:spcAft>
                <a:spcPct val="0"/>
              </a:spcAft>
            </a:pPr>
            <a:endParaRPr lang="es-ES_tradnl" sz="2000">
              <a:solidFill>
                <a:srgbClr val="000000"/>
              </a:solidFill>
              <a:latin typeface="Arial" charset="0"/>
            </a:endParaRPr>
          </a:p>
        </p:txBody>
      </p:sp>
      <p:sp>
        <p:nvSpPr>
          <p:cNvPr id="32780" name="Text Box 12"/>
          <p:cNvSpPr txBox="1">
            <a:spLocks noChangeArrowheads="1"/>
          </p:cNvSpPr>
          <p:nvPr/>
        </p:nvSpPr>
        <p:spPr bwMode="auto">
          <a:xfrm>
            <a:off x="2867025" y="3998913"/>
            <a:ext cx="139382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FF3300"/>
                </a:solidFill>
              </a:rPr>
              <a:t>calor</a:t>
            </a:r>
          </a:p>
        </p:txBody>
      </p:sp>
      <p:sp>
        <p:nvSpPr>
          <p:cNvPr id="152580" name="Freeform 18"/>
          <p:cNvSpPr>
            <a:spLocks/>
          </p:cNvSpPr>
          <p:nvPr/>
        </p:nvSpPr>
        <p:spPr bwMode="auto">
          <a:xfrm>
            <a:off x="1465263" y="1781175"/>
            <a:ext cx="4851400" cy="3354388"/>
          </a:xfrm>
          <a:custGeom>
            <a:avLst/>
            <a:gdLst>
              <a:gd name="T0" fmla="*/ 0 w 3183"/>
              <a:gd name="T1" fmla="*/ 0 h 1516"/>
              <a:gd name="T2" fmla="*/ 0 w 3183"/>
              <a:gd name="T3" fmla="*/ 2147483647 h 1516"/>
              <a:gd name="T4" fmla="*/ 2147483647 w 3183"/>
              <a:gd name="T5" fmla="*/ 2147483647 h 1516"/>
              <a:gd name="T6" fmla="*/ 0 60000 65536"/>
              <a:gd name="T7" fmla="*/ 0 60000 65536"/>
              <a:gd name="T8" fmla="*/ 0 60000 65536"/>
              <a:gd name="T9" fmla="*/ 0 w 3183"/>
              <a:gd name="T10" fmla="*/ 0 h 1516"/>
              <a:gd name="T11" fmla="*/ 3183 w 3183"/>
              <a:gd name="T12" fmla="*/ 1516 h 1516"/>
            </a:gdLst>
            <a:ahLst/>
            <a:cxnLst>
              <a:cxn ang="T6">
                <a:pos x="T0" y="T1"/>
              </a:cxn>
              <a:cxn ang="T7">
                <a:pos x="T2" y="T3"/>
              </a:cxn>
              <a:cxn ang="T8">
                <a:pos x="T4" y="T5"/>
              </a:cxn>
            </a:cxnLst>
            <a:rect l="T9" t="T10" r="T11" b="T12"/>
            <a:pathLst>
              <a:path w="3183" h="1516">
                <a:moveTo>
                  <a:pt x="0" y="0"/>
                </a:moveTo>
                <a:lnTo>
                  <a:pt x="0" y="1516"/>
                </a:lnTo>
                <a:lnTo>
                  <a:pt x="3183" y="1516"/>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2581" name="Freeform 17"/>
          <p:cNvSpPr>
            <a:spLocks/>
          </p:cNvSpPr>
          <p:nvPr/>
        </p:nvSpPr>
        <p:spPr bwMode="auto">
          <a:xfrm>
            <a:off x="668338" y="2525713"/>
            <a:ext cx="5648325" cy="3354387"/>
          </a:xfrm>
          <a:custGeom>
            <a:avLst/>
            <a:gdLst>
              <a:gd name="T0" fmla="*/ 0 w 3183"/>
              <a:gd name="T1" fmla="*/ 0 h 1516"/>
              <a:gd name="T2" fmla="*/ 0 w 3183"/>
              <a:gd name="T3" fmla="*/ 2147483647 h 1516"/>
              <a:gd name="T4" fmla="*/ 2147483647 w 3183"/>
              <a:gd name="T5" fmla="*/ 2147483647 h 1516"/>
              <a:gd name="T6" fmla="*/ 0 60000 65536"/>
              <a:gd name="T7" fmla="*/ 0 60000 65536"/>
              <a:gd name="T8" fmla="*/ 0 60000 65536"/>
              <a:gd name="T9" fmla="*/ 0 w 3183"/>
              <a:gd name="T10" fmla="*/ 0 h 1516"/>
              <a:gd name="T11" fmla="*/ 3183 w 3183"/>
              <a:gd name="T12" fmla="*/ 1516 h 1516"/>
            </a:gdLst>
            <a:ahLst/>
            <a:cxnLst>
              <a:cxn ang="T6">
                <a:pos x="T0" y="T1"/>
              </a:cxn>
              <a:cxn ang="T7">
                <a:pos x="T2" y="T3"/>
              </a:cxn>
              <a:cxn ang="T8">
                <a:pos x="T4" y="T5"/>
              </a:cxn>
            </a:cxnLst>
            <a:rect l="T9" t="T10" r="T11" b="T12"/>
            <a:pathLst>
              <a:path w="3183" h="1516">
                <a:moveTo>
                  <a:pt x="0" y="0"/>
                </a:moveTo>
                <a:lnTo>
                  <a:pt x="0" y="1516"/>
                </a:lnTo>
                <a:lnTo>
                  <a:pt x="3183" y="1516"/>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2582" name="Oval 6"/>
          <p:cNvSpPr>
            <a:spLocks noChangeArrowheads="1"/>
          </p:cNvSpPr>
          <p:nvPr/>
        </p:nvSpPr>
        <p:spPr bwMode="auto">
          <a:xfrm>
            <a:off x="4976813" y="5808663"/>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3" name="Oval 7"/>
          <p:cNvSpPr>
            <a:spLocks noChangeArrowheads="1"/>
          </p:cNvSpPr>
          <p:nvPr/>
        </p:nvSpPr>
        <p:spPr bwMode="auto">
          <a:xfrm>
            <a:off x="4976813" y="5081588"/>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 name="Group 25"/>
          <p:cNvGrpSpPr>
            <a:grpSpLocks/>
          </p:cNvGrpSpPr>
          <p:nvPr/>
        </p:nvGrpSpPr>
        <p:grpSpPr bwMode="auto">
          <a:xfrm>
            <a:off x="5068888" y="2887663"/>
            <a:ext cx="4075112" cy="3970337"/>
            <a:chOff x="3193" y="1819"/>
            <a:chExt cx="2567" cy="2501"/>
          </a:xfrm>
        </p:grpSpPr>
        <p:sp>
          <p:nvSpPr>
            <p:cNvPr id="152591" name="Text Box 14"/>
            <p:cNvSpPr txBox="1">
              <a:spLocks noChangeArrowheads="1"/>
            </p:cNvSpPr>
            <p:nvPr/>
          </p:nvSpPr>
          <p:spPr bwMode="auto">
            <a:xfrm>
              <a:off x="3972" y="1819"/>
              <a:ext cx="1198" cy="518"/>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b="1">
                  <a:solidFill>
                    <a:srgbClr val="3333CC"/>
                  </a:solidFill>
                  <a:latin typeface="Comic Sans MS" pitchFamily="66" charset="0"/>
                </a:rPr>
                <a:t>Centros de consumo</a:t>
              </a:r>
            </a:p>
          </p:txBody>
        </p:sp>
        <p:pic>
          <p:nvPicPr>
            <p:cNvPr id="152592" name="Picture 16" descr="ARCO IRIS_red"/>
            <p:cNvPicPr>
              <a:picLocks noChangeAspect="1" noChangeArrowheads="1"/>
            </p:cNvPicPr>
            <p:nvPr/>
          </p:nvPicPr>
          <p:blipFill>
            <a:blip r:embed="rId2" cstate="print"/>
            <a:srcRect l="17448" t="68074" r="53911"/>
            <a:stretch>
              <a:fillRect/>
            </a:stretch>
          </p:blipFill>
          <p:spPr bwMode="auto">
            <a:xfrm>
              <a:off x="3193" y="2411"/>
              <a:ext cx="2567" cy="1909"/>
            </a:xfrm>
            <a:prstGeom prst="rect">
              <a:avLst/>
            </a:prstGeom>
            <a:noFill/>
            <a:ln w="9525">
              <a:solidFill>
                <a:schemeClr val="tx1"/>
              </a:solidFill>
              <a:miter lim="800000"/>
              <a:headEnd/>
              <a:tailEnd/>
            </a:ln>
          </p:spPr>
        </p:pic>
      </p:grpSp>
      <p:pic>
        <p:nvPicPr>
          <p:cNvPr id="152585" name="Picture 2" descr="Girando"/>
          <p:cNvPicPr>
            <a:picLocks noChangeAspect="1" noChangeArrowheads="1" noCrop="1"/>
          </p:cNvPicPr>
          <p:nvPr/>
        </p:nvPicPr>
        <p:blipFill>
          <a:blip r:embed="rId3" cstate="print"/>
          <a:srcRect/>
          <a:stretch>
            <a:fillRect/>
          </a:stretch>
        </p:blipFill>
        <p:spPr bwMode="auto">
          <a:xfrm>
            <a:off x="0" y="0"/>
            <a:ext cx="2319338" cy="2830513"/>
          </a:xfrm>
          <a:prstGeom prst="rect">
            <a:avLst/>
          </a:prstGeom>
          <a:noFill/>
          <a:ln w="9525">
            <a:solidFill>
              <a:schemeClr val="tx1"/>
            </a:solidFill>
            <a:miter lim="800000"/>
            <a:headEnd/>
            <a:tailEnd/>
          </a:ln>
        </p:spPr>
      </p:pic>
      <p:sp>
        <p:nvSpPr>
          <p:cNvPr id="18" name="17 Rectángulo"/>
          <p:cNvSpPr/>
          <p:nvPr/>
        </p:nvSpPr>
        <p:spPr>
          <a:xfrm>
            <a:off x="2192338" y="0"/>
            <a:ext cx="217487" cy="335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sp>
        <p:nvSpPr>
          <p:cNvPr id="152587" name="Oval 9"/>
          <p:cNvSpPr>
            <a:spLocks noChangeArrowheads="1"/>
          </p:cNvSpPr>
          <p:nvPr/>
        </p:nvSpPr>
        <p:spPr bwMode="auto">
          <a:xfrm>
            <a:off x="617538" y="2751138"/>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8" name="Oval 8"/>
          <p:cNvSpPr>
            <a:spLocks noChangeArrowheads="1"/>
          </p:cNvSpPr>
          <p:nvPr/>
        </p:nvSpPr>
        <p:spPr bwMode="auto">
          <a:xfrm>
            <a:off x="1412875" y="2759075"/>
            <a:ext cx="104775" cy="115888"/>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9" name="Text Box 14"/>
          <p:cNvSpPr txBox="1">
            <a:spLocks noChangeArrowheads="1"/>
          </p:cNvSpPr>
          <p:nvPr/>
        </p:nvSpPr>
        <p:spPr bwMode="auto">
          <a:xfrm>
            <a:off x="2323219" y="1248127"/>
            <a:ext cx="1901825" cy="831850"/>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b="1">
                <a:solidFill>
                  <a:srgbClr val="3333CC"/>
                </a:solidFill>
                <a:latin typeface="Comic Sans MS" pitchFamily="66" charset="0"/>
              </a:rPr>
              <a:t>Centros de producción</a:t>
            </a:r>
          </a:p>
        </p:txBody>
      </p:sp>
      <p:sp>
        <p:nvSpPr>
          <p:cNvPr id="16" name="Text Box 18"/>
          <p:cNvSpPr txBox="1">
            <a:spLocks noChangeArrowheads="1"/>
          </p:cNvSpPr>
          <p:nvPr/>
        </p:nvSpPr>
        <p:spPr bwMode="auto">
          <a:xfrm>
            <a:off x="252413" y="6316663"/>
            <a:ext cx="4592637" cy="366712"/>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es-ES">
                <a:solidFill>
                  <a:srgbClr val="000000"/>
                </a:solidFill>
                <a:latin typeface="Arial" charset="0"/>
                <a:cs typeface="Arial" charset="0"/>
              </a:rPr>
              <a:t>Hay que minimizar las pérdidas por calor…</a:t>
            </a:r>
          </a:p>
        </p:txBody>
      </p:sp>
      <p:sp>
        <p:nvSpPr>
          <p:cNvPr id="17" name="16 CuadroTexto"/>
          <p:cNvSpPr txBox="1"/>
          <p:nvPr/>
        </p:nvSpPr>
        <p:spPr>
          <a:xfrm>
            <a:off x="2506134" y="0"/>
            <a:ext cx="6333066" cy="400110"/>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latin typeface="Calibri" pitchFamily="34" charset="0"/>
                <a:cs typeface="Calibri" pitchFamily="34" charset="0"/>
              </a:rPr>
              <a:t>Un conductor por el que pasa la corriente desprende calor.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32779"/>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79" grpId="1" animBg="1"/>
      <p:bldP spid="32780"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4935" y="940598"/>
            <a:ext cx="8542338" cy="3724096"/>
          </a:xfrm>
          <a:prstGeom prst="rect">
            <a:avLst/>
          </a:prstGeom>
          <a:noFill/>
          <a:ln w="9525">
            <a:noFill/>
            <a:miter lim="800000"/>
            <a:headEnd/>
            <a:tailEnd/>
          </a:ln>
        </p:spPr>
        <p:txBody>
          <a:bodyPr>
            <a:spAutoFit/>
          </a:bodyPr>
          <a:lstStyle/>
          <a:p>
            <a:pPr marL="342900" indent="-342900" fontAlgn="base">
              <a:lnSpc>
                <a:spcPct val="130000"/>
              </a:lnSpc>
              <a:spcBef>
                <a:spcPct val="0"/>
              </a:spcBef>
              <a:spcAft>
                <a:spcPct val="0"/>
              </a:spcAft>
              <a:defRPr/>
            </a:pPr>
            <a:endParaRPr lang="es-ES" sz="2000" b="1" dirty="0">
              <a:solidFill>
                <a:srgbClr val="FFFFFF"/>
              </a:solidFill>
            </a:endParaRPr>
          </a:p>
          <a:p>
            <a:pPr marL="180975" indent="-180975" fontAlgn="base">
              <a:lnSpc>
                <a:spcPct val="150000"/>
              </a:lnSpc>
              <a:spcBef>
                <a:spcPct val="0"/>
              </a:spcBef>
              <a:spcAft>
                <a:spcPct val="0"/>
              </a:spcAft>
              <a:buFontTx/>
              <a:buChar char="•"/>
              <a:defRPr/>
            </a:pPr>
            <a:r>
              <a:rPr lang="es-ES" sz="2000" b="1" dirty="0">
                <a:solidFill>
                  <a:srgbClr val="FFFFFF"/>
                </a:solidFill>
              </a:rPr>
              <a:t>Diferencia entre fuerza electromotriz y diferencia de potencial.</a:t>
            </a:r>
          </a:p>
          <a:p>
            <a:pPr marL="180975" indent="-180975" fontAlgn="base">
              <a:lnSpc>
                <a:spcPct val="150000"/>
              </a:lnSpc>
              <a:spcBef>
                <a:spcPct val="0"/>
              </a:spcBef>
              <a:spcAft>
                <a:spcPct val="0"/>
              </a:spcAft>
              <a:buFontTx/>
              <a:buChar char="•"/>
              <a:defRPr/>
            </a:pPr>
            <a:r>
              <a:rPr lang="es-ES" sz="2000" b="1" dirty="0">
                <a:solidFill>
                  <a:srgbClr val="FFFFFF"/>
                </a:solidFill>
              </a:rPr>
              <a:t>Reglas de </a:t>
            </a:r>
            <a:r>
              <a:rPr lang="es-ES" sz="2000" b="1" dirty="0" err="1">
                <a:solidFill>
                  <a:srgbClr val="FFFFFF"/>
                </a:solidFill>
              </a:rPr>
              <a:t>Kirchhoff</a:t>
            </a:r>
            <a:r>
              <a:rPr lang="es-ES" sz="2000" b="1" dirty="0">
                <a:solidFill>
                  <a:srgbClr val="FFFFFF"/>
                </a:solidFill>
              </a:rPr>
              <a:t>: conceptos y convenios previos.</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malla.</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red.</a:t>
            </a:r>
          </a:p>
          <a:p>
            <a:pPr marL="180975" indent="-180975" fontAlgn="base">
              <a:lnSpc>
                <a:spcPct val="150000"/>
              </a:lnSpc>
              <a:spcBef>
                <a:spcPct val="0"/>
              </a:spcBef>
              <a:spcAft>
                <a:spcPct val="0"/>
              </a:spcAft>
              <a:buFontTx/>
              <a:buChar char="•"/>
              <a:defRPr/>
            </a:pPr>
            <a:r>
              <a:rPr lang="es-ES" sz="2000" b="1" dirty="0">
                <a:solidFill>
                  <a:srgbClr val="FFFFFF"/>
                </a:solidFill>
              </a:rPr>
              <a:t>Corrientes Transitorias.</a:t>
            </a:r>
          </a:p>
          <a:p>
            <a:pPr marL="638175" lvl="1" indent="-638175" fontAlgn="base">
              <a:lnSpc>
                <a:spcPct val="150000"/>
              </a:lnSpc>
              <a:spcBef>
                <a:spcPct val="0"/>
              </a:spcBef>
              <a:spcAft>
                <a:spcPct val="0"/>
              </a:spcAft>
              <a:tabLst>
                <a:tab pos="444500" algn="l"/>
              </a:tabLst>
              <a:defRPr/>
            </a:pPr>
            <a:r>
              <a:rPr lang="es-ES" sz="2000" b="1" dirty="0">
                <a:solidFill>
                  <a:srgbClr val="FFFFFF"/>
                </a:solidFill>
              </a:rPr>
              <a:t>	1. Circuitos RC.</a:t>
            </a:r>
          </a:p>
          <a:p>
            <a:pPr marL="638175" lvl="1" indent="-365125" fontAlgn="base">
              <a:lnSpc>
                <a:spcPct val="150000"/>
              </a:lnSpc>
              <a:spcBef>
                <a:spcPct val="0"/>
              </a:spcBef>
              <a:spcAft>
                <a:spcPct val="0"/>
              </a:spcAft>
              <a:tabLst>
                <a:tab pos="444500" algn="l"/>
              </a:tabLst>
              <a:defRPr/>
            </a:pPr>
            <a:r>
              <a:rPr lang="es-ES" sz="2000" b="1" dirty="0">
                <a:solidFill>
                  <a:srgbClr val="FFFFFF"/>
                </a:solidFill>
              </a:rPr>
              <a:t>	2. Circuitos RL.</a:t>
            </a:r>
          </a:p>
        </p:txBody>
      </p:sp>
      <p:sp>
        <p:nvSpPr>
          <p:cNvPr id="24579" name="Rectangle 2">
            <a:hlinkClick r:id="rId2" action="ppaction://hlinkpres?slideindex=1&amp;slidetitle="/>
          </p:cNvPr>
          <p:cNvSpPr>
            <a:spLocks noChangeArrowheads="1"/>
          </p:cNvSpPr>
          <p:nvPr/>
        </p:nvSpPr>
        <p:spPr bwMode="auto">
          <a:xfrm>
            <a:off x="-168442" y="470532"/>
            <a:ext cx="8686800" cy="646331"/>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a:solidFill>
                  <a:srgbClr val="FFFF00"/>
                </a:solidFill>
                <a:latin typeface="Calibri" pitchFamily="34" charset="0"/>
                <a:cs typeface="Times New Roman" pitchFamily="18" charset="0"/>
              </a:rPr>
              <a:t>  </a:t>
            </a:r>
            <a:r>
              <a:rPr lang="es-ES_tradnl" sz="3600" b="1" dirty="0" smtClean="0">
                <a:solidFill>
                  <a:srgbClr val="FFFF00"/>
                </a:solidFill>
                <a:latin typeface="Calibri" pitchFamily="34" charset="0"/>
                <a:cs typeface="Times New Roman" pitchFamily="18" charset="0"/>
              </a:rPr>
              <a:t>2. CORRIENTE </a:t>
            </a:r>
            <a:r>
              <a:rPr lang="es-ES_tradnl" sz="3600" b="1" dirty="0">
                <a:solidFill>
                  <a:srgbClr val="FFFF00"/>
                </a:solidFill>
                <a:latin typeface="Calibri" pitchFamily="34" charset="0"/>
                <a:cs typeface="Times New Roman" pitchFamily="18" charset="0"/>
              </a:rPr>
              <a:t>CONTINUA</a:t>
            </a:r>
            <a:r>
              <a:rPr lang="es-ES_tradnl" sz="2400" b="1" dirty="0">
                <a:solidFill>
                  <a:srgbClr val="FFFF00"/>
                </a:solidFill>
                <a:latin typeface="Calibri" pitchFamily="34" charset="0"/>
                <a:cs typeface="Times New Roman" pitchFamily="18" charset="0"/>
              </a:rPr>
              <a:t>   </a:t>
            </a:r>
            <a:r>
              <a:rPr lang="es-ES_tradnl" sz="2400" b="1" dirty="0">
                <a:solidFill>
                  <a:srgbClr val="92D050"/>
                </a:solidFill>
                <a:latin typeface="Calibri" pitchFamily="34" charset="0"/>
                <a:cs typeface="Times New Roman" pitchFamily="18" charset="0"/>
              </a:rPr>
              <a:t>(24 diapositivas)</a:t>
            </a:r>
            <a:r>
              <a:rPr lang="es-ES" sz="2400" b="1" dirty="0">
                <a:solidFill>
                  <a:srgbClr val="92D050"/>
                </a:solidFill>
                <a:latin typeface="Calibri" pitchFamily="34" charset="0"/>
              </a:rPr>
              <a:t> </a:t>
            </a:r>
          </a:p>
        </p:txBody>
      </p:sp>
      <p:sp>
        <p:nvSpPr>
          <p:cNvPr id="24580" name="Line 4"/>
          <p:cNvSpPr>
            <a:spLocks noChangeShapeType="1"/>
          </p:cNvSpPr>
          <p:nvPr/>
        </p:nvSpPr>
        <p:spPr bwMode="auto">
          <a:xfrm>
            <a:off x="469650" y="1173626"/>
            <a:ext cx="8374062" cy="0"/>
          </a:xfrm>
          <a:prstGeom prst="line">
            <a:avLst/>
          </a:prstGeom>
          <a:noFill/>
          <a:ln w="57150">
            <a:solidFill>
              <a:srgbClr val="FFFF00"/>
            </a:solidFill>
            <a:round/>
            <a:headEnd/>
            <a:tailEnd/>
          </a:ln>
        </p:spPr>
        <p:txBody>
          <a:bodyPr/>
          <a:lstStyle/>
          <a:p>
            <a:pPr fontAlgn="base">
              <a:spcBef>
                <a:spcPct val="0"/>
              </a:spcBef>
              <a:spcAft>
                <a:spcPct val="0"/>
              </a:spcAft>
            </a:pPr>
            <a:endParaRPr lang="es-ES_tradnl">
              <a:solidFill>
                <a:srgbClr val="000000"/>
              </a:solidFill>
            </a:endParaRPr>
          </a:p>
        </p:txBody>
      </p:sp>
      <p:sp>
        <p:nvSpPr>
          <p:cNvPr id="5" name="4 CuadroTexto"/>
          <p:cNvSpPr txBox="1"/>
          <p:nvPr/>
        </p:nvSpPr>
        <p:spPr>
          <a:xfrm>
            <a:off x="395112" y="4633412"/>
            <a:ext cx="3742548" cy="400110"/>
          </a:xfrm>
          <a:prstGeom prst="rect">
            <a:avLst/>
          </a:prstGeom>
          <a:noFill/>
        </p:spPr>
        <p:txBody>
          <a:bodyPr wrap="square" rtlCol="0">
            <a:spAutoFit/>
          </a:bodyPr>
          <a:lstStyle/>
          <a:p>
            <a:pPr fontAlgn="base">
              <a:spcBef>
                <a:spcPct val="0"/>
              </a:spcBef>
              <a:spcAft>
                <a:spcPct val="0"/>
              </a:spcAft>
              <a:buFont typeface="Arial" pitchFamily="34" charset="0"/>
              <a:buChar char="•"/>
            </a:pPr>
            <a:r>
              <a:rPr lang="es-ES_tradnl" sz="2000" b="1" dirty="0">
                <a:solidFill>
                  <a:srgbClr val="FFFF00"/>
                </a:solidFill>
              </a:rPr>
              <a:t> </a:t>
            </a:r>
            <a:r>
              <a:rPr lang="es-ES_tradnl" sz="2000" b="1" dirty="0">
                <a:solidFill>
                  <a:srgbClr val="66FF33"/>
                </a:solidFill>
              </a:rPr>
              <a:t>Enlace a: </a:t>
            </a:r>
            <a:r>
              <a:rPr lang="es-ES_tradnl" sz="2000" b="1" i="1" dirty="0">
                <a:solidFill>
                  <a:srgbClr val="FFFFFF"/>
                </a:solidFill>
              </a:rPr>
              <a:t>Pilas.mp4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8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 name="12 Rectángulo"/>
          <p:cNvSpPr/>
          <p:nvPr/>
        </p:nvSpPr>
        <p:spPr>
          <a:xfrm>
            <a:off x="2669646" y="2297995"/>
            <a:ext cx="3684587" cy="1788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aphicFrame>
        <p:nvGraphicFramePr>
          <p:cNvPr id="33794" name="Object 2"/>
          <p:cNvGraphicFramePr>
            <a:graphicFrameLocks noChangeAspect="1"/>
          </p:cNvGraphicFramePr>
          <p:nvPr/>
        </p:nvGraphicFramePr>
        <p:xfrm>
          <a:off x="3218039" y="1171752"/>
          <a:ext cx="2720975" cy="960437"/>
        </p:xfrm>
        <a:graphic>
          <a:graphicData uri="http://schemas.openxmlformats.org/presentationml/2006/ole">
            <p:oleObj spid="_x0000_s39938" name="Ecuación" r:id="rId3" imgW="647640" imgH="228600" progId="Equation.3">
              <p:embed/>
            </p:oleObj>
          </a:graphicData>
        </a:graphic>
      </p:graphicFrame>
      <p:sp>
        <p:nvSpPr>
          <p:cNvPr id="33795" name="Text Box 3"/>
          <p:cNvSpPr txBox="1">
            <a:spLocks noChangeArrowheads="1"/>
          </p:cNvSpPr>
          <p:nvPr/>
        </p:nvSpPr>
        <p:spPr bwMode="auto">
          <a:xfrm>
            <a:off x="3095625" y="2448807"/>
            <a:ext cx="2090738"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C </a:t>
            </a:r>
            <a:r>
              <a:rPr lang="es-ES" sz="2000" b="1" dirty="0">
                <a:solidFill>
                  <a:srgbClr val="000000"/>
                </a:solidFill>
              </a:rPr>
              <a:t>= Calor (julios)</a:t>
            </a:r>
          </a:p>
        </p:txBody>
      </p:sp>
      <p:sp>
        <p:nvSpPr>
          <p:cNvPr id="12294" name="Text Box 4"/>
          <p:cNvSpPr txBox="1">
            <a:spLocks noChangeArrowheads="1"/>
          </p:cNvSpPr>
          <p:nvPr/>
        </p:nvSpPr>
        <p:spPr bwMode="auto">
          <a:xfrm>
            <a:off x="0" y="0"/>
            <a:ext cx="9144000" cy="946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CALOR DESARROLLADO POR UNA CORRIENTE: Leyes de Joule.</a:t>
            </a:r>
          </a:p>
        </p:txBody>
      </p:sp>
      <p:sp>
        <p:nvSpPr>
          <p:cNvPr id="33797" name="Text Box 5"/>
          <p:cNvSpPr txBox="1">
            <a:spLocks noChangeArrowheads="1"/>
          </p:cNvSpPr>
          <p:nvPr/>
        </p:nvSpPr>
        <p:spPr bwMode="auto">
          <a:xfrm>
            <a:off x="3074988" y="2828925"/>
            <a:ext cx="3094037"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I</a:t>
            </a:r>
            <a:r>
              <a:rPr lang="es-ES" sz="2000" b="1" dirty="0">
                <a:solidFill>
                  <a:srgbClr val="000000"/>
                </a:solidFill>
              </a:rPr>
              <a:t>  = Intensidad (amperios)</a:t>
            </a:r>
          </a:p>
        </p:txBody>
      </p:sp>
      <p:sp>
        <p:nvSpPr>
          <p:cNvPr id="33798" name="Text Box 6"/>
          <p:cNvSpPr txBox="1">
            <a:spLocks noChangeArrowheads="1"/>
          </p:cNvSpPr>
          <p:nvPr/>
        </p:nvSpPr>
        <p:spPr bwMode="auto">
          <a:xfrm>
            <a:off x="3068638" y="3217863"/>
            <a:ext cx="2982912"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R</a:t>
            </a:r>
            <a:r>
              <a:rPr lang="es-ES" sz="2000" b="1" dirty="0">
                <a:solidFill>
                  <a:srgbClr val="000000"/>
                </a:solidFill>
              </a:rPr>
              <a:t> = Resistencia (ohmios)</a:t>
            </a:r>
          </a:p>
        </p:txBody>
      </p:sp>
      <p:sp>
        <p:nvSpPr>
          <p:cNvPr id="33799" name="Text Box 7"/>
          <p:cNvSpPr txBox="1">
            <a:spLocks noChangeArrowheads="1"/>
          </p:cNvSpPr>
          <p:nvPr/>
        </p:nvSpPr>
        <p:spPr bwMode="auto">
          <a:xfrm>
            <a:off x="3101975" y="3570288"/>
            <a:ext cx="2671763"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t </a:t>
            </a:r>
            <a:r>
              <a:rPr lang="es-ES" sz="2000" b="1" dirty="0">
                <a:solidFill>
                  <a:srgbClr val="000000"/>
                </a:solidFill>
              </a:rPr>
              <a:t> = Tiempo (segundos)</a:t>
            </a:r>
          </a:p>
        </p:txBody>
      </p:sp>
      <p:sp>
        <p:nvSpPr>
          <p:cNvPr id="9" name="8 CuadroTexto"/>
          <p:cNvSpPr txBox="1"/>
          <p:nvPr/>
        </p:nvSpPr>
        <p:spPr>
          <a:xfrm>
            <a:off x="474133" y="4425244"/>
            <a:ext cx="8286045" cy="1015663"/>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latin typeface="Calibri" pitchFamily="34" charset="0"/>
                <a:cs typeface="Calibri" pitchFamily="34" charset="0"/>
              </a:rPr>
              <a:t>A la vista de esta relación se deduce que para minimizar las pérdidas de calor en el trasporte de la corriente hay que emplear buenos conductores que tengan poca resistividad (</a:t>
            </a:r>
            <a:r>
              <a:rPr lang="el-GR" sz="2000" dirty="0">
                <a:solidFill>
                  <a:srgbClr val="000000"/>
                </a:solidFill>
                <a:cs typeface="Calibri" pitchFamily="34" charset="0"/>
              </a:rPr>
              <a:t>ρ</a:t>
            </a:r>
            <a:r>
              <a:rPr lang="es-ES_tradnl" sz="2000" dirty="0">
                <a:solidFill>
                  <a:srgbClr val="000000"/>
                </a:solidFill>
                <a:cs typeface="Calibri" pitchFamily="34" charset="0"/>
              </a:rPr>
              <a:t>)</a:t>
            </a:r>
            <a:r>
              <a:rPr lang="es-ES_tradnl" sz="2000" dirty="0">
                <a:solidFill>
                  <a:srgbClr val="000000"/>
                </a:solidFill>
                <a:latin typeface="Calibri" pitchFamily="34" charset="0"/>
                <a:cs typeface="Calibri" pitchFamily="34" charset="0"/>
              </a:rPr>
              <a:t> y disminuir la intensidad.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37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7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7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795" grpId="0"/>
      <p:bldP spid="33797" grpId="0"/>
      <p:bldP spid="33798" grpId="0"/>
      <p:bldP spid="3379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D1D57"/>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42913" y="492125"/>
            <a:ext cx="8272462" cy="5108575"/>
          </a:xfrm>
        </p:spPr>
        <p:txBody>
          <a:bodyPr/>
          <a:lstStyle/>
          <a:p>
            <a:pPr eaLnBrk="1" hangingPunct="1">
              <a:lnSpc>
                <a:spcPct val="120000"/>
              </a:lnSpc>
            </a:pPr>
            <a:r>
              <a:rPr lang="es-ES" sz="6600" b="1" smtClean="0">
                <a:solidFill>
                  <a:srgbClr val="FFFF00"/>
                </a:solidFill>
              </a:rPr>
              <a:t>EL TRANSFORMADOR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81 Grupo"/>
          <p:cNvGrpSpPr/>
          <p:nvPr/>
        </p:nvGrpSpPr>
        <p:grpSpPr>
          <a:xfrm>
            <a:off x="6418526" y="3433812"/>
            <a:ext cx="1126445" cy="627252"/>
            <a:chOff x="6418526" y="3433812"/>
            <a:chExt cx="1126445" cy="627252"/>
          </a:xfrm>
        </p:grpSpPr>
        <p:grpSp>
          <p:nvGrpSpPr>
            <p:cNvPr id="3" name="54 Grupo"/>
            <p:cNvGrpSpPr/>
            <p:nvPr/>
          </p:nvGrpSpPr>
          <p:grpSpPr>
            <a:xfrm rot="4686730" flipH="1">
              <a:off x="6986966" y="3503060"/>
              <a:ext cx="551027" cy="564982"/>
              <a:chOff x="2736056" y="3178969"/>
              <a:chExt cx="1223963" cy="1319212"/>
            </a:xfrm>
          </p:grpSpPr>
          <p:pic>
            <p:nvPicPr>
              <p:cNvPr id="260"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4" y="3251986"/>
                <a:ext cx="847421" cy="1235793"/>
              </a:xfrm>
              <a:prstGeom prst="rect">
                <a:avLst/>
              </a:prstGeom>
              <a:noFill/>
            </p:spPr>
          </p:pic>
          <p:sp>
            <p:nvSpPr>
              <p:cNvPr id="261" name="260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sp>
          <p:nvSpPr>
            <p:cNvPr id="224" name="219 CuadroTexto"/>
            <p:cNvSpPr txBox="1">
              <a:spLocks noChangeArrowheads="1"/>
            </p:cNvSpPr>
            <p:nvPr/>
          </p:nvSpPr>
          <p:spPr bwMode="auto">
            <a:xfrm>
              <a:off x="6418526" y="3433812"/>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grpSp>
        <p:nvGrpSpPr>
          <p:cNvPr id="4" name="254 Grupo"/>
          <p:cNvGrpSpPr>
            <a:grpSpLocks/>
          </p:cNvGrpSpPr>
          <p:nvPr/>
        </p:nvGrpSpPr>
        <p:grpSpPr bwMode="auto">
          <a:xfrm>
            <a:off x="6075363" y="1511300"/>
            <a:ext cx="2727325" cy="2646363"/>
            <a:chOff x="6075363" y="382588"/>
            <a:chExt cx="2727325" cy="2646362"/>
          </a:xfrm>
        </p:grpSpPr>
        <p:grpSp>
          <p:nvGrpSpPr>
            <p:cNvPr id="5" name="Group 176"/>
            <p:cNvGrpSpPr>
              <a:grpSpLocks/>
            </p:cNvGrpSpPr>
            <p:nvPr/>
          </p:nvGrpSpPr>
          <p:grpSpPr bwMode="auto">
            <a:xfrm>
              <a:off x="6075363" y="382588"/>
              <a:ext cx="2727325" cy="2646362"/>
              <a:chOff x="3827" y="241"/>
              <a:chExt cx="1718" cy="1667"/>
            </a:xfrm>
          </p:grpSpPr>
          <p:sp>
            <p:nvSpPr>
              <p:cNvPr id="14531"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2"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3" name="Rectangle 179"/>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4" name="Freeform 180"/>
              <p:cNvSpPr>
                <a:spLocks/>
              </p:cNvSpPr>
              <p:nvPr/>
            </p:nvSpPr>
            <p:spPr bwMode="auto">
              <a:xfrm>
                <a:off x="4360" y="241"/>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5" name="Freeform 181"/>
              <p:cNvSpPr>
                <a:spLocks/>
              </p:cNvSpPr>
              <p:nvPr/>
            </p:nvSpPr>
            <p:spPr bwMode="auto">
              <a:xfrm>
                <a:off x="4360" y="241"/>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6" name="Rectangle 182"/>
              <p:cNvSpPr>
                <a:spLocks noChangeArrowheads="1"/>
              </p:cNvSpPr>
              <p:nvPr/>
            </p:nvSpPr>
            <p:spPr bwMode="auto">
              <a:xfrm>
                <a:off x="4451" y="332"/>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7" name="Freeform 183"/>
              <p:cNvSpPr>
                <a:spLocks/>
              </p:cNvSpPr>
              <p:nvPr/>
            </p:nvSpPr>
            <p:spPr bwMode="auto">
              <a:xfrm>
                <a:off x="4441" y="322"/>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8" name="Freeform 184"/>
              <p:cNvSpPr>
                <a:spLocks/>
              </p:cNvSpPr>
              <p:nvPr/>
            </p:nvSpPr>
            <p:spPr bwMode="auto">
              <a:xfrm>
                <a:off x="4441" y="322"/>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9"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0" name="Rectangle 188"/>
              <p:cNvSpPr>
                <a:spLocks noChangeArrowheads="1"/>
              </p:cNvSpPr>
              <p:nvPr/>
            </p:nvSpPr>
            <p:spPr bwMode="auto">
              <a:xfrm>
                <a:off x="5247" y="805"/>
                <a:ext cx="104"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rPr>
                  <a:t>A</a:t>
                </a:r>
                <a:endParaRPr lang="es-ES" sz="2400">
                  <a:solidFill>
                    <a:srgbClr val="000000"/>
                  </a:solidFill>
                </a:endParaRPr>
              </a:p>
            </p:txBody>
          </p:sp>
          <p:sp>
            <p:nvSpPr>
              <p:cNvPr id="14541"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2" name="Rectangle 190"/>
              <p:cNvSpPr>
                <a:spLocks noChangeArrowheads="1"/>
              </p:cNvSpPr>
              <p:nvPr/>
            </p:nvSpPr>
            <p:spPr bwMode="auto">
              <a:xfrm>
                <a:off x="4511" y="421"/>
                <a:ext cx="72"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rPr>
                  <a:t>0</a:t>
                </a:r>
                <a:endParaRPr lang="es-ES" sz="2400">
                  <a:solidFill>
                    <a:srgbClr val="000000"/>
                  </a:solidFill>
                </a:endParaRPr>
              </a:p>
            </p:txBody>
          </p:sp>
          <p:sp>
            <p:nvSpPr>
              <p:cNvPr id="14543"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4"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5" name="Line 193"/>
              <p:cNvSpPr>
                <a:spLocks noChangeShapeType="1"/>
              </p:cNvSpPr>
              <p:nvPr/>
            </p:nvSpPr>
            <p:spPr bwMode="auto">
              <a:xfrm>
                <a:off x="3827" y="190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6"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7" name="Line 195"/>
              <p:cNvSpPr>
                <a:spLocks noChangeShapeType="1"/>
              </p:cNvSpPr>
              <p:nvPr/>
            </p:nvSpPr>
            <p:spPr bwMode="auto">
              <a:xfrm flipV="1">
                <a:off x="5225" y="1237"/>
                <a:ext cx="0" cy="67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8"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9"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6" name="Group 2"/>
          <p:cNvGrpSpPr>
            <a:grpSpLocks/>
          </p:cNvGrpSpPr>
          <p:nvPr/>
        </p:nvGrpSpPr>
        <p:grpSpPr bwMode="auto">
          <a:xfrm>
            <a:off x="1262063" y="2359025"/>
            <a:ext cx="4851400" cy="2819400"/>
            <a:chOff x="900" y="516"/>
            <a:chExt cx="3056" cy="1776"/>
          </a:xfrm>
        </p:grpSpPr>
        <p:grpSp>
          <p:nvGrpSpPr>
            <p:cNvPr id="7" name="Group 3"/>
            <p:cNvGrpSpPr>
              <a:grpSpLocks/>
            </p:cNvGrpSpPr>
            <p:nvPr/>
          </p:nvGrpSpPr>
          <p:grpSpPr bwMode="auto">
            <a:xfrm>
              <a:off x="926" y="516"/>
              <a:ext cx="3030" cy="1776"/>
              <a:chOff x="926" y="516"/>
              <a:chExt cx="3030" cy="1776"/>
            </a:xfrm>
          </p:grpSpPr>
          <p:grpSp>
            <p:nvGrpSpPr>
              <p:cNvPr id="8" name="Group 4"/>
              <p:cNvGrpSpPr>
                <a:grpSpLocks/>
              </p:cNvGrpSpPr>
              <p:nvPr/>
            </p:nvGrpSpPr>
            <p:grpSpPr bwMode="auto">
              <a:xfrm>
                <a:off x="926" y="516"/>
                <a:ext cx="3007" cy="1776"/>
                <a:chOff x="1241" y="1440"/>
                <a:chExt cx="3007" cy="1776"/>
              </a:xfrm>
            </p:grpSpPr>
            <p:sp>
              <p:nvSpPr>
                <p:cNvPr id="14387" name="Rectangle 5"/>
                <p:cNvSpPr>
                  <a:spLocks noChangeArrowheads="1"/>
                </p:cNvSpPr>
                <p:nvPr/>
              </p:nvSpPr>
              <p:spPr bwMode="auto">
                <a:xfrm>
                  <a:off x="1632" y="1440"/>
                  <a:ext cx="1968" cy="1776"/>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4388" name="Rectangle 6"/>
                <p:cNvSpPr>
                  <a:spLocks noChangeArrowheads="1"/>
                </p:cNvSpPr>
                <p:nvPr/>
              </p:nvSpPr>
              <p:spPr bwMode="auto">
                <a:xfrm>
                  <a:off x="1920" y="1728"/>
                  <a:ext cx="1440" cy="12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9" name="Group 7"/>
                <p:cNvGrpSpPr>
                  <a:grpSpLocks/>
                </p:cNvGrpSpPr>
                <p:nvPr/>
              </p:nvGrpSpPr>
              <p:grpSpPr bwMode="auto">
                <a:xfrm>
                  <a:off x="1900" y="1728"/>
                  <a:ext cx="1460" cy="1212"/>
                  <a:chOff x="1908" y="1728"/>
                  <a:chExt cx="1452" cy="1206"/>
                </a:xfrm>
              </p:grpSpPr>
              <p:grpSp>
                <p:nvGrpSpPr>
                  <p:cNvPr id="10" name="Group 8"/>
                  <p:cNvGrpSpPr>
                    <a:grpSpLocks/>
                  </p:cNvGrpSpPr>
                  <p:nvPr/>
                </p:nvGrpSpPr>
                <p:grpSpPr bwMode="auto">
                  <a:xfrm>
                    <a:off x="1920" y="1728"/>
                    <a:ext cx="192" cy="1200"/>
                    <a:chOff x="1920" y="1728"/>
                    <a:chExt cx="192" cy="1200"/>
                  </a:xfrm>
                </p:grpSpPr>
                <p:sp>
                  <p:nvSpPr>
                    <p:cNvPr id="1452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2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4523" name="Rectangle 11"/>
                  <p:cNvSpPr>
                    <a:spLocks noChangeArrowheads="1"/>
                  </p:cNvSpPr>
                  <p:nvPr/>
                </p:nvSpPr>
                <p:spPr bwMode="auto">
                  <a:xfrm>
                    <a:off x="2112" y="2700"/>
                    <a:ext cx="1248" cy="234"/>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24" name="AutoShape 12"/>
                  <p:cNvSpPr>
                    <a:spLocks noChangeArrowheads="1"/>
                  </p:cNvSpPr>
                  <p:nvPr/>
                </p:nvSpPr>
                <p:spPr bwMode="auto">
                  <a:xfrm flipH="1">
                    <a:off x="1908" y="2688"/>
                    <a:ext cx="204" cy="246"/>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11" name="Group 13"/>
                <p:cNvGrpSpPr>
                  <a:grpSpLocks/>
                </p:cNvGrpSpPr>
                <p:nvPr/>
              </p:nvGrpSpPr>
              <p:grpSpPr bwMode="auto">
                <a:xfrm>
                  <a:off x="3342" y="1809"/>
                  <a:ext cx="906" cy="963"/>
                  <a:chOff x="3342" y="1809"/>
                  <a:chExt cx="906" cy="963"/>
                </a:xfrm>
              </p:grpSpPr>
              <p:sp>
                <p:nvSpPr>
                  <p:cNvPr id="14434" name="Line 14"/>
                  <p:cNvSpPr>
                    <a:spLocks noChangeShapeType="1"/>
                  </p:cNvSpPr>
                  <p:nvPr/>
                </p:nvSpPr>
                <p:spPr bwMode="auto">
                  <a:xfrm>
                    <a:off x="3816" y="2574"/>
                    <a:ext cx="432"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5" name="Line 15"/>
                  <p:cNvSpPr>
                    <a:spLocks noChangeShapeType="1"/>
                  </p:cNvSpPr>
                  <p:nvPr/>
                </p:nvSpPr>
                <p:spPr bwMode="auto">
                  <a:xfrm>
                    <a:off x="3342" y="1896"/>
                    <a:ext cx="90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2" name="Group 16"/>
                  <p:cNvGrpSpPr>
                    <a:grpSpLocks/>
                  </p:cNvGrpSpPr>
                  <p:nvPr/>
                </p:nvGrpSpPr>
                <p:grpSpPr bwMode="auto">
                  <a:xfrm>
                    <a:off x="3342" y="1923"/>
                    <a:ext cx="474" cy="120"/>
                    <a:chOff x="1632" y="1890"/>
                    <a:chExt cx="474" cy="120"/>
                  </a:xfrm>
                </p:grpSpPr>
                <p:sp>
                  <p:nvSpPr>
                    <p:cNvPr id="14520"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21"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19"/>
                  <p:cNvGrpSpPr>
                    <a:grpSpLocks/>
                  </p:cNvGrpSpPr>
                  <p:nvPr/>
                </p:nvGrpSpPr>
                <p:grpSpPr bwMode="auto">
                  <a:xfrm>
                    <a:off x="3342" y="1953"/>
                    <a:ext cx="474" cy="120"/>
                    <a:chOff x="1632" y="1890"/>
                    <a:chExt cx="474" cy="120"/>
                  </a:xfrm>
                </p:grpSpPr>
                <p:sp>
                  <p:nvSpPr>
                    <p:cNvPr id="14518"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9"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2"/>
                  <p:cNvGrpSpPr>
                    <a:grpSpLocks/>
                  </p:cNvGrpSpPr>
                  <p:nvPr/>
                </p:nvGrpSpPr>
                <p:grpSpPr bwMode="auto">
                  <a:xfrm>
                    <a:off x="3342" y="1983"/>
                    <a:ext cx="474" cy="120"/>
                    <a:chOff x="1632" y="1890"/>
                    <a:chExt cx="474" cy="120"/>
                  </a:xfrm>
                </p:grpSpPr>
                <p:sp>
                  <p:nvSpPr>
                    <p:cNvPr id="14516"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7"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5"/>
                  <p:cNvGrpSpPr>
                    <a:grpSpLocks/>
                  </p:cNvGrpSpPr>
                  <p:nvPr/>
                </p:nvGrpSpPr>
                <p:grpSpPr bwMode="auto">
                  <a:xfrm>
                    <a:off x="3342" y="2010"/>
                    <a:ext cx="474" cy="120"/>
                    <a:chOff x="1632" y="1890"/>
                    <a:chExt cx="474" cy="120"/>
                  </a:xfrm>
                </p:grpSpPr>
                <p:sp>
                  <p:nvSpPr>
                    <p:cNvPr id="14514"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5"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28"/>
                  <p:cNvGrpSpPr>
                    <a:grpSpLocks/>
                  </p:cNvGrpSpPr>
                  <p:nvPr/>
                </p:nvGrpSpPr>
                <p:grpSpPr bwMode="auto">
                  <a:xfrm>
                    <a:off x="3342" y="2037"/>
                    <a:ext cx="474" cy="120"/>
                    <a:chOff x="1632" y="1890"/>
                    <a:chExt cx="474" cy="120"/>
                  </a:xfrm>
                </p:grpSpPr>
                <p:sp>
                  <p:nvSpPr>
                    <p:cNvPr id="14512"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3"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1"/>
                  <p:cNvGrpSpPr>
                    <a:grpSpLocks/>
                  </p:cNvGrpSpPr>
                  <p:nvPr/>
                </p:nvGrpSpPr>
                <p:grpSpPr bwMode="auto">
                  <a:xfrm>
                    <a:off x="3342" y="2067"/>
                    <a:ext cx="474" cy="120"/>
                    <a:chOff x="1632" y="1890"/>
                    <a:chExt cx="474" cy="120"/>
                  </a:xfrm>
                </p:grpSpPr>
                <p:sp>
                  <p:nvSpPr>
                    <p:cNvPr id="14510"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1"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4"/>
                  <p:cNvGrpSpPr>
                    <a:grpSpLocks/>
                  </p:cNvGrpSpPr>
                  <p:nvPr/>
                </p:nvGrpSpPr>
                <p:grpSpPr bwMode="auto">
                  <a:xfrm>
                    <a:off x="3342" y="2097"/>
                    <a:ext cx="474" cy="120"/>
                    <a:chOff x="1632" y="1890"/>
                    <a:chExt cx="474" cy="120"/>
                  </a:xfrm>
                </p:grpSpPr>
                <p:sp>
                  <p:nvSpPr>
                    <p:cNvPr id="14508"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9"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37"/>
                  <p:cNvGrpSpPr>
                    <a:grpSpLocks/>
                  </p:cNvGrpSpPr>
                  <p:nvPr/>
                </p:nvGrpSpPr>
                <p:grpSpPr bwMode="auto">
                  <a:xfrm>
                    <a:off x="3342" y="2127"/>
                    <a:ext cx="474" cy="120"/>
                    <a:chOff x="1632" y="1890"/>
                    <a:chExt cx="474" cy="120"/>
                  </a:xfrm>
                </p:grpSpPr>
                <p:sp>
                  <p:nvSpPr>
                    <p:cNvPr id="14506"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7"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40"/>
                  <p:cNvGrpSpPr>
                    <a:grpSpLocks/>
                  </p:cNvGrpSpPr>
                  <p:nvPr/>
                </p:nvGrpSpPr>
                <p:grpSpPr bwMode="auto">
                  <a:xfrm>
                    <a:off x="3342" y="2157"/>
                    <a:ext cx="474" cy="120"/>
                    <a:chOff x="1632" y="1890"/>
                    <a:chExt cx="474" cy="120"/>
                  </a:xfrm>
                </p:grpSpPr>
                <p:sp>
                  <p:nvSpPr>
                    <p:cNvPr id="14504"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5"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43"/>
                  <p:cNvGrpSpPr>
                    <a:grpSpLocks/>
                  </p:cNvGrpSpPr>
                  <p:nvPr/>
                </p:nvGrpSpPr>
                <p:grpSpPr bwMode="auto">
                  <a:xfrm>
                    <a:off x="3342" y="2187"/>
                    <a:ext cx="474" cy="120"/>
                    <a:chOff x="1632" y="1890"/>
                    <a:chExt cx="474" cy="120"/>
                  </a:xfrm>
                </p:grpSpPr>
                <p:sp>
                  <p:nvSpPr>
                    <p:cNvPr id="14502"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3"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46"/>
                  <p:cNvGrpSpPr>
                    <a:grpSpLocks/>
                  </p:cNvGrpSpPr>
                  <p:nvPr/>
                </p:nvGrpSpPr>
                <p:grpSpPr bwMode="auto">
                  <a:xfrm>
                    <a:off x="3342" y="2217"/>
                    <a:ext cx="474" cy="120"/>
                    <a:chOff x="1632" y="1890"/>
                    <a:chExt cx="474" cy="120"/>
                  </a:xfrm>
                </p:grpSpPr>
                <p:sp>
                  <p:nvSpPr>
                    <p:cNvPr id="14500"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1"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3" name="Group 49"/>
                  <p:cNvGrpSpPr>
                    <a:grpSpLocks/>
                  </p:cNvGrpSpPr>
                  <p:nvPr/>
                </p:nvGrpSpPr>
                <p:grpSpPr bwMode="auto">
                  <a:xfrm>
                    <a:off x="3342" y="2247"/>
                    <a:ext cx="474" cy="120"/>
                    <a:chOff x="1632" y="1890"/>
                    <a:chExt cx="474" cy="120"/>
                  </a:xfrm>
                </p:grpSpPr>
                <p:sp>
                  <p:nvSpPr>
                    <p:cNvPr id="1449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 name="Group 52"/>
                  <p:cNvGrpSpPr>
                    <a:grpSpLocks/>
                  </p:cNvGrpSpPr>
                  <p:nvPr/>
                </p:nvGrpSpPr>
                <p:grpSpPr bwMode="auto">
                  <a:xfrm>
                    <a:off x="3342" y="2280"/>
                    <a:ext cx="474" cy="120"/>
                    <a:chOff x="1632" y="1890"/>
                    <a:chExt cx="474" cy="120"/>
                  </a:xfrm>
                </p:grpSpPr>
                <p:sp>
                  <p:nvSpPr>
                    <p:cNvPr id="1449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5"/>
                  <p:cNvGrpSpPr>
                    <a:grpSpLocks/>
                  </p:cNvGrpSpPr>
                  <p:nvPr/>
                </p:nvGrpSpPr>
                <p:grpSpPr bwMode="auto">
                  <a:xfrm>
                    <a:off x="3342" y="2310"/>
                    <a:ext cx="474" cy="120"/>
                    <a:chOff x="1632" y="1890"/>
                    <a:chExt cx="474" cy="120"/>
                  </a:xfrm>
                </p:grpSpPr>
                <p:sp>
                  <p:nvSpPr>
                    <p:cNvPr id="1449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8"/>
                  <p:cNvGrpSpPr>
                    <a:grpSpLocks/>
                  </p:cNvGrpSpPr>
                  <p:nvPr/>
                </p:nvGrpSpPr>
                <p:grpSpPr bwMode="auto">
                  <a:xfrm>
                    <a:off x="3342" y="2340"/>
                    <a:ext cx="474" cy="120"/>
                    <a:chOff x="1632" y="1890"/>
                    <a:chExt cx="474" cy="120"/>
                  </a:xfrm>
                </p:grpSpPr>
                <p:sp>
                  <p:nvSpPr>
                    <p:cNvPr id="1449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61"/>
                  <p:cNvGrpSpPr>
                    <a:grpSpLocks/>
                  </p:cNvGrpSpPr>
                  <p:nvPr/>
                </p:nvGrpSpPr>
                <p:grpSpPr bwMode="auto">
                  <a:xfrm>
                    <a:off x="3342" y="2373"/>
                    <a:ext cx="474" cy="120"/>
                    <a:chOff x="1632" y="1890"/>
                    <a:chExt cx="474" cy="120"/>
                  </a:xfrm>
                </p:grpSpPr>
                <p:sp>
                  <p:nvSpPr>
                    <p:cNvPr id="1449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4"/>
                  <p:cNvGrpSpPr>
                    <a:grpSpLocks/>
                  </p:cNvGrpSpPr>
                  <p:nvPr/>
                </p:nvGrpSpPr>
                <p:grpSpPr bwMode="auto">
                  <a:xfrm>
                    <a:off x="3342" y="2403"/>
                    <a:ext cx="474" cy="120"/>
                    <a:chOff x="1632" y="1890"/>
                    <a:chExt cx="474" cy="120"/>
                  </a:xfrm>
                </p:grpSpPr>
                <p:sp>
                  <p:nvSpPr>
                    <p:cNvPr id="1448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7"/>
                  <p:cNvGrpSpPr>
                    <a:grpSpLocks/>
                  </p:cNvGrpSpPr>
                  <p:nvPr/>
                </p:nvGrpSpPr>
                <p:grpSpPr bwMode="auto">
                  <a:xfrm>
                    <a:off x="3342" y="2436"/>
                    <a:ext cx="474" cy="120"/>
                    <a:chOff x="1632" y="1890"/>
                    <a:chExt cx="474" cy="120"/>
                  </a:xfrm>
                </p:grpSpPr>
                <p:sp>
                  <p:nvSpPr>
                    <p:cNvPr id="1448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70"/>
                  <p:cNvGrpSpPr>
                    <a:grpSpLocks/>
                  </p:cNvGrpSpPr>
                  <p:nvPr/>
                </p:nvGrpSpPr>
                <p:grpSpPr bwMode="auto">
                  <a:xfrm>
                    <a:off x="3342" y="2469"/>
                    <a:ext cx="474" cy="120"/>
                    <a:chOff x="1632" y="1890"/>
                    <a:chExt cx="474" cy="120"/>
                  </a:xfrm>
                </p:grpSpPr>
                <p:sp>
                  <p:nvSpPr>
                    <p:cNvPr id="1448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3"/>
                  <p:cNvGrpSpPr>
                    <a:grpSpLocks/>
                  </p:cNvGrpSpPr>
                  <p:nvPr/>
                </p:nvGrpSpPr>
                <p:grpSpPr bwMode="auto">
                  <a:xfrm>
                    <a:off x="3342" y="2499"/>
                    <a:ext cx="474" cy="120"/>
                    <a:chOff x="1632" y="1890"/>
                    <a:chExt cx="474" cy="120"/>
                  </a:xfrm>
                </p:grpSpPr>
                <p:sp>
                  <p:nvSpPr>
                    <p:cNvPr id="1448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2" name="Group 76"/>
                  <p:cNvGrpSpPr>
                    <a:grpSpLocks/>
                  </p:cNvGrpSpPr>
                  <p:nvPr/>
                </p:nvGrpSpPr>
                <p:grpSpPr bwMode="auto">
                  <a:xfrm>
                    <a:off x="3342" y="2529"/>
                    <a:ext cx="474" cy="120"/>
                    <a:chOff x="1632" y="1890"/>
                    <a:chExt cx="474" cy="120"/>
                  </a:xfrm>
                </p:grpSpPr>
                <p:sp>
                  <p:nvSpPr>
                    <p:cNvPr id="1448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3" name="Group 79"/>
                  <p:cNvGrpSpPr>
                    <a:grpSpLocks/>
                  </p:cNvGrpSpPr>
                  <p:nvPr/>
                </p:nvGrpSpPr>
                <p:grpSpPr bwMode="auto">
                  <a:xfrm>
                    <a:off x="3342" y="1809"/>
                    <a:ext cx="474" cy="120"/>
                    <a:chOff x="1632" y="1890"/>
                    <a:chExt cx="474" cy="120"/>
                  </a:xfrm>
                </p:grpSpPr>
                <p:sp>
                  <p:nvSpPr>
                    <p:cNvPr id="14478"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9"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4" name="Group 82"/>
                  <p:cNvGrpSpPr>
                    <a:grpSpLocks/>
                  </p:cNvGrpSpPr>
                  <p:nvPr/>
                </p:nvGrpSpPr>
                <p:grpSpPr bwMode="auto">
                  <a:xfrm>
                    <a:off x="3342" y="1839"/>
                    <a:ext cx="474" cy="120"/>
                    <a:chOff x="1632" y="1890"/>
                    <a:chExt cx="474" cy="120"/>
                  </a:xfrm>
                </p:grpSpPr>
                <p:sp>
                  <p:nvSpPr>
                    <p:cNvPr id="14476"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7"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5" name="Group 85"/>
                  <p:cNvGrpSpPr>
                    <a:grpSpLocks/>
                  </p:cNvGrpSpPr>
                  <p:nvPr/>
                </p:nvGrpSpPr>
                <p:grpSpPr bwMode="auto">
                  <a:xfrm>
                    <a:off x="3342" y="1869"/>
                    <a:ext cx="474" cy="120"/>
                    <a:chOff x="1632" y="1890"/>
                    <a:chExt cx="474" cy="120"/>
                  </a:xfrm>
                </p:grpSpPr>
                <p:sp>
                  <p:nvSpPr>
                    <p:cNvPr id="14474"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5"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4460" name="Line 88"/>
                  <p:cNvSpPr>
                    <a:spLocks noChangeShapeType="1"/>
                  </p:cNvSpPr>
                  <p:nvPr/>
                </p:nvSpPr>
                <p:spPr bwMode="auto">
                  <a:xfrm>
                    <a:off x="3342" y="2016"/>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1" name="Line 89"/>
                  <p:cNvSpPr>
                    <a:spLocks noChangeShapeType="1"/>
                  </p:cNvSpPr>
                  <p:nvPr/>
                </p:nvSpPr>
                <p:spPr bwMode="auto">
                  <a:xfrm flipV="1">
                    <a:off x="3630" y="1896"/>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6" name="Group 90"/>
                  <p:cNvGrpSpPr>
                    <a:grpSpLocks/>
                  </p:cNvGrpSpPr>
                  <p:nvPr/>
                </p:nvGrpSpPr>
                <p:grpSpPr bwMode="auto">
                  <a:xfrm>
                    <a:off x="3342" y="2559"/>
                    <a:ext cx="474" cy="120"/>
                    <a:chOff x="1632" y="1890"/>
                    <a:chExt cx="474" cy="120"/>
                  </a:xfrm>
                </p:grpSpPr>
                <p:sp>
                  <p:nvSpPr>
                    <p:cNvPr id="14472"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3"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7" name="Group 93"/>
                  <p:cNvGrpSpPr>
                    <a:grpSpLocks/>
                  </p:cNvGrpSpPr>
                  <p:nvPr/>
                </p:nvGrpSpPr>
                <p:grpSpPr bwMode="auto">
                  <a:xfrm>
                    <a:off x="3342" y="2589"/>
                    <a:ext cx="474" cy="120"/>
                    <a:chOff x="1632" y="1890"/>
                    <a:chExt cx="474" cy="120"/>
                  </a:xfrm>
                </p:grpSpPr>
                <p:sp>
                  <p:nvSpPr>
                    <p:cNvPr id="14470"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1"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8" name="Group 96"/>
                  <p:cNvGrpSpPr>
                    <a:grpSpLocks/>
                  </p:cNvGrpSpPr>
                  <p:nvPr/>
                </p:nvGrpSpPr>
                <p:grpSpPr bwMode="auto">
                  <a:xfrm>
                    <a:off x="3342" y="2619"/>
                    <a:ext cx="474" cy="120"/>
                    <a:chOff x="1632" y="1890"/>
                    <a:chExt cx="474" cy="120"/>
                  </a:xfrm>
                </p:grpSpPr>
                <p:sp>
                  <p:nvSpPr>
                    <p:cNvPr id="14468"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9"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1" name="Group 99"/>
                  <p:cNvGrpSpPr>
                    <a:grpSpLocks/>
                  </p:cNvGrpSpPr>
                  <p:nvPr/>
                </p:nvGrpSpPr>
                <p:grpSpPr bwMode="auto">
                  <a:xfrm>
                    <a:off x="3342" y="2652"/>
                    <a:ext cx="474" cy="120"/>
                    <a:chOff x="1632" y="1890"/>
                    <a:chExt cx="474" cy="120"/>
                  </a:xfrm>
                </p:grpSpPr>
                <p:sp>
                  <p:nvSpPr>
                    <p:cNvPr id="14466"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7"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02" name="Group 102"/>
                <p:cNvGrpSpPr>
                  <a:grpSpLocks/>
                </p:cNvGrpSpPr>
                <p:nvPr/>
              </p:nvGrpSpPr>
              <p:grpSpPr bwMode="auto">
                <a:xfrm>
                  <a:off x="1241" y="2070"/>
                  <a:ext cx="880" cy="507"/>
                  <a:chOff x="1241" y="2070"/>
                  <a:chExt cx="880" cy="507"/>
                </a:xfrm>
              </p:grpSpPr>
              <p:sp>
                <p:nvSpPr>
                  <p:cNvPr id="14392" name="Line 103"/>
                  <p:cNvSpPr>
                    <a:spLocks noChangeShapeType="1"/>
                  </p:cNvSpPr>
                  <p:nvPr/>
                </p:nvSpPr>
                <p:spPr bwMode="auto">
                  <a:xfrm>
                    <a:off x="1248" y="2088"/>
                    <a:ext cx="389"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393" name="Line 104"/>
                  <p:cNvSpPr>
                    <a:spLocks noChangeShapeType="1"/>
                  </p:cNvSpPr>
                  <p:nvPr/>
                </p:nvSpPr>
                <p:spPr bwMode="auto">
                  <a:xfrm>
                    <a:off x="1241" y="2577"/>
                    <a:ext cx="68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03" name="Group 105"/>
                  <p:cNvGrpSpPr>
                    <a:grpSpLocks/>
                  </p:cNvGrpSpPr>
                  <p:nvPr/>
                </p:nvGrpSpPr>
                <p:grpSpPr bwMode="auto">
                  <a:xfrm>
                    <a:off x="1623" y="2100"/>
                    <a:ext cx="498" cy="120"/>
                    <a:chOff x="1632" y="1890"/>
                    <a:chExt cx="474" cy="120"/>
                  </a:xfrm>
                </p:grpSpPr>
                <p:sp>
                  <p:nvSpPr>
                    <p:cNvPr id="14432"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3"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4" name="Group 108"/>
                  <p:cNvGrpSpPr>
                    <a:grpSpLocks/>
                  </p:cNvGrpSpPr>
                  <p:nvPr/>
                </p:nvGrpSpPr>
                <p:grpSpPr bwMode="auto">
                  <a:xfrm>
                    <a:off x="1623" y="2133"/>
                    <a:ext cx="498" cy="120"/>
                    <a:chOff x="1632" y="1890"/>
                    <a:chExt cx="474" cy="120"/>
                  </a:xfrm>
                </p:grpSpPr>
                <p:sp>
                  <p:nvSpPr>
                    <p:cNvPr id="14430"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1"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5" name="Group 111"/>
                  <p:cNvGrpSpPr>
                    <a:grpSpLocks/>
                  </p:cNvGrpSpPr>
                  <p:nvPr/>
                </p:nvGrpSpPr>
                <p:grpSpPr bwMode="auto">
                  <a:xfrm>
                    <a:off x="1623" y="2163"/>
                    <a:ext cx="498" cy="120"/>
                    <a:chOff x="1632" y="1890"/>
                    <a:chExt cx="474" cy="120"/>
                  </a:xfrm>
                </p:grpSpPr>
                <p:sp>
                  <p:nvSpPr>
                    <p:cNvPr id="14428"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9"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6" name="Group 114"/>
                  <p:cNvGrpSpPr>
                    <a:grpSpLocks/>
                  </p:cNvGrpSpPr>
                  <p:nvPr/>
                </p:nvGrpSpPr>
                <p:grpSpPr bwMode="auto">
                  <a:xfrm>
                    <a:off x="1623" y="2193"/>
                    <a:ext cx="498" cy="120"/>
                    <a:chOff x="1632" y="1890"/>
                    <a:chExt cx="474" cy="120"/>
                  </a:xfrm>
                </p:grpSpPr>
                <p:sp>
                  <p:nvSpPr>
                    <p:cNvPr id="14426"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7"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7" name="Group 117"/>
                  <p:cNvGrpSpPr>
                    <a:grpSpLocks/>
                  </p:cNvGrpSpPr>
                  <p:nvPr/>
                </p:nvGrpSpPr>
                <p:grpSpPr bwMode="auto">
                  <a:xfrm>
                    <a:off x="1623" y="2220"/>
                    <a:ext cx="498" cy="120"/>
                    <a:chOff x="1632" y="1890"/>
                    <a:chExt cx="474" cy="120"/>
                  </a:xfrm>
                </p:grpSpPr>
                <p:sp>
                  <p:nvSpPr>
                    <p:cNvPr id="14424"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5"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8" name="Group 120"/>
                  <p:cNvGrpSpPr>
                    <a:grpSpLocks/>
                  </p:cNvGrpSpPr>
                  <p:nvPr/>
                </p:nvGrpSpPr>
                <p:grpSpPr bwMode="auto">
                  <a:xfrm>
                    <a:off x="1623" y="2247"/>
                    <a:ext cx="498" cy="120"/>
                    <a:chOff x="1632" y="1890"/>
                    <a:chExt cx="474" cy="120"/>
                  </a:xfrm>
                </p:grpSpPr>
                <p:sp>
                  <p:nvSpPr>
                    <p:cNvPr id="14422"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3"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9" name="Group 123"/>
                  <p:cNvGrpSpPr>
                    <a:grpSpLocks/>
                  </p:cNvGrpSpPr>
                  <p:nvPr/>
                </p:nvGrpSpPr>
                <p:grpSpPr bwMode="auto">
                  <a:xfrm>
                    <a:off x="1623" y="2277"/>
                    <a:ext cx="498" cy="120"/>
                    <a:chOff x="1632" y="1890"/>
                    <a:chExt cx="474" cy="120"/>
                  </a:xfrm>
                </p:grpSpPr>
                <p:sp>
                  <p:nvSpPr>
                    <p:cNvPr id="14420"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1"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0" name="Group 126"/>
                  <p:cNvGrpSpPr>
                    <a:grpSpLocks/>
                  </p:cNvGrpSpPr>
                  <p:nvPr/>
                </p:nvGrpSpPr>
                <p:grpSpPr bwMode="auto">
                  <a:xfrm>
                    <a:off x="1623" y="2307"/>
                    <a:ext cx="498" cy="120"/>
                    <a:chOff x="1632" y="1890"/>
                    <a:chExt cx="474" cy="120"/>
                  </a:xfrm>
                </p:grpSpPr>
                <p:sp>
                  <p:nvSpPr>
                    <p:cNvPr id="14418"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9"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1" name="Group 129"/>
                  <p:cNvGrpSpPr>
                    <a:grpSpLocks/>
                  </p:cNvGrpSpPr>
                  <p:nvPr/>
                </p:nvGrpSpPr>
                <p:grpSpPr bwMode="auto">
                  <a:xfrm>
                    <a:off x="1623" y="2337"/>
                    <a:ext cx="498" cy="120"/>
                    <a:chOff x="1632" y="1890"/>
                    <a:chExt cx="474" cy="120"/>
                  </a:xfrm>
                </p:grpSpPr>
                <p:sp>
                  <p:nvSpPr>
                    <p:cNvPr id="14416"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7"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2" name="Group 132"/>
                  <p:cNvGrpSpPr>
                    <a:grpSpLocks/>
                  </p:cNvGrpSpPr>
                  <p:nvPr/>
                </p:nvGrpSpPr>
                <p:grpSpPr bwMode="auto">
                  <a:xfrm>
                    <a:off x="1623" y="2367"/>
                    <a:ext cx="498" cy="120"/>
                    <a:chOff x="1632" y="1890"/>
                    <a:chExt cx="474" cy="120"/>
                  </a:xfrm>
                </p:grpSpPr>
                <p:sp>
                  <p:nvSpPr>
                    <p:cNvPr id="14414"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5"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3" name="Group 135"/>
                  <p:cNvGrpSpPr>
                    <a:grpSpLocks/>
                  </p:cNvGrpSpPr>
                  <p:nvPr/>
                </p:nvGrpSpPr>
                <p:grpSpPr bwMode="auto">
                  <a:xfrm>
                    <a:off x="1623" y="2397"/>
                    <a:ext cx="498" cy="120"/>
                    <a:chOff x="1632" y="1890"/>
                    <a:chExt cx="474" cy="120"/>
                  </a:xfrm>
                </p:grpSpPr>
                <p:sp>
                  <p:nvSpPr>
                    <p:cNvPr id="14412"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3"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4" name="Group 138"/>
                  <p:cNvGrpSpPr>
                    <a:grpSpLocks/>
                  </p:cNvGrpSpPr>
                  <p:nvPr/>
                </p:nvGrpSpPr>
                <p:grpSpPr bwMode="auto">
                  <a:xfrm>
                    <a:off x="1623" y="2427"/>
                    <a:ext cx="498" cy="120"/>
                    <a:chOff x="1632" y="1890"/>
                    <a:chExt cx="474" cy="120"/>
                  </a:xfrm>
                </p:grpSpPr>
                <p:sp>
                  <p:nvSpPr>
                    <p:cNvPr id="14410"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1"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4406" name="Line 141"/>
                  <p:cNvSpPr>
                    <a:spLocks noChangeShapeType="1"/>
                  </p:cNvSpPr>
                  <p:nvPr/>
                </p:nvSpPr>
                <p:spPr bwMode="auto">
                  <a:xfrm flipV="1">
                    <a:off x="1926" y="2457"/>
                    <a:ext cx="195"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5" name="Group 142"/>
                  <p:cNvGrpSpPr>
                    <a:grpSpLocks/>
                  </p:cNvGrpSpPr>
                  <p:nvPr/>
                </p:nvGrpSpPr>
                <p:grpSpPr bwMode="auto">
                  <a:xfrm>
                    <a:off x="1623" y="2070"/>
                    <a:ext cx="498" cy="120"/>
                    <a:chOff x="1632" y="1890"/>
                    <a:chExt cx="474" cy="120"/>
                  </a:xfrm>
                </p:grpSpPr>
                <p:sp>
                  <p:nvSpPr>
                    <p:cNvPr id="14408"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09"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sp>
            <p:nvSpPr>
              <p:cNvPr id="14385" name="Oval 145"/>
              <p:cNvSpPr>
                <a:spLocks noChangeArrowheads="1"/>
              </p:cNvSpPr>
              <p:nvPr/>
            </p:nvSpPr>
            <p:spPr bwMode="auto">
              <a:xfrm>
                <a:off x="3900" y="941"/>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386" name="Oval 146"/>
              <p:cNvSpPr>
                <a:spLocks noChangeArrowheads="1"/>
              </p:cNvSpPr>
              <p:nvPr/>
            </p:nvSpPr>
            <p:spPr bwMode="auto">
              <a:xfrm>
                <a:off x="3900" y="1613"/>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4382" name="Oval 147"/>
            <p:cNvSpPr>
              <a:spLocks noChangeArrowheads="1"/>
            </p:cNvSpPr>
            <p:nvPr/>
          </p:nvSpPr>
          <p:spPr bwMode="auto">
            <a:xfrm>
              <a:off x="900" y="1133"/>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383" name="Oval 148"/>
            <p:cNvSpPr>
              <a:spLocks noChangeArrowheads="1"/>
            </p:cNvSpPr>
            <p:nvPr/>
          </p:nvSpPr>
          <p:spPr bwMode="auto">
            <a:xfrm>
              <a:off x="900" y="1630"/>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216" name="Group 156"/>
          <p:cNvGrpSpPr>
            <a:grpSpLocks/>
          </p:cNvGrpSpPr>
          <p:nvPr/>
        </p:nvGrpSpPr>
        <p:grpSpPr bwMode="auto">
          <a:xfrm>
            <a:off x="539750" y="3411538"/>
            <a:ext cx="774700" cy="754062"/>
            <a:chOff x="445" y="1179"/>
            <a:chExt cx="488" cy="475"/>
          </a:xfrm>
        </p:grpSpPr>
        <p:cxnSp>
          <p:nvCxnSpPr>
            <p:cNvPr id="14375"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4376"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17" name="Group 159"/>
            <p:cNvGrpSpPr>
              <a:grpSpLocks/>
            </p:cNvGrpSpPr>
            <p:nvPr/>
          </p:nvGrpSpPr>
          <p:grpSpPr bwMode="auto">
            <a:xfrm>
              <a:off x="445" y="1261"/>
              <a:ext cx="301" cy="301"/>
              <a:chOff x="445" y="1261"/>
              <a:chExt cx="301" cy="301"/>
            </a:xfrm>
          </p:grpSpPr>
          <p:sp>
            <p:nvSpPr>
              <p:cNvPr id="14378"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4338" name="Object 161"/>
              <p:cNvGraphicFramePr>
                <a:graphicFrameLocks noChangeAspect="1"/>
              </p:cNvGraphicFramePr>
              <p:nvPr/>
            </p:nvGraphicFramePr>
            <p:xfrm>
              <a:off x="452" y="1343"/>
              <a:ext cx="286" cy="162"/>
            </p:xfrm>
            <a:graphic>
              <a:graphicData uri="http://schemas.openxmlformats.org/presentationml/2006/ole">
                <p:oleObj spid="_x0000_s40962" name="Dibujo" r:id="rId5" imgW="857160" imgH="485640" progId="Presentations.Drawing.17">
                  <p:embed/>
                </p:oleObj>
              </a:graphicData>
            </a:graphic>
          </p:graphicFrame>
        </p:grpSp>
      </p:grpSp>
      <p:sp>
        <p:nvSpPr>
          <p:cNvPr id="246946" name="Line 162"/>
          <p:cNvSpPr>
            <a:spLocks noChangeShapeType="1"/>
          </p:cNvSpPr>
          <p:nvPr/>
        </p:nvSpPr>
        <p:spPr bwMode="auto">
          <a:xfrm>
            <a:off x="866775" y="3382963"/>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7" name="Line 163"/>
          <p:cNvSpPr>
            <a:spLocks noChangeShapeType="1"/>
          </p:cNvSpPr>
          <p:nvPr/>
        </p:nvSpPr>
        <p:spPr bwMode="auto">
          <a:xfrm flipH="1">
            <a:off x="1555750" y="4159250"/>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8" name="Line 164"/>
          <p:cNvSpPr>
            <a:spLocks noChangeShapeType="1"/>
          </p:cNvSpPr>
          <p:nvPr/>
        </p:nvSpPr>
        <p:spPr bwMode="auto">
          <a:xfrm>
            <a:off x="866775" y="4157663"/>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9" name="Line 165"/>
          <p:cNvSpPr>
            <a:spLocks noChangeShapeType="1"/>
          </p:cNvSpPr>
          <p:nvPr/>
        </p:nvSpPr>
        <p:spPr bwMode="auto">
          <a:xfrm flipH="1">
            <a:off x="1555750" y="3387725"/>
            <a:ext cx="3206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0" name="Line 166"/>
          <p:cNvSpPr>
            <a:spLocks noChangeShapeType="1"/>
          </p:cNvSpPr>
          <p:nvPr/>
        </p:nvSpPr>
        <p:spPr bwMode="auto">
          <a:xfrm>
            <a:off x="5403850" y="3082925"/>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1" name="Line 167"/>
          <p:cNvSpPr>
            <a:spLocks noChangeShapeType="1"/>
          </p:cNvSpPr>
          <p:nvPr/>
        </p:nvSpPr>
        <p:spPr bwMode="auto">
          <a:xfrm flipH="1">
            <a:off x="7972425" y="4152900"/>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2" name="Line 168"/>
          <p:cNvSpPr>
            <a:spLocks noChangeShapeType="1"/>
          </p:cNvSpPr>
          <p:nvPr/>
        </p:nvSpPr>
        <p:spPr bwMode="auto">
          <a:xfrm>
            <a:off x="5389563" y="4160838"/>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3" name="Line 169"/>
          <p:cNvSpPr>
            <a:spLocks noChangeShapeType="1"/>
          </p:cNvSpPr>
          <p:nvPr/>
        </p:nvSpPr>
        <p:spPr bwMode="auto">
          <a:xfrm flipH="1">
            <a:off x="7110413" y="3076575"/>
            <a:ext cx="3206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4" name="Line 170"/>
          <p:cNvSpPr>
            <a:spLocks noChangeShapeType="1"/>
          </p:cNvSpPr>
          <p:nvPr/>
        </p:nvSpPr>
        <p:spPr bwMode="auto">
          <a:xfrm rot="16200000" flipH="1">
            <a:off x="8134350" y="3259138"/>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5" name="Line 171"/>
          <p:cNvSpPr>
            <a:spLocks noChangeShapeType="1"/>
          </p:cNvSpPr>
          <p:nvPr/>
        </p:nvSpPr>
        <p:spPr bwMode="auto">
          <a:xfrm rot="-5400000">
            <a:off x="8177212" y="4035426"/>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9" name="201 Grupo"/>
          <p:cNvGrpSpPr>
            <a:grpSpLocks/>
          </p:cNvGrpSpPr>
          <p:nvPr/>
        </p:nvGrpSpPr>
        <p:grpSpPr bwMode="auto">
          <a:xfrm>
            <a:off x="5454650" y="2208213"/>
            <a:ext cx="1419225" cy="771525"/>
            <a:chOff x="5454650" y="1079727"/>
            <a:chExt cx="1419225" cy="770844"/>
          </a:xfrm>
        </p:grpSpPr>
        <p:sp>
          <p:nvSpPr>
            <p:cNvPr id="14373" name="Text Box 174"/>
            <p:cNvSpPr txBox="1">
              <a:spLocks noChangeArrowheads="1"/>
            </p:cNvSpPr>
            <p:nvPr/>
          </p:nvSpPr>
          <p:spPr bwMode="auto">
            <a:xfrm>
              <a:off x="5454650" y="1079727"/>
              <a:ext cx="1419225"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Secundario</a:t>
              </a:r>
            </a:p>
          </p:txBody>
        </p:sp>
        <p:cxnSp>
          <p:nvCxnSpPr>
            <p:cNvPr id="199" name="198 Conector recto de flecha"/>
            <p:cNvCxnSpPr/>
            <p:nvPr/>
          </p:nvCxnSpPr>
          <p:spPr>
            <a:xfrm flipH="1">
              <a:off x="5529263" y="1393775"/>
              <a:ext cx="512762" cy="4567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0" name="200 Grupo"/>
          <p:cNvGrpSpPr>
            <a:grpSpLocks/>
          </p:cNvGrpSpPr>
          <p:nvPr/>
        </p:nvGrpSpPr>
        <p:grpSpPr bwMode="auto">
          <a:xfrm>
            <a:off x="728311" y="2558522"/>
            <a:ext cx="1106487" cy="771525"/>
            <a:chOff x="648606" y="1362756"/>
            <a:chExt cx="1106488" cy="770843"/>
          </a:xfrm>
        </p:grpSpPr>
        <p:sp>
          <p:nvSpPr>
            <p:cNvPr id="14371" name="Text Box 173"/>
            <p:cNvSpPr txBox="1">
              <a:spLocks noChangeArrowheads="1"/>
            </p:cNvSpPr>
            <p:nvPr/>
          </p:nvSpPr>
          <p:spPr bwMode="auto">
            <a:xfrm>
              <a:off x="648606" y="1362756"/>
              <a:ext cx="1106488"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Primario</a:t>
              </a:r>
            </a:p>
          </p:txBody>
        </p:sp>
        <p:cxnSp>
          <p:nvCxnSpPr>
            <p:cNvPr id="200" name="199 Conector recto de flecha"/>
            <p:cNvCxnSpPr/>
            <p:nvPr/>
          </p:nvCxnSpPr>
          <p:spPr>
            <a:xfrm>
              <a:off x="1186768" y="1676803"/>
              <a:ext cx="511175" cy="4567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49" name="248 Conector recto de flecha"/>
          <p:cNvCxnSpPr/>
          <p:nvPr/>
        </p:nvCxnSpPr>
        <p:spPr>
          <a:xfrm flipV="1">
            <a:off x="7843838" y="2024063"/>
            <a:ext cx="347662" cy="5619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105025"/>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18" name="217 CuadroTexto"/>
          <p:cNvSpPr txBox="1"/>
          <p:nvPr/>
        </p:nvSpPr>
        <p:spPr>
          <a:xfrm>
            <a:off x="0" y="0"/>
            <a:ext cx="9144000" cy="523875"/>
          </a:xfrm>
          <a:prstGeom prst="rect">
            <a:avLst/>
          </a:prstGeom>
          <a:solidFill>
            <a:schemeClr val="accent6"/>
          </a:solidFill>
        </p:spPr>
        <p:txBody>
          <a:bodyPr>
            <a:spAutoFit/>
          </a:bodyPr>
          <a:lstStyle/>
          <a:p>
            <a:pPr algn="ctr" fontAlgn="base">
              <a:spcBef>
                <a:spcPct val="0"/>
              </a:spcBef>
              <a:spcAft>
                <a:spcPct val="0"/>
              </a:spcAft>
              <a:defRPr/>
            </a:pPr>
            <a:r>
              <a:rPr lang="es-ES_tradnl" sz="2800" b="1" dirty="0">
                <a:solidFill>
                  <a:srgbClr val="FFFFFF"/>
                </a:solidFill>
                <a:latin typeface="Calibri" pitchFamily="34" charset="0"/>
              </a:rPr>
              <a:t>Si se alimenta el primario con corriente alterna</a:t>
            </a:r>
          </a:p>
        </p:txBody>
      </p:sp>
      <p:cxnSp>
        <p:nvCxnSpPr>
          <p:cNvPr id="277" name="276 Conector recto"/>
          <p:cNvCxnSpPr/>
          <p:nvPr/>
        </p:nvCxnSpPr>
        <p:spPr>
          <a:xfrm>
            <a:off x="7303911" y="4154312"/>
            <a:ext cx="47413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2" name="56 Grupo"/>
          <p:cNvGrpSpPr/>
          <p:nvPr/>
        </p:nvGrpSpPr>
        <p:grpSpPr>
          <a:xfrm>
            <a:off x="7315916" y="3903987"/>
            <a:ext cx="522287" cy="363538"/>
            <a:chOff x="3262313" y="1657350"/>
            <a:chExt cx="522287" cy="363538"/>
          </a:xfrm>
        </p:grpSpPr>
        <p:sp>
          <p:nvSpPr>
            <p:cNvPr id="270" name="269 Rectángulo"/>
            <p:cNvSpPr/>
            <p:nvPr/>
          </p:nvSpPr>
          <p:spPr>
            <a:xfrm>
              <a:off x="3262313" y="1657350"/>
              <a:ext cx="500062" cy="276225"/>
            </a:xfrm>
            <a:prstGeom prst="rect">
              <a:avLst/>
            </a:pr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nvGrpSpPr>
            <p:cNvPr id="223" name="Group 31"/>
            <p:cNvGrpSpPr>
              <a:grpSpLocks/>
            </p:cNvGrpSpPr>
            <p:nvPr/>
          </p:nvGrpSpPr>
          <p:grpSpPr bwMode="auto">
            <a:xfrm rot="1501438">
              <a:off x="3306763" y="1663700"/>
              <a:ext cx="477837" cy="357188"/>
              <a:chOff x="2140" y="1888"/>
              <a:chExt cx="182" cy="136"/>
            </a:xfrm>
          </p:grpSpPr>
          <p:sp>
            <p:nvSpPr>
              <p:cNvPr id="272" name="Line 32"/>
              <p:cNvSpPr>
                <a:spLocks noChangeShapeType="1"/>
              </p:cNvSpPr>
              <p:nvPr/>
            </p:nvSpPr>
            <p:spPr bwMode="auto">
              <a:xfrm flipV="1">
                <a:off x="2140" y="1938"/>
                <a:ext cx="182" cy="86"/>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nvGrpSpPr>
              <p:cNvPr id="225" name="Group 33"/>
              <p:cNvGrpSpPr>
                <a:grpSpLocks/>
              </p:cNvGrpSpPr>
              <p:nvPr/>
            </p:nvGrpSpPr>
            <p:grpSpPr bwMode="auto">
              <a:xfrm rot="-1508480">
                <a:off x="2200" y="1888"/>
                <a:ext cx="91" cy="91"/>
                <a:chOff x="2381" y="2296"/>
                <a:chExt cx="91" cy="91"/>
              </a:xfrm>
            </p:grpSpPr>
            <p:sp>
              <p:nvSpPr>
                <p:cNvPr id="274" name="Line 34"/>
                <p:cNvSpPr>
                  <a:spLocks noChangeShapeType="1"/>
                </p:cNvSpPr>
                <p:nvPr/>
              </p:nvSpPr>
              <p:spPr bwMode="auto">
                <a:xfrm>
                  <a:off x="2426" y="2296"/>
                  <a:ext cx="0" cy="91"/>
                </a:xfrm>
                <a:prstGeom prst="line">
                  <a:avLst/>
                </a:prstGeom>
                <a:noFill/>
                <a:ln w="9525">
                  <a:solidFill>
                    <a:srgbClr val="000000"/>
                  </a:solidFill>
                  <a:round/>
                  <a:headEnd/>
                  <a:tailEnd/>
                </a:ln>
              </p:spPr>
              <p:txBody>
                <a:bodyPr/>
                <a:lstStyle/>
                <a:p>
                  <a:endParaRPr lang="es-ES_tradnl" kern="0">
                    <a:solidFill>
                      <a:srgbClr val="000000"/>
                    </a:solidFill>
                    <a:latin typeface="Arial"/>
                  </a:endParaRPr>
                </a:p>
              </p:txBody>
            </p:sp>
            <p:sp>
              <p:nvSpPr>
                <p:cNvPr id="275" name="Line 35"/>
                <p:cNvSpPr>
                  <a:spLocks noChangeShapeType="1"/>
                </p:cNvSpPr>
                <p:nvPr/>
              </p:nvSpPr>
              <p:spPr bwMode="auto">
                <a:xfrm>
                  <a:off x="2381" y="2296"/>
                  <a:ext cx="91" cy="0"/>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grpSp>
      </p:grpSp>
      <p:grpSp>
        <p:nvGrpSpPr>
          <p:cNvPr id="226" name="54 Grupo"/>
          <p:cNvGrpSpPr/>
          <p:nvPr/>
        </p:nvGrpSpPr>
        <p:grpSpPr>
          <a:xfrm>
            <a:off x="7214252" y="3781959"/>
            <a:ext cx="552828" cy="359814"/>
            <a:chOff x="2269079" y="1230772"/>
            <a:chExt cx="552828" cy="359814"/>
          </a:xfrm>
        </p:grpSpPr>
        <p:sp>
          <p:nvSpPr>
            <p:cNvPr id="263" name="262 Rectángulo"/>
            <p:cNvSpPr/>
            <p:nvPr/>
          </p:nvSpPr>
          <p:spPr>
            <a:xfrm rot="20116397">
              <a:off x="2269079" y="1233961"/>
              <a:ext cx="547502" cy="288066"/>
            </a:xfrm>
            <a:prstGeom prst="rect">
              <a:avLst/>
            </a:pr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nvGrpSpPr>
            <p:cNvPr id="228" name="Group 26"/>
            <p:cNvGrpSpPr>
              <a:grpSpLocks/>
            </p:cNvGrpSpPr>
            <p:nvPr/>
          </p:nvGrpSpPr>
          <p:grpSpPr bwMode="auto">
            <a:xfrm>
              <a:off x="2344070" y="1230772"/>
              <a:ext cx="477837" cy="359814"/>
              <a:chOff x="2140" y="1887"/>
              <a:chExt cx="182" cy="137"/>
            </a:xfrm>
          </p:grpSpPr>
          <p:sp>
            <p:nvSpPr>
              <p:cNvPr id="265" name="Line 27"/>
              <p:cNvSpPr>
                <a:spLocks noChangeShapeType="1"/>
              </p:cNvSpPr>
              <p:nvPr/>
            </p:nvSpPr>
            <p:spPr bwMode="auto">
              <a:xfrm flipV="1">
                <a:off x="2140" y="1938"/>
                <a:ext cx="182" cy="86"/>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nvGrpSpPr>
              <p:cNvPr id="229" name="Group 28"/>
              <p:cNvGrpSpPr>
                <a:grpSpLocks/>
              </p:cNvGrpSpPr>
              <p:nvPr/>
            </p:nvGrpSpPr>
            <p:grpSpPr bwMode="auto">
              <a:xfrm rot="-1508480">
                <a:off x="2202" y="1887"/>
                <a:ext cx="91" cy="91"/>
                <a:chOff x="2383" y="2296"/>
                <a:chExt cx="91" cy="91"/>
              </a:xfrm>
            </p:grpSpPr>
            <p:sp>
              <p:nvSpPr>
                <p:cNvPr id="267" name="Line 29"/>
                <p:cNvSpPr>
                  <a:spLocks noChangeShapeType="1"/>
                </p:cNvSpPr>
                <p:nvPr/>
              </p:nvSpPr>
              <p:spPr bwMode="auto">
                <a:xfrm>
                  <a:off x="2426" y="2296"/>
                  <a:ext cx="0" cy="91"/>
                </a:xfrm>
                <a:prstGeom prst="line">
                  <a:avLst/>
                </a:prstGeom>
                <a:noFill/>
                <a:ln w="9525">
                  <a:solidFill>
                    <a:srgbClr val="000000"/>
                  </a:solidFill>
                  <a:round/>
                  <a:headEnd/>
                  <a:tailEnd/>
                </a:ln>
              </p:spPr>
              <p:txBody>
                <a:bodyPr/>
                <a:lstStyle/>
                <a:p>
                  <a:endParaRPr lang="es-ES_tradnl" kern="0">
                    <a:solidFill>
                      <a:srgbClr val="000000"/>
                    </a:solidFill>
                    <a:latin typeface="Arial"/>
                  </a:endParaRPr>
                </a:p>
              </p:txBody>
            </p:sp>
            <p:sp>
              <p:nvSpPr>
                <p:cNvPr id="268" name="Line 30"/>
                <p:cNvSpPr>
                  <a:spLocks noChangeShapeType="1"/>
                </p:cNvSpPr>
                <p:nvPr/>
              </p:nvSpPr>
              <p:spPr bwMode="auto">
                <a:xfrm>
                  <a:off x="2383" y="2311"/>
                  <a:ext cx="91" cy="0"/>
                </a:xfrm>
                <a:prstGeom prst="line">
                  <a:avLst/>
                </a:prstGeom>
                <a:noFill/>
                <a:ln w="101600">
                  <a:solidFill>
                    <a:srgbClr val="993300"/>
                  </a:solidFill>
                  <a:round/>
                  <a:headEnd/>
                  <a:tailEnd/>
                </a:ln>
              </p:spPr>
              <p:txBody>
                <a:bodyPr/>
                <a:lstStyle/>
                <a:p>
                  <a:endParaRPr lang="es-ES_tradnl" kern="0">
                    <a:solidFill>
                      <a:srgbClr val="000000"/>
                    </a:solidFill>
                    <a:latin typeface="Arial"/>
                  </a:endParaRPr>
                </a:p>
              </p:txBody>
            </p:sp>
          </p:grpSp>
        </p:grpSp>
      </p:grpSp>
      <p:sp>
        <p:nvSpPr>
          <p:cNvPr id="283" name="282 CuadroTexto"/>
          <p:cNvSpPr txBox="1"/>
          <p:nvPr/>
        </p:nvSpPr>
        <p:spPr>
          <a:xfrm>
            <a:off x="6800632" y="693851"/>
            <a:ext cx="2117591" cy="646331"/>
          </a:xfrm>
          <a:prstGeom prst="rect">
            <a:avLst/>
          </a:prstGeom>
          <a:solidFill>
            <a:srgbClr val="FFFF00"/>
          </a:solidFill>
          <a:ln>
            <a:solidFill>
              <a:srgbClr val="000000"/>
            </a:solidFill>
          </a:ln>
        </p:spPr>
        <p:txBody>
          <a:bodyPr wrap="square" rtlCol="0">
            <a:spAutoFit/>
          </a:bodyPr>
          <a:lstStyle/>
          <a:p>
            <a:pPr algn="ctr"/>
            <a:r>
              <a:rPr lang="es-ES_tradnl" b="1" kern="0" dirty="0">
                <a:solidFill>
                  <a:sysClr val="windowText" lastClr="000000"/>
                </a:solidFill>
                <a:latin typeface="Calibri" pitchFamily="34" charset="0"/>
                <a:cs typeface="Calibri" pitchFamily="34" charset="0"/>
              </a:rPr>
              <a:t>¡¡Hay corriente en el secundario!!</a:t>
            </a:r>
          </a:p>
        </p:txBody>
      </p:sp>
      <p:sp>
        <p:nvSpPr>
          <p:cNvPr id="284" name="283 CuadroTexto"/>
          <p:cNvSpPr txBox="1"/>
          <p:nvPr/>
        </p:nvSpPr>
        <p:spPr>
          <a:xfrm>
            <a:off x="575734" y="5649674"/>
            <a:ext cx="6784622" cy="646331"/>
          </a:xfrm>
          <a:prstGeom prst="rect">
            <a:avLst/>
          </a:prstGeom>
          <a:solidFill>
            <a:srgbClr val="FFFF00"/>
          </a:solidFill>
          <a:ln>
            <a:solidFill>
              <a:srgbClr val="000000"/>
            </a:solidFill>
          </a:ln>
        </p:spPr>
        <p:txBody>
          <a:bodyPr wrap="square" rtlCol="0">
            <a:spAutoFit/>
          </a:bodyPr>
          <a:lstStyle/>
          <a:p>
            <a:pPr algn="ctr"/>
            <a:r>
              <a:rPr lang="es-ES_tradnl" b="1" kern="0" dirty="0">
                <a:solidFill>
                  <a:sysClr val="windowText" lastClr="000000"/>
                </a:solidFill>
                <a:latin typeface="Calibri" pitchFamily="34" charset="0"/>
                <a:cs typeface="Calibri" pitchFamily="34" charset="0"/>
              </a:rPr>
              <a:t>¿Qué relación existe entre la corriente de entrada en el primario y la de salida en el secundario?</a:t>
            </a:r>
          </a:p>
        </p:txBody>
      </p:sp>
      <p:sp>
        <p:nvSpPr>
          <p:cNvPr id="285" name="284 CuadroTexto"/>
          <p:cNvSpPr txBox="1"/>
          <p:nvPr/>
        </p:nvSpPr>
        <p:spPr>
          <a:xfrm>
            <a:off x="3036711" y="840607"/>
            <a:ext cx="2506133" cy="369332"/>
          </a:xfrm>
          <a:prstGeom prst="rect">
            <a:avLst/>
          </a:prstGeom>
          <a:solidFill>
            <a:schemeClr val="accent1">
              <a:lumMod val="60000"/>
              <a:lumOff val="40000"/>
            </a:schemeClr>
          </a:solidFill>
          <a:ln>
            <a:solidFill>
              <a:srgbClr val="000000"/>
            </a:solidFill>
          </a:ln>
        </p:spPr>
        <p:txBody>
          <a:bodyPr wrap="square" rtlCol="0">
            <a:spAutoFit/>
          </a:bodyPr>
          <a:lstStyle/>
          <a:p>
            <a:pPr algn="ctr"/>
            <a:r>
              <a:rPr lang="es-ES_tradnl" b="1" kern="0" dirty="0" err="1">
                <a:solidFill>
                  <a:sysClr val="windowText" lastClr="000000"/>
                </a:solidFill>
                <a:latin typeface="Calibri" pitchFamily="34" charset="0"/>
                <a:cs typeface="Calibri" pitchFamily="34" charset="0"/>
              </a:rPr>
              <a:t>Click</a:t>
            </a:r>
            <a:r>
              <a:rPr lang="es-ES_tradnl" b="1" kern="0" dirty="0">
                <a:solidFill>
                  <a:sysClr val="windowText" lastClr="000000"/>
                </a:solidFill>
                <a:latin typeface="Calibri" pitchFamily="34" charset="0"/>
                <a:cs typeface="Calibri" pitchFamily="34" charset="0"/>
              </a:rPr>
              <a:t> en cualquier parte</a:t>
            </a:r>
          </a:p>
        </p:txBody>
      </p:sp>
      <p:sp>
        <p:nvSpPr>
          <p:cNvPr id="289" name="288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90" name="289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91" name="290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285"/>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16"/>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46946"/>
                                        </p:tgtEl>
                                        <p:attrNameLst>
                                          <p:attrName>style.visibility</p:attrName>
                                        </p:attrNameLst>
                                      </p:cBhvr>
                                      <p:to>
                                        <p:strVal val="visible"/>
                                      </p:to>
                                    </p:set>
                                  </p:childTnLst>
                                </p:cTn>
                              </p:par>
                              <p:par>
                                <p:cTn id="23" presetID="0" presetClass="path" presetSubtype="0" repeatCount="indefinite" fill="hold" grpId="1" nodeType="withEffect">
                                  <p:stCondLst>
                                    <p:cond delay="0"/>
                                  </p:stCondLst>
                                  <p:childTnLst>
                                    <p:animMotion origin="layout" path="M -0.00902 0 L 0.1007 0 " pathEditMode="relative" rAng="0" ptsTypes="AA">
                                      <p:cBhvr>
                                        <p:cTn id="24" dur="1000" fill="hold"/>
                                        <p:tgtEl>
                                          <p:spTgt spid="246946"/>
                                        </p:tgtEl>
                                        <p:attrNameLst>
                                          <p:attrName>ppt_x</p:attrName>
                                          <p:attrName>ppt_y</p:attrName>
                                        </p:attrNameLst>
                                      </p:cBhvr>
                                      <p:rCtr x="55" y="0"/>
                                    </p:animMotion>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46947"/>
                                        </p:tgtEl>
                                        <p:attrNameLst>
                                          <p:attrName>style.visibility</p:attrName>
                                        </p:attrNameLst>
                                      </p:cBhvr>
                                      <p:to>
                                        <p:strVal val="visible"/>
                                      </p:to>
                                    </p:set>
                                  </p:childTnLst>
                                </p:cTn>
                              </p:par>
                              <p:par>
                                <p:cTn id="28" presetID="0" presetClass="path" presetSubtype="0" repeatCount="indefinite" fill="hold" grpId="1" nodeType="withEffect">
                                  <p:stCondLst>
                                    <p:cond delay="0"/>
                                  </p:stCondLst>
                                  <p:childTnLst>
                                    <p:animMotion origin="layout" path="M -2.77778E-6 -4.44444E-6 L -0.09097 -4.44444E-6 " pathEditMode="relative" rAng="0" ptsTypes="AA">
                                      <p:cBhvr>
                                        <p:cTn id="29" dur="1000" fill="hold"/>
                                        <p:tgtEl>
                                          <p:spTgt spid="246947"/>
                                        </p:tgtEl>
                                        <p:attrNameLst>
                                          <p:attrName>ppt_x</p:attrName>
                                          <p:attrName>ppt_y</p:attrName>
                                        </p:attrNameLst>
                                      </p:cBhvr>
                                      <p:rCtr x="-45" y="0"/>
                                    </p:animMotion>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46948"/>
                                        </p:tgtEl>
                                        <p:attrNameLst>
                                          <p:attrName>style.visibility</p:attrName>
                                        </p:attrNameLst>
                                      </p:cBhvr>
                                      <p:to>
                                        <p:strVal val="visible"/>
                                      </p:to>
                                    </p:set>
                                  </p:childTnLst>
                                </p:cTn>
                              </p:par>
                              <p:par>
                                <p:cTn id="33" presetID="0" presetClass="path" presetSubtype="0" repeatCount="indefinite" fill="hold" grpId="1" nodeType="withEffect">
                                  <p:stCondLst>
                                    <p:cond delay="0"/>
                                  </p:stCondLst>
                                  <p:childTnLst>
                                    <p:animMotion origin="layout" path="M -0.00902 0 L 0.1007 0 " pathEditMode="relative" rAng="0" ptsTypes="AA">
                                      <p:cBhvr>
                                        <p:cTn id="34" dur="1000" fill="hold"/>
                                        <p:tgtEl>
                                          <p:spTgt spid="246948"/>
                                        </p:tgtEl>
                                        <p:attrNameLst>
                                          <p:attrName>ppt_x</p:attrName>
                                          <p:attrName>ppt_y</p:attrName>
                                        </p:attrNameLst>
                                      </p:cBhvr>
                                      <p:rCtr x="55" y="0"/>
                                    </p:animMotion>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46949"/>
                                        </p:tgtEl>
                                        <p:attrNameLst>
                                          <p:attrName>style.visibility</p:attrName>
                                        </p:attrNameLst>
                                      </p:cBhvr>
                                      <p:to>
                                        <p:strVal val="visible"/>
                                      </p:to>
                                    </p:set>
                                  </p:childTnLst>
                                </p:cTn>
                              </p:par>
                              <p:par>
                                <p:cTn id="38" presetID="0" presetClass="path" presetSubtype="0" repeatCount="indefinite" fill="hold" grpId="1" nodeType="withEffect">
                                  <p:stCondLst>
                                    <p:cond delay="0"/>
                                  </p:stCondLst>
                                  <p:childTnLst>
                                    <p:animMotion origin="layout" path="M -2.77778E-6 -4.44444E-6 L -0.09097 -4.44444E-6 " pathEditMode="relative" rAng="0" ptsTypes="AA">
                                      <p:cBhvr>
                                        <p:cTn id="39" dur="1000" fill="hold"/>
                                        <p:tgtEl>
                                          <p:spTgt spid="246949"/>
                                        </p:tgtEl>
                                        <p:attrNameLst>
                                          <p:attrName>ppt_x</p:attrName>
                                          <p:attrName>ppt_y</p:attrName>
                                        </p:attrNameLst>
                                      </p:cBhvr>
                                      <p:rCtr x="-45" y="0"/>
                                    </p:animMotion>
                                  </p:childTnLst>
                                </p:cTn>
                              </p:par>
                              <p:par>
                                <p:cTn id="40" presetID="1" presetClass="entr" presetSubtype="0" fill="hold" nodeType="withEffect">
                                  <p:stCondLst>
                                    <p:cond delay="0"/>
                                  </p:stCondLst>
                                  <p:childTnLst>
                                    <p:set>
                                      <p:cBhvr>
                                        <p:cTn id="41" dur="1" fill="hold">
                                          <p:stCondLst>
                                            <p:cond delay="0"/>
                                          </p:stCondLst>
                                        </p:cTn>
                                        <p:tgtEl>
                                          <p:spTgt spid="2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35" presetClass="emph" presetSubtype="0" repeatCount="indefinite" fill="hold" nodeType="withEffect">
                                  <p:stCondLst>
                                    <p:cond delay="0"/>
                                  </p:stCondLst>
                                  <p:endCondLst>
                                    <p:cond evt="onNext" delay="0">
                                      <p:tgtEl>
                                        <p:sldTgt/>
                                      </p:tgtEl>
                                    </p:cond>
                                  </p:endCondLst>
                                  <p:childTnLst>
                                    <p:anim calcmode="discrete" valueType="str">
                                      <p:cBhvr>
                                        <p:cTn id="49" dur="500" fill="hold"/>
                                        <p:tgtEl>
                                          <p:spTgt spid="2"/>
                                        </p:tgtEl>
                                        <p:attrNameLst>
                                          <p:attrName>style.visibility</p:attrName>
                                        </p:attrNameLst>
                                      </p:cBhvr>
                                      <p:tavLst>
                                        <p:tav tm="0">
                                          <p:val>
                                            <p:strVal val="hidden"/>
                                          </p:val>
                                        </p:tav>
                                        <p:tav tm="50000">
                                          <p:val>
                                            <p:strVal val="visible"/>
                                          </p:val>
                                        </p:tav>
                                      </p:tavLst>
                                    </p:anim>
                                  </p:childTnLst>
                                </p:cTn>
                              </p:par>
                              <p:par>
                                <p:cTn id="50" presetID="1" presetClass="exit" presetSubtype="0" fill="hold" grpId="2" nodeType="withEffect">
                                  <p:stCondLst>
                                    <p:cond delay="0"/>
                                  </p:stCondLst>
                                  <p:childTnLst>
                                    <p:set>
                                      <p:cBhvr>
                                        <p:cTn id="51" dur="1" fill="hold">
                                          <p:stCondLst>
                                            <p:cond delay="0"/>
                                          </p:stCondLst>
                                        </p:cTn>
                                        <p:tgtEl>
                                          <p:spTgt spid="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2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7" presetID="1" presetClass="entr" presetSubtype="0" fill="hold" nodeType="withEffect">
                                  <p:stCondLst>
                                    <p:cond delay="0"/>
                                  </p:stCondLst>
                                  <p:childTnLst>
                                    <p:set>
                                      <p:cBhvr>
                                        <p:cTn id="58" dur="1" fill="hold">
                                          <p:stCondLst>
                                            <p:cond delay="0"/>
                                          </p:stCondLst>
                                        </p:cTn>
                                        <p:tgtEl>
                                          <p:spTgt spid="22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2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4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83"/>
                                        </p:tgtEl>
                                        <p:attrNameLst>
                                          <p:attrName>style.visibility</p:attrName>
                                        </p:attrNameLst>
                                      </p:cBhvr>
                                      <p:to>
                                        <p:strVal val="visible"/>
                                      </p:to>
                                    </p:set>
                                  </p:childTnLst>
                                </p:cTn>
                              </p:par>
                              <p:par>
                                <p:cTn id="67" presetID="35" presetClass="emph" presetSubtype="0" repeatCount="indefinite" fill="hold" grpId="1" nodeType="withEffect">
                                  <p:stCondLst>
                                    <p:cond delay="0"/>
                                  </p:stCondLst>
                                  <p:childTnLst>
                                    <p:anim calcmode="discrete" valueType="str">
                                      <p:cBhvr>
                                        <p:cTn id="68" dur="500" fill="hold"/>
                                        <p:tgtEl>
                                          <p:spTgt spid="283"/>
                                        </p:tgtEl>
                                        <p:attrNameLst>
                                          <p:attrName>style.visibility</p:attrName>
                                        </p:attrNameLst>
                                      </p:cBhvr>
                                      <p:tavLst>
                                        <p:tav tm="0">
                                          <p:val>
                                            <p:strVal val="hidden"/>
                                          </p:val>
                                        </p:tav>
                                        <p:tav tm="50000">
                                          <p:val>
                                            <p:strVal val="visible"/>
                                          </p:val>
                                        </p:tav>
                                      </p:tavLst>
                                    </p:anim>
                                  </p:childTnLst>
                                </p:cTn>
                              </p:par>
                              <p:par>
                                <p:cTn id="69" presetID="1" presetClass="entr" presetSubtype="0" fill="hold" nodeType="withEffect">
                                  <p:stCondLst>
                                    <p:cond delay="0"/>
                                  </p:stCondLst>
                                  <p:childTnLst>
                                    <p:set>
                                      <p:cBhvr>
                                        <p:cTn id="70" dur="1" fill="hold">
                                          <p:stCondLst>
                                            <p:cond delay="0"/>
                                          </p:stCondLst>
                                        </p:cTn>
                                        <p:tgtEl>
                                          <p:spTgt spid="2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6950"/>
                                        </p:tgtEl>
                                        <p:attrNameLst>
                                          <p:attrName>style.visibility</p:attrName>
                                        </p:attrNameLst>
                                      </p:cBhvr>
                                      <p:to>
                                        <p:strVal val="visible"/>
                                      </p:to>
                                    </p:set>
                                  </p:childTnLst>
                                </p:cTn>
                              </p:par>
                              <p:par>
                                <p:cTn id="79" presetID="0" presetClass="path" presetSubtype="0" repeatCount="indefinite" fill="hold" grpId="1" nodeType="withEffect">
                                  <p:stCondLst>
                                    <p:cond delay="0"/>
                                  </p:stCondLst>
                                  <p:childTnLst>
                                    <p:animMotion origin="layout" path="M 0.0125 -0.00023 L 0.20885 -0.00023 " pathEditMode="relative" ptsTypes="AA">
                                      <p:cBhvr>
                                        <p:cTn id="80" dur="1000" fill="hold"/>
                                        <p:tgtEl>
                                          <p:spTgt spid="246950"/>
                                        </p:tgtEl>
                                        <p:attrNameLst>
                                          <p:attrName>ppt_x</p:attrName>
                                          <p:attrName>ppt_y</p:attrName>
                                        </p:attrNameLst>
                                      </p:cBhvr>
                                    </p:animMotion>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0"/>
                                          </p:stCondLst>
                                        </p:cTn>
                                        <p:tgtEl>
                                          <p:spTgt spid="246951"/>
                                        </p:tgtEl>
                                        <p:attrNameLst>
                                          <p:attrName>style.visibility</p:attrName>
                                        </p:attrNameLst>
                                      </p:cBhvr>
                                      <p:to>
                                        <p:strVal val="visible"/>
                                      </p:to>
                                    </p:set>
                                  </p:childTnLst>
                                </p:cTn>
                              </p:par>
                              <p:par>
                                <p:cTn id="84" presetID="0" presetClass="path" presetSubtype="0" repeatCount="indefinite" fill="hold" grpId="1" nodeType="withEffect">
                                  <p:stCondLst>
                                    <p:cond delay="0"/>
                                  </p:stCondLst>
                                  <p:childTnLst>
                                    <p:animMotion origin="layout" path="M -0.01806 0.0007 L -0.29878 0.0007 " pathEditMode="relative" ptsTypes="AA">
                                      <p:cBhvr>
                                        <p:cTn id="85" dur="1000" fill="hold"/>
                                        <p:tgtEl>
                                          <p:spTgt spid="246951"/>
                                        </p:tgtEl>
                                        <p:attrNameLst>
                                          <p:attrName>ppt_x</p:attrName>
                                          <p:attrName>ppt_y</p:attrName>
                                        </p:attrNameLst>
                                      </p:cBhvr>
                                    </p:animMotion>
                                  </p:childTnLst>
                                </p:cTn>
                              </p:par>
                            </p:childTnLst>
                          </p:cTn>
                        </p:par>
                        <p:par>
                          <p:cTn id="86" fill="hold">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246952"/>
                                        </p:tgtEl>
                                        <p:attrNameLst>
                                          <p:attrName>style.visibility</p:attrName>
                                        </p:attrNameLst>
                                      </p:cBhvr>
                                      <p:to>
                                        <p:strVal val="visible"/>
                                      </p:to>
                                    </p:set>
                                  </p:childTnLst>
                                </p:cTn>
                              </p:par>
                              <p:par>
                                <p:cTn id="89" presetID="0" presetClass="path" presetSubtype="0" repeatCount="indefinite" fill="hold" grpId="1" nodeType="withEffect">
                                  <p:stCondLst>
                                    <p:cond delay="0"/>
                                  </p:stCondLst>
                                  <p:childTnLst>
                                    <p:animMotion origin="layout" path="M -0.01146 -0.00047 L 0.27031 -0.00116 " pathEditMode="relative" rAng="0" ptsTypes="AA">
                                      <p:cBhvr>
                                        <p:cTn id="90" dur="1000" fill="hold"/>
                                        <p:tgtEl>
                                          <p:spTgt spid="246952"/>
                                        </p:tgtEl>
                                        <p:attrNameLst>
                                          <p:attrName>ppt_x</p:attrName>
                                          <p:attrName>ppt_y</p:attrName>
                                        </p:attrNameLst>
                                      </p:cBhvr>
                                      <p:rCtr x="141" y="0"/>
                                    </p:animMotion>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246953"/>
                                        </p:tgtEl>
                                        <p:attrNameLst>
                                          <p:attrName>style.visibility</p:attrName>
                                        </p:attrNameLst>
                                      </p:cBhvr>
                                      <p:to>
                                        <p:strVal val="visible"/>
                                      </p:to>
                                    </p:set>
                                  </p:childTnLst>
                                </p:cTn>
                              </p:par>
                              <p:par>
                                <p:cTn id="94" presetID="0" presetClass="path" presetSubtype="0" repeatCount="indefinite" fill="hold" grpId="1" nodeType="withEffect">
                                  <p:stCondLst>
                                    <p:cond delay="0"/>
                                  </p:stCondLst>
                                  <p:childTnLst>
                                    <p:animMotion origin="layout" path="M 0.0085 0.00069 L -0.179 0.00069 " pathEditMode="relative" ptsTypes="AA">
                                      <p:cBhvr>
                                        <p:cTn id="95" dur="1000" fill="hold"/>
                                        <p:tgtEl>
                                          <p:spTgt spid="246953"/>
                                        </p:tgtEl>
                                        <p:attrNameLst>
                                          <p:attrName>ppt_x</p:attrName>
                                          <p:attrName>ppt_y</p:attrName>
                                        </p:attrNameLst>
                                      </p:cBhvr>
                                    </p:animMotion>
                                  </p:childTnLst>
                                </p:cTn>
                              </p:par>
                            </p:childTnLst>
                          </p:cTn>
                        </p:par>
                        <p:par>
                          <p:cTn id="96" fill="hold">
                            <p:stCondLst>
                              <p:cond delay="4000"/>
                            </p:stCondLst>
                            <p:childTnLst>
                              <p:par>
                                <p:cTn id="97" presetID="1" presetClass="entr" presetSubtype="0" fill="hold" grpId="0" nodeType="afterEffect">
                                  <p:stCondLst>
                                    <p:cond delay="0"/>
                                  </p:stCondLst>
                                  <p:childTnLst>
                                    <p:set>
                                      <p:cBhvr>
                                        <p:cTn id="98" dur="1" fill="hold">
                                          <p:stCondLst>
                                            <p:cond delay="0"/>
                                          </p:stCondLst>
                                        </p:cTn>
                                        <p:tgtEl>
                                          <p:spTgt spid="246954"/>
                                        </p:tgtEl>
                                        <p:attrNameLst>
                                          <p:attrName>style.visibility</p:attrName>
                                        </p:attrNameLst>
                                      </p:cBhvr>
                                      <p:to>
                                        <p:strVal val="visible"/>
                                      </p:to>
                                    </p:set>
                                  </p:childTnLst>
                                </p:cTn>
                              </p:par>
                              <p:par>
                                <p:cTn id="99" presetID="0" presetClass="path" presetSubtype="0" repeatCount="indefinite" fill="hold" grpId="1" nodeType="withEffect">
                                  <p:stCondLst>
                                    <p:cond delay="0"/>
                                  </p:stCondLst>
                                  <p:childTnLst>
                                    <p:animMotion origin="layout" path="M 0.00017 0.02268 L 0.00017 0.12963 " pathEditMode="relative" ptsTypes="AA">
                                      <p:cBhvr>
                                        <p:cTn id="100" dur="1000" fill="hold"/>
                                        <p:tgtEl>
                                          <p:spTgt spid="246954"/>
                                        </p:tgtEl>
                                        <p:attrNameLst>
                                          <p:attrName>ppt_x</p:attrName>
                                          <p:attrName>ppt_y</p:attrName>
                                        </p:attrNameLst>
                                      </p:cBhvr>
                                    </p:animMotion>
                                  </p:childTnLst>
                                </p:cTn>
                              </p:par>
                            </p:childTnLst>
                          </p:cTn>
                        </p:par>
                        <p:par>
                          <p:cTn id="101" fill="hold">
                            <p:stCondLst>
                              <p:cond delay="5000"/>
                            </p:stCondLst>
                            <p:childTnLst>
                              <p:par>
                                <p:cTn id="102" presetID="1" presetClass="entr" presetSubtype="0" fill="hold" grpId="0" nodeType="afterEffect">
                                  <p:stCondLst>
                                    <p:cond delay="0"/>
                                  </p:stCondLst>
                                  <p:childTnLst>
                                    <p:set>
                                      <p:cBhvr>
                                        <p:cTn id="103" dur="1" fill="hold">
                                          <p:stCondLst>
                                            <p:cond delay="0"/>
                                          </p:stCondLst>
                                        </p:cTn>
                                        <p:tgtEl>
                                          <p:spTgt spid="246955"/>
                                        </p:tgtEl>
                                        <p:attrNameLst>
                                          <p:attrName>style.visibility</p:attrName>
                                        </p:attrNameLst>
                                      </p:cBhvr>
                                      <p:to>
                                        <p:strVal val="visible"/>
                                      </p:to>
                                    </p:set>
                                  </p:childTnLst>
                                </p:cTn>
                              </p:par>
                              <p:par>
                                <p:cTn id="104" presetID="0" presetClass="path" presetSubtype="0" repeatCount="indefinite" fill="hold" grpId="1" nodeType="withEffect">
                                  <p:stCondLst>
                                    <p:cond delay="0"/>
                                  </p:stCondLst>
                                  <p:childTnLst>
                                    <p:animMotion origin="layout" path="M -1.66667E-6 0 L -1.66667E-6 -0.11042 " pathEditMode="relative" rAng="0" ptsTypes="AA">
                                      <p:cBhvr>
                                        <p:cTn id="105" dur="1000" fill="hold"/>
                                        <p:tgtEl>
                                          <p:spTgt spid="246955"/>
                                        </p:tgtEl>
                                        <p:attrNameLst>
                                          <p:attrName>ppt_x</p:attrName>
                                          <p:attrName>ppt_y</p:attrName>
                                        </p:attrNameLst>
                                      </p:cBhvr>
                                      <p:rCtr x="0" y="-55"/>
                                    </p:animMotion>
                                  </p:childTnLst>
                                </p:cTn>
                              </p:par>
                              <p:par>
                                <p:cTn id="106" presetID="1" presetClass="exit" presetSubtype="0" fill="hold" nodeType="withEffect">
                                  <p:stCondLst>
                                    <p:cond delay="0"/>
                                  </p:stCondLst>
                                  <p:childTnLst>
                                    <p:set>
                                      <p:cBhvr>
                                        <p:cTn id="107" dur="1" fill="hold">
                                          <p:stCondLst>
                                            <p:cond delay="0"/>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childTnLst>
        </p:cTn>
      </p:par>
    </p:tnLst>
    <p:bldLst>
      <p:bldP spid="246946" grpId="0" animBg="1"/>
      <p:bldP spid="246946" grpId="1" animBg="1"/>
      <p:bldP spid="246947" grpId="0" animBg="1"/>
      <p:bldP spid="246947" grpId="1" animBg="1"/>
      <p:bldP spid="246948" grpId="0" animBg="1"/>
      <p:bldP spid="246948" grpId="1" animBg="1"/>
      <p:bldP spid="246949" grpId="0" animBg="1"/>
      <p:bldP spid="246949" grpId="1" animBg="1"/>
      <p:bldP spid="246950" grpId="0" animBg="1"/>
      <p:bldP spid="246950" grpId="1" animBg="1"/>
      <p:bldP spid="246951" grpId="0" animBg="1"/>
      <p:bldP spid="246951" grpId="1" animBg="1"/>
      <p:bldP spid="246952" grpId="0" animBg="1"/>
      <p:bldP spid="246952" grpId="1" animBg="1"/>
      <p:bldP spid="246953" grpId="0" animBg="1"/>
      <p:bldP spid="246953" grpId="1" animBg="1"/>
      <p:bldP spid="246954" grpId="0" animBg="1"/>
      <p:bldP spid="246954" grpId="1" animBg="1"/>
      <p:bldP spid="246955" grpId="0" animBg="1"/>
      <p:bldP spid="246955" grpId="1" animBg="1"/>
      <p:bldP spid="283" grpId="0" animBg="1"/>
      <p:bldP spid="283" grpId="1" animBg="1"/>
      <p:bldP spid="285" grpId="0" animBg="1"/>
      <p:bldP spid="285" grpId="1" animBg="1"/>
      <p:bldP spid="285" grpId="2" animBg="1"/>
      <p:bldP spid="289" grpId="0" animBg="1"/>
      <p:bldP spid="290" grpId="0" animBg="1"/>
      <p:bldP spid="291"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1" name="240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237 Grupo"/>
          <p:cNvGrpSpPr/>
          <p:nvPr/>
        </p:nvGrpSpPr>
        <p:grpSpPr>
          <a:xfrm>
            <a:off x="6075363" y="177800"/>
            <a:ext cx="2727325" cy="2854325"/>
            <a:chOff x="6075363" y="177800"/>
            <a:chExt cx="2727325" cy="2854325"/>
          </a:xfrm>
        </p:grpSpPr>
        <p:grpSp>
          <p:nvGrpSpPr>
            <p:cNvPr id="3" name="254 Grupo"/>
            <p:cNvGrpSpPr>
              <a:grpSpLocks/>
            </p:cNvGrpSpPr>
            <p:nvPr/>
          </p:nvGrpSpPr>
          <p:grpSpPr bwMode="auto">
            <a:xfrm>
              <a:off x="6075363" y="177800"/>
              <a:ext cx="2727325" cy="2854325"/>
              <a:chOff x="6075363" y="382588"/>
              <a:chExt cx="2727325" cy="2854324"/>
            </a:xfrm>
          </p:grpSpPr>
          <p:grpSp>
            <p:nvGrpSpPr>
              <p:cNvPr id="4" name="Group 176"/>
              <p:cNvGrpSpPr>
                <a:grpSpLocks/>
              </p:cNvGrpSpPr>
              <p:nvPr/>
            </p:nvGrpSpPr>
            <p:grpSpPr bwMode="auto">
              <a:xfrm>
                <a:off x="6075363" y="382588"/>
                <a:ext cx="2727325" cy="2854324"/>
                <a:chOff x="3827" y="241"/>
                <a:chExt cx="1718" cy="1798"/>
              </a:xfrm>
            </p:grpSpPr>
            <p:sp>
              <p:nvSpPr>
                <p:cNvPr id="1222"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3"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4" name="Rectangle 179"/>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5" name="Freeform 180"/>
                <p:cNvSpPr>
                  <a:spLocks/>
                </p:cNvSpPr>
                <p:nvPr/>
              </p:nvSpPr>
              <p:spPr bwMode="auto">
                <a:xfrm>
                  <a:off x="4360" y="241"/>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6" name="Freeform 181"/>
                <p:cNvSpPr>
                  <a:spLocks/>
                </p:cNvSpPr>
                <p:nvPr/>
              </p:nvSpPr>
              <p:spPr bwMode="auto">
                <a:xfrm>
                  <a:off x="4360" y="241"/>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7" name="Rectangle 182"/>
                <p:cNvSpPr>
                  <a:spLocks noChangeArrowheads="1"/>
                </p:cNvSpPr>
                <p:nvPr/>
              </p:nvSpPr>
              <p:spPr bwMode="auto">
                <a:xfrm>
                  <a:off x="4451" y="332"/>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8" name="Freeform 183"/>
                <p:cNvSpPr>
                  <a:spLocks/>
                </p:cNvSpPr>
                <p:nvPr/>
              </p:nvSpPr>
              <p:spPr bwMode="auto">
                <a:xfrm>
                  <a:off x="4441" y="322"/>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9" name="Freeform 184"/>
                <p:cNvSpPr>
                  <a:spLocks/>
                </p:cNvSpPr>
                <p:nvPr/>
              </p:nvSpPr>
              <p:spPr bwMode="auto">
                <a:xfrm>
                  <a:off x="4441" y="322"/>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0"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1"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2" name="Rectangle 190"/>
                <p:cNvSpPr>
                  <a:spLocks noChangeArrowheads="1"/>
                </p:cNvSpPr>
                <p:nvPr/>
              </p:nvSpPr>
              <p:spPr bwMode="auto">
                <a:xfrm>
                  <a:off x="4535" y="358"/>
                  <a:ext cx="72"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dirty="0">
                      <a:solidFill>
                        <a:srgbClr val="000000"/>
                      </a:solidFill>
                    </a:rPr>
                    <a:t>0</a:t>
                  </a:r>
                  <a:endParaRPr lang="es-ES" sz="2400" dirty="0">
                    <a:solidFill>
                      <a:srgbClr val="000000"/>
                    </a:solidFill>
                  </a:endParaRPr>
                </a:p>
              </p:txBody>
            </p:sp>
            <p:sp>
              <p:nvSpPr>
                <p:cNvPr id="1233"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4"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5" name="Line 193"/>
                <p:cNvSpPr>
                  <a:spLocks noChangeShapeType="1"/>
                </p:cNvSpPr>
                <p:nvPr/>
              </p:nvSpPr>
              <p:spPr bwMode="auto">
                <a:xfrm>
                  <a:off x="3827" y="2037"/>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6"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7" name="Line 195"/>
                <p:cNvSpPr>
                  <a:spLocks noChangeShapeType="1"/>
                </p:cNvSpPr>
                <p:nvPr/>
              </p:nvSpPr>
              <p:spPr bwMode="auto">
                <a:xfrm flipV="1">
                  <a:off x="5225" y="1237"/>
                  <a:ext cx="0" cy="802"/>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8"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9"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1 Grupo"/>
            <p:cNvGrpSpPr>
              <a:grpSpLocks/>
            </p:cNvGrpSpPr>
            <p:nvPr/>
          </p:nvGrpSpPr>
          <p:grpSpPr bwMode="auto">
            <a:xfrm>
              <a:off x="7648575" y="1441450"/>
              <a:ext cx="806450" cy="522288"/>
              <a:chOff x="7877926" y="3137734"/>
              <a:chExt cx="806116" cy="523220"/>
            </a:xfrm>
          </p:grpSpPr>
          <p:sp>
            <p:nvSpPr>
              <p:cNvPr id="219" name="218 Elipse"/>
              <p:cNvSpPr/>
              <p:nvPr/>
            </p:nvSpPr>
            <p:spPr>
              <a:xfrm>
                <a:off x="7892208" y="3212480"/>
                <a:ext cx="409405" cy="4087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92" name="219 CuadroTexto"/>
              <p:cNvSpPr txBox="1">
                <a:spLocks noChangeArrowheads="1"/>
              </p:cNvSpPr>
              <p:nvPr/>
            </p:nvSpPr>
            <p:spPr bwMode="auto">
              <a:xfrm>
                <a:off x="7877926" y="3137734"/>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A</a:t>
                </a:r>
              </a:p>
            </p:txBody>
          </p:sp>
        </p:grpSp>
      </p:grpSp>
      <p:sp>
        <p:nvSpPr>
          <p:cNvPr id="1031" name="Rectangle 5"/>
          <p:cNvSpPr>
            <a:spLocks noChangeArrowheads="1"/>
          </p:cNvSpPr>
          <p:nvPr/>
        </p:nvSpPr>
        <p:spPr bwMode="auto">
          <a:xfrm>
            <a:off x="1924050" y="1230313"/>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032" name="Rectangle 6"/>
          <p:cNvSpPr>
            <a:spLocks noChangeArrowheads="1"/>
          </p:cNvSpPr>
          <p:nvPr/>
        </p:nvSpPr>
        <p:spPr bwMode="auto">
          <a:xfrm>
            <a:off x="2381250" y="1687513"/>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1687513"/>
            <a:ext cx="306388" cy="1914525"/>
            <a:chOff x="1920" y="1728"/>
            <a:chExt cx="192" cy="1200"/>
          </a:xfrm>
        </p:grpSpPr>
        <p:sp>
          <p:nvSpPr>
            <p:cNvPr id="1216"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217"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034" name="Rectangle 11"/>
          <p:cNvSpPr>
            <a:spLocks noChangeArrowheads="1"/>
          </p:cNvSpPr>
          <p:nvPr/>
        </p:nvSpPr>
        <p:spPr bwMode="auto">
          <a:xfrm>
            <a:off x="2674938" y="3238500"/>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35" name="AutoShape 12"/>
          <p:cNvSpPr>
            <a:spLocks noChangeArrowheads="1"/>
          </p:cNvSpPr>
          <p:nvPr/>
        </p:nvSpPr>
        <p:spPr bwMode="auto">
          <a:xfrm flipH="1">
            <a:off x="2349500" y="3219450"/>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36" name="Line 14"/>
          <p:cNvSpPr>
            <a:spLocks noChangeShapeType="1"/>
          </p:cNvSpPr>
          <p:nvPr/>
        </p:nvSpPr>
        <p:spPr bwMode="auto">
          <a:xfrm>
            <a:off x="5365750" y="3030538"/>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037" name="Line 15"/>
          <p:cNvSpPr>
            <a:spLocks noChangeShapeType="1"/>
          </p:cNvSpPr>
          <p:nvPr/>
        </p:nvSpPr>
        <p:spPr bwMode="auto">
          <a:xfrm>
            <a:off x="4638675" y="1762125"/>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7" name="227 Grupo"/>
          <p:cNvGrpSpPr>
            <a:grpSpLocks/>
          </p:cNvGrpSpPr>
          <p:nvPr/>
        </p:nvGrpSpPr>
        <p:grpSpPr bwMode="auto">
          <a:xfrm>
            <a:off x="4638675" y="1601788"/>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214"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5"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212"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3"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210"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1"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208"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9"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206"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7"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204"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5"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202"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3"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200"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1"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198"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9"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196"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7"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194"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5"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192"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3"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190"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1"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188"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89"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186"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87"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grpSp>
        <p:nvGrpSpPr>
          <p:cNvPr id="23" name="225 Grupo"/>
          <p:cNvGrpSpPr>
            <a:grpSpLocks/>
          </p:cNvGrpSpPr>
          <p:nvPr/>
        </p:nvGrpSpPr>
        <p:grpSpPr bwMode="auto">
          <a:xfrm>
            <a:off x="4638675" y="2316163"/>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169"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70"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167"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8"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165"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6"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163"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4"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161"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2"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159"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0"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157"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8"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155"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6"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2" name="Group 73"/>
            <p:cNvGrpSpPr>
              <a:grpSpLocks/>
            </p:cNvGrpSpPr>
            <p:nvPr/>
          </p:nvGrpSpPr>
          <p:grpSpPr bwMode="auto">
            <a:xfrm>
              <a:off x="4638676" y="2911476"/>
              <a:ext cx="752475" cy="190500"/>
              <a:chOff x="1632" y="1890"/>
              <a:chExt cx="474" cy="120"/>
            </a:xfrm>
          </p:grpSpPr>
          <p:sp>
            <p:nvSpPr>
              <p:cNvPr id="1153"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4"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3" name="Group 76"/>
            <p:cNvGrpSpPr>
              <a:grpSpLocks/>
            </p:cNvGrpSpPr>
            <p:nvPr/>
          </p:nvGrpSpPr>
          <p:grpSpPr bwMode="auto">
            <a:xfrm>
              <a:off x="4638676" y="2959101"/>
              <a:ext cx="752475" cy="190500"/>
              <a:chOff x="1632" y="1890"/>
              <a:chExt cx="474" cy="120"/>
            </a:xfrm>
          </p:grpSpPr>
          <p:sp>
            <p:nvSpPr>
              <p:cNvPr id="1151"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2"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4" name="Group 90"/>
            <p:cNvGrpSpPr>
              <a:grpSpLocks/>
            </p:cNvGrpSpPr>
            <p:nvPr/>
          </p:nvGrpSpPr>
          <p:grpSpPr bwMode="auto">
            <a:xfrm>
              <a:off x="4638676" y="3006726"/>
              <a:ext cx="752475" cy="190500"/>
              <a:chOff x="1632" y="1890"/>
              <a:chExt cx="474" cy="120"/>
            </a:xfrm>
          </p:grpSpPr>
          <p:sp>
            <p:nvSpPr>
              <p:cNvPr id="1149"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0"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5" name="Group 93"/>
            <p:cNvGrpSpPr>
              <a:grpSpLocks/>
            </p:cNvGrpSpPr>
            <p:nvPr/>
          </p:nvGrpSpPr>
          <p:grpSpPr bwMode="auto">
            <a:xfrm>
              <a:off x="4638676" y="3054351"/>
              <a:ext cx="752475" cy="190500"/>
              <a:chOff x="1632" y="1890"/>
              <a:chExt cx="474" cy="120"/>
            </a:xfrm>
          </p:grpSpPr>
          <p:sp>
            <p:nvSpPr>
              <p:cNvPr id="1147"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8"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6" name="Group 96"/>
            <p:cNvGrpSpPr>
              <a:grpSpLocks/>
            </p:cNvGrpSpPr>
            <p:nvPr/>
          </p:nvGrpSpPr>
          <p:grpSpPr bwMode="auto">
            <a:xfrm>
              <a:off x="4638676" y="3101976"/>
              <a:ext cx="752475" cy="190500"/>
              <a:chOff x="1632" y="1890"/>
              <a:chExt cx="474" cy="120"/>
            </a:xfrm>
          </p:grpSpPr>
          <p:sp>
            <p:nvSpPr>
              <p:cNvPr id="1145"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6"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7" name="Group 99"/>
            <p:cNvGrpSpPr>
              <a:grpSpLocks/>
            </p:cNvGrpSpPr>
            <p:nvPr/>
          </p:nvGrpSpPr>
          <p:grpSpPr bwMode="auto">
            <a:xfrm>
              <a:off x="4638676" y="3154364"/>
              <a:ext cx="752475" cy="190500"/>
              <a:chOff x="1632" y="1890"/>
              <a:chExt cx="474" cy="120"/>
            </a:xfrm>
          </p:grpSpPr>
          <p:sp>
            <p:nvSpPr>
              <p:cNvPr id="1143"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4"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sp>
        <p:nvSpPr>
          <p:cNvPr id="1040" name="Line 103"/>
          <p:cNvSpPr>
            <a:spLocks noChangeShapeType="1"/>
          </p:cNvSpPr>
          <p:nvPr/>
        </p:nvSpPr>
        <p:spPr bwMode="auto">
          <a:xfrm>
            <a:off x="1314450" y="2259013"/>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041" name="Line 104"/>
          <p:cNvSpPr>
            <a:spLocks noChangeShapeType="1"/>
          </p:cNvSpPr>
          <p:nvPr/>
        </p:nvSpPr>
        <p:spPr bwMode="auto">
          <a:xfrm>
            <a:off x="1303338" y="3035300"/>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198" name="Group 105"/>
          <p:cNvGrpSpPr>
            <a:grpSpLocks/>
          </p:cNvGrpSpPr>
          <p:nvPr/>
        </p:nvGrpSpPr>
        <p:grpSpPr bwMode="auto">
          <a:xfrm>
            <a:off x="1909763" y="2278063"/>
            <a:ext cx="790575" cy="190500"/>
            <a:chOff x="1632" y="1890"/>
            <a:chExt cx="474" cy="120"/>
          </a:xfrm>
        </p:grpSpPr>
        <p:sp>
          <p:nvSpPr>
            <p:cNvPr id="1127"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8"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1" name="Group 108"/>
          <p:cNvGrpSpPr>
            <a:grpSpLocks/>
          </p:cNvGrpSpPr>
          <p:nvPr/>
        </p:nvGrpSpPr>
        <p:grpSpPr bwMode="auto">
          <a:xfrm>
            <a:off x="1909763" y="2330450"/>
            <a:ext cx="790575" cy="190500"/>
            <a:chOff x="1632" y="1890"/>
            <a:chExt cx="474" cy="120"/>
          </a:xfrm>
        </p:grpSpPr>
        <p:sp>
          <p:nvSpPr>
            <p:cNvPr id="1125"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6"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2" name="Group 111"/>
          <p:cNvGrpSpPr>
            <a:grpSpLocks/>
          </p:cNvGrpSpPr>
          <p:nvPr/>
        </p:nvGrpSpPr>
        <p:grpSpPr bwMode="auto">
          <a:xfrm>
            <a:off x="1909763" y="2378075"/>
            <a:ext cx="790575" cy="190500"/>
            <a:chOff x="1632" y="1890"/>
            <a:chExt cx="474" cy="120"/>
          </a:xfrm>
        </p:grpSpPr>
        <p:sp>
          <p:nvSpPr>
            <p:cNvPr id="1123"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4"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3" name="Group 114"/>
          <p:cNvGrpSpPr>
            <a:grpSpLocks/>
          </p:cNvGrpSpPr>
          <p:nvPr/>
        </p:nvGrpSpPr>
        <p:grpSpPr bwMode="auto">
          <a:xfrm>
            <a:off x="1909763" y="2425700"/>
            <a:ext cx="790575" cy="190500"/>
            <a:chOff x="1632" y="1890"/>
            <a:chExt cx="474" cy="120"/>
          </a:xfrm>
        </p:grpSpPr>
        <p:sp>
          <p:nvSpPr>
            <p:cNvPr id="1121"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2"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4" name="Group 117"/>
          <p:cNvGrpSpPr>
            <a:grpSpLocks/>
          </p:cNvGrpSpPr>
          <p:nvPr/>
        </p:nvGrpSpPr>
        <p:grpSpPr bwMode="auto">
          <a:xfrm>
            <a:off x="1909763" y="2468563"/>
            <a:ext cx="790575" cy="190500"/>
            <a:chOff x="1632" y="1890"/>
            <a:chExt cx="474" cy="120"/>
          </a:xfrm>
        </p:grpSpPr>
        <p:sp>
          <p:nvSpPr>
            <p:cNvPr id="1119"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0"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5" name="Group 120"/>
          <p:cNvGrpSpPr>
            <a:grpSpLocks/>
          </p:cNvGrpSpPr>
          <p:nvPr/>
        </p:nvGrpSpPr>
        <p:grpSpPr bwMode="auto">
          <a:xfrm>
            <a:off x="1909763" y="2511425"/>
            <a:ext cx="790575" cy="190500"/>
            <a:chOff x="1632" y="1890"/>
            <a:chExt cx="474" cy="120"/>
          </a:xfrm>
        </p:grpSpPr>
        <p:sp>
          <p:nvSpPr>
            <p:cNvPr id="1117"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8"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6" name="Group 123"/>
          <p:cNvGrpSpPr>
            <a:grpSpLocks/>
          </p:cNvGrpSpPr>
          <p:nvPr/>
        </p:nvGrpSpPr>
        <p:grpSpPr bwMode="auto">
          <a:xfrm>
            <a:off x="1909763" y="2559050"/>
            <a:ext cx="790575" cy="190500"/>
            <a:chOff x="1632" y="1890"/>
            <a:chExt cx="474" cy="120"/>
          </a:xfrm>
        </p:grpSpPr>
        <p:sp>
          <p:nvSpPr>
            <p:cNvPr id="1115"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6"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7" name="Group 126"/>
          <p:cNvGrpSpPr>
            <a:grpSpLocks/>
          </p:cNvGrpSpPr>
          <p:nvPr/>
        </p:nvGrpSpPr>
        <p:grpSpPr bwMode="auto">
          <a:xfrm>
            <a:off x="1909763" y="2606675"/>
            <a:ext cx="790575" cy="190500"/>
            <a:chOff x="1632" y="1890"/>
            <a:chExt cx="474" cy="120"/>
          </a:xfrm>
        </p:grpSpPr>
        <p:sp>
          <p:nvSpPr>
            <p:cNvPr id="1113"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4"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9" name="Group 129"/>
          <p:cNvGrpSpPr>
            <a:grpSpLocks/>
          </p:cNvGrpSpPr>
          <p:nvPr/>
        </p:nvGrpSpPr>
        <p:grpSpPr bwMode="auto">
          <a:xfrm>
            <a:off x="1909763" y="2654300"/>
            <a:ext cx="790575" cy="190500"/>
            <a:chOff x="1632" y="1890"/>
            <a:chExt cx="474" cy="120"/>
          </a:xfrm>
        </p:grpSpPr>
        <p:sp>
          <p:nvSpPr>
            <p:cNvPr id="1111"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2"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3" name="Group 132"/>
          <p:cNvGrpSpPr>
            <a:grpSpLocks/>
          </p:cNvGrpSpPr>
          <p:nvPr/>
        </p:nvGrpSpPr>
        <p:grpSpPr bwMode="auto">
          <a:xfrm>
            <a:off x="1909763" y="2701925"/>
            <a:ext cx="790575" cy="190500"/>
            <a:chOff x="1632" y="1890"/>
            <a:chExt cx="474" cy="120"/>
          </a:xfrm>
        </p:grpSpPr>
        <p:sp>
          <p:nvSpPr>
            <p:cNvPr id="1109"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0"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5" name="Group 135"/>
          <p:cNvGrpSpPr>
            <a:grpSpLocks/>
          </p:cNvGrpSpPr>
          <p:nvPr/>
        </p:nvGrpSpPr>
        <p:grpSpPr bwMode="auto">
          <a:xfrm>
            <a:off x="1909763" y="2749550"/>
            <a:ext cx="790575" cy="190500"/>
            <a:chOff x="1632" y="1890"/>
            <a:chExt cx="474" cy="120"/>
          </a:xfrm>
        </p:grpSpPr>
        <p:sp>
          <p:nvSpPr>
            <p:cNvPr id="1107"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8"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20" name="Group 138"/>
          <p:cNvGrpSpPr>
            <a:grpSpLocks/>
          </p:cNvGrpSpPr>
          <p:nvPr/>
        </p:nvGrpSpPr>
        <p:grpSpPr bwMode="auto">
          <a:xfrm>
            <a:off x="1909763" y="2797175"/>
            <a:ext cx="790575" cy="190500"/>
            <a:chOff x="1632" y="1890"/>
            <a:chExt cx="474" cy="120"/>
          </a:xfrm>
        </p:grpSpPr>
        <p:sp>
          <p:nvSpPr>
            <p:cNvPr id="1105"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6"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054" name="Line 141"/>
          <p:cNvSpPr>
            <a:spLocks noChangeShapeType="1"/>
          </p:cNvSpPr>
          <p:nvPr/>
        </p:nvSpPr>
        <p:spPr bwMode="auto">
          <a:xfrm flipV="1">
            <a:off x="2390775" y="2844800"/>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222" name="Group 142"/>
          <p:cNvGrpSpPr>
            <a:grpSpLocks/>
          </p:cNvGrpSpPr>
          <p:nvPr/>
        </p:nvGrpSpPr>
        <p:grpSpPr bwMode="auto">
          <a:xfrm>
            <a:off x="1909763" y="2230438"/>
            <a:ext cx="790575" cy="190500"/>
            <a:chOff x="1632" y="1890"/>
            <a:chExt cx="474" cy="120"/>
          </a:xfrm>
        </p:grpSpPr>
        <p:sp>
          <p:nvSpPr>
            <p:cNvPr id="1103"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4"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056" name="Oval 145"/>
          <p:cNvSpPr>
            <a:spLocks noChangeArrowheads="1"/>
          </p:cNvSpPr>
          <p:nvPr/>
        </p:nvSpPr>
        <p:spPr bwMode="auto">
          <a:xfrm>
            <a:off x="6024563" y="17002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7" name="Oval 146"/>
          <p:cNvSpPr>
            <a:spLocks noChangeArrowheads="1"/>
          </p:cNvSpPr>
          <p:nvPr/>
        </p:nvSpPr>
        <p:spPr bwMode="auto">
          <a:xfrm>
            <a:off x="6024563" y="2971800"/>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8" name="Oval 147"/>
          <p:cNvSpPr>
            <a:spLocks noChangeArrowheads="1"/>
          </p:cNvSpPr>
          <p:nvPr/>
        </p:nvSpPr>
        <p:spPr bwMode="auto">
          <a:xfrm>
            <a:off x="1262063" y="2209800"/>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9" name="Oval 148"/>
          <p:cNvSpPr>
            <a:spLocks noChangeArrowheads="1"/>
          </p:cNvSpPr>
          <p:nvPr/>
        </p:nvSpPr>
        <p:spPr bwMode="auto">
          <a:xfrm>
            <a:off x="1262063" y="299878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25" name="Group 149"/>
          <p:cNvGrpSpPr>
            <a:grpSpLocks/>
          </p:cNvGrpSpPr>
          <p:nvPr/>
        </p:nvGrpSpPr>
        <p:grpSpPr bwMode="auto">
          <a:xfrm>
            <a:off x="2684463" y="2305050"/>
            <a:ext cx="2109787" cy="1169988"/>
            <a:chOff x="1796" y="1186"/>
            <a:chExt cx="1329" cy="643"/>
          </a:xfrm>
        </p:grpSpPr>
        <p:sp>
          <p:nvSpPr>
            <p:cNvPr id="1101" name="Text Box 150"/>
            <p:cNvSpPr txBox="1">
              <a:spLocks noChangeArrowheads="1"/>
            </p:cNvSpPr>
            <p:nvPr/>
          </p:nvSpPr>
          <p:spPr bwMode="auto">
            <a:xfrm>
              <a:off x="1796" y="1186"/>
              <a:ext cx="444" cy="643"/>
            </a:xfrm>
            <a:prstGeom prst="rect">
              <a:avLst/>
            </a:prstGeom>
            <a:noFill/>
            <a:ln w="9525">
              <a:noFill/>
              <a:miter lim="800000"/>
              <a:headEnd/>
              <a:tailEnd/>
            </a:ln>
          </p:spPr>
          <p:txBody>
            <a:bodyPr>
              <a:spAutoFit/>
            </a:bodyPr>
            <a:lstStyle/>
            <a:p>
              <a:pPr fontAlgn="base">
                <a:spcBef>
                  <a:spcPct val="50000"/>
                </a:spcBef>
                <a:spcAft>
                  <a:spcPct val="0"/>
                </a:spcAft>
              </a:pPr>
              <a:r>
                <a:rPr lang="es-ES_tradnl" sz="2800" b="1" dirty="0" err="1">
                  <a:solidFill>
                    <a:srgbClr val="000000"/>
                  </a:solidFill>
                  <a:latin typeface="Calibri" pitchFamily="34" charset="0"/>
                </a:rPr>
                <a:t>n</a:t>
              </a:r>
              <a:r>
                <a:rPr lang="es-ES_tradnl" sz="2800" b="1" baseline="-25000" dirty="0" err="1">
                  <a:solidFill>
                    <a:srgbClr val="000000"/>
                  </a:solidFill>
                  <a:latin typeface="Calibri" pitchFamily="34" charset="0"/>
                </a:rPr>
                <a:t>p</a:t>
              </a:r>
              <a:endParaRPr lang="es-ES_tradnl" sz="2800" b="1" baseline="-25000" dirty="0">
                <a:solidFill>
                  <a:srgbClr val="000000"/>
                </a:solidFill>
                <a:latin typeface="Calibri" pitchFamily="34" charset="0"/>
              </a:endParaRPr>
            </a:p>
            <a:p>
              <a:pPr fontAlgn="base">
                <a:spcBef>
                  <a:spcPct val="50000"/>
                </a:spcBef>
                <a:spcAft>
                  <a:spcPct val="0"/>
                </a:spcAft>
              </a:pPr>
              <a:endParaRPr lang="es-ES_tradnl" sz="2800" b="1" dirty="0">
                <a:solidFill>
                  <a:srgbClr val="000000"/>
                </a:solidFill>
                <a:latin typeface="Calibri" pitchFamily="34" charset="0"/>
              </a:endParaRPr>
            </a:p>
          </p:txBody>
        </p:sp>
        <p:sp>
          <p:nvSpPr>
            <p:cNvPr id="1102" name="Text Box 151"/>
            <p:cNvSpPr txBox="1">
              <a:spLocks noChangeArrowheads="1"/>
            </p:cNvSpPr>
            <p:nvPr/>
          </p:nvSpPr>
          <p:spPr bwMode="auto">
            <a:xfrm>
              <a:off x="2681" y="1193"/>
              <a:ext cx="444" cy="287"/>
            </a:xfrm>
            <a:prstGeom prst="rect">
              <a:avLst/>
            </a:prstGeom>
            <a:noFill/>
            <a:ln w="9525">
              <a:noFill/>
              <a:miter lim="800000"/>
              <a:headEnd/>
              <a:tailEnd/>
            </a:ln>
          </p:spPr>
          <p:txBody>
            <a:bodyPr>
              <a:spAutoFit/>
            </a:bodyPr>
            <a:lstStyle/>
            <a:p>
              <a:pPr fontAlgn="base">
                <a:spcBef>
                  <a:spcPct val="50000"/>
                </a:spcBef>
                <a:spcAft>
                  <a:spcPct val="0"/>
                </a:spcAft>
              </a:pPr>
              <a:r>
                <a:rPr lang="es-ES_tradnl" sz="2800" b="1">
                  <a:solidFill>
                    <a:srgbClr val="000000"/>
                  </a:solidFill>
                  <a:latin typeface="Calibri" pitchFamily="34" charset="0"/>
                </a:rPr>
                <a:t>n</a:t>
              </a:r>
              <a:r>
                <a:rPr lang="es-ES_tradnl" sz="2800" b="1" baseline="-25000">
                  <a:solidFill>
                    <a:srgbClr val="000000"/>
                  </a:solidFill>
                  <a:latin typeface="Calibri" pitchFamily="34" charset="0"/>
                </a:rPr>
                <a:t>s</a:t>
              </a:r>
              <a:endParaRPr lang="es-ES_tradnl" sz="2800" b="1">
                <a:solidFill>
                  <a:srgbClr val="000000"/>
                </a:solidFill>
                <a:latin typeface="Calibri" pitchFamily="34" charset="0"/>
              </a:endParaRPr>
            </a:p>
          </p:txBody>
        </p:sp>
      </p:grpSp>
      <p:sp>
        <p:nvSpPr>
          <p:cNvPr id="246936" name="Text Box 152"/>
          <p:cNvSpPr txBox="1">
            <a:spLocks noChangeArrowheads="1"/>
          </p:cNvSpPr>
          <p:nvPr/>
        </p:nvSpPr>
        <p:spPr bwMode="auto">
          <a:xfrm>
            <a:off x="1009650" y="2278063"/>
            <a:ext cx="1047750" cy="641350"/>
          </a:xfrm>
          <a:prstGeom prst="rect">
            <a:avLst/>
          </a:prstGeom>
          <a:noFill/>
          <a:ln w="9525">
            <a:noFill/>
            <a:miter lim="800000"/>
            <a:headEnd/>
            <a:tailEnd/>
          </a:ln>
        </p:spPr>
        <p:txBody>
          <a:bodyPr>
            <a:spAutoFit/>
          </a:bodyPr>
          <a:lstStyle/>
          <a:p>
            <a:pPr fontAlgn="base">
              <a:spcBef>
                <a:spcPct val="50000"/>
              </a:spcBef>
              <a:spcAft>
                <a:spcPct val="0"/>
              </a:spcAft>
            </a:pPr>
            <a:r>
              <a:rPr lang="es-ES_tradnl" sz="3600" b="1" dirty="0" err="1">
                <a:solidFill>
                  <a:srgbClr val="FF3300"/>
                </a:solidFill>
              </a:rPr>
              <a:t>I</a:t>
            </a:r>
            <a:r>
              <a:rPr lang="es-ES_tradnl" sz="3600" b="1" baseline="-25000" dirty="0" err="1">
                <a:solidFill>
                  <a:srgbClr val="FF3300"/>
                </a:solidFill>
              </a:rPr>
              <a:t>p</a:t>
            </a:r>
            <a:r>
              <a:rPr lang="es-ES_tradnl" sz="2400" b="1" dirty="0">
                <a:solidFill>
                  <a:srgbClr val="000000"/>
                </a:solidFill>
              </a:rPr>
              <a:t>, </a:t>
            </a:r>
            <a:r>
              <a:rPr lang="es-ES_tradnl" sz="1600" b="1" dirty="0" err="1">
                <a:solidFill>
                  <a:srgbClr val="3333CC"/>
                </a:solidFill>
              </a:rPr>
              <a:t>V</a:t>
            </a:r>
            <a:r>
              <a:rPr lang="es-ES_tradnl" sz="1600" b="1" baseline="-25000" dirty="0" err="1">
                <a:solidFill>
                  <a:srgbClr val="3333CC"/>
                </a:solidFill>
              </a:rPr>
              <a:t>p</a:t>
            </a:r>
            <a:endParaRPr lang="es-ES_tradnl" sz="1600" b="1" dirty="0">
              <a:solidFill>
                <a:srgbClr val="3333CC"/>
              </a:solidFill>
            </a:endParaRPr>
          </a:p>
        </p:txBody>
      </p:sp>
      <p:sp>
        <p:nvSpPr>
          <p:cNvPr id="246937" name="Text Box 153"/>
          <p:cNvSpPr txBox="1">
            <a:spLocks noChangeArrowheads="1"/>
          </p:cNvSpPr>
          <p:nvPr/>
        </p:nvSpPr>
        <p:spPr bwMode="auto">
          <a:xfrm>
            <a:off x="5600700" y="2163763"/>
            <a:ext cx="1047750" cy="641350"/>
          </a:xfrm>
          <a:prstGeom prst="rect">
            <a:avLst/>
          </a:prstGeom>
          <a:noFill/>
          <a:ln w="9525">
            <a:noFill/>
            <a:miter lim="800000"/>
            <a:headEnd/>
            <a:tailEnd/>
          </a:ln>
        </p:spPr>
        <p:txBody>
          <a:bodyPr>
            <a:spAutoFit/>
          </a:bodyPr>
          <a:lstStyle/>
          <a:p>
            <a:pPr fontAlgn="base">
              <a:spcBef>
                <a:spcPct val="50000"/>
              </a:spcBef>
              <a:spcAft>
                <a:spcPct val="0"/>
              </a:spcAft>
            </a:pPr>
            <a:r>
              <a:rPr lang="es-ES_tradnl" sz="1600" b="1" dirty="0">
                <a:solidFill>
                  <a:srgbClr val="FF3300"/>
                </a:solidFill>
              </a:rPr>
              <a:t>I</a:t>
            </a:r>
            <a:r>
              <a:rPr lang="es-ES_tradnl" sz="1600" b="1" baseline="-25000" dirty="0">
                <a:solidFill>
                  <a:srgbClr val="FF3300"/>
                </a:solidFill>
              </a:rPr>
              <a:t>S </a:t>
            </a:r>
            <a:r>
              <a:rPr lang="es-ES_tradnl" sz="2400" b="1" dirty="0">
                <a:solidFill>
                  <a:srgbClr val="000000"/>
                </a:solidFill>
              </a:rPr>
              <a:t>,</a:t>
            </a:r>
            <a:r>
              <a:rPr lang="es-ES_tradnl" sz="3600" b="1" dirty="0">
                <a:solidFill>
                  <a:srgbClr val="3333CC"/>
                </a:solidFill>
              </a:rPr>
              <a:t>V</a:t>
            </a:r>
            <a:r>
              <a:rPr lang="es-ES_tradnl" sz="3600" b="1" baseline="-25000" dirty="0">
                <a:solidFill>
                  <a:srgbClr val="3333CC"/>
                </a:solidFill>
              </a:rPr>
              <a:t>s</a:t>
            </a:r>
          </a:p>
        </p:txBody>
      </p:sp>
      <p:sp>
        <p:nvSpPr>
          <p:cNvPr id="246938" name="Text Box 154"/>
          <p:cNvSpPr txBox="1">
            <a:spLocks noChangeArrowheads="1"/>
          </p:cNvSpPr>
          <p:nvPr/>
        </p:nvSpPr>
        <p:spPr bwMode="auto">
          <a:xfrm>
            <a:off x="198438" y="4187825"/>
            <a:ext cx="3971925" cy="1200150"/>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dirty="0">
                <a:solidFill>
                  <a:srgbClr val="000000"/>
                </a:solidFill>
              </a:rPr>
              <a:t>Energía entrante = </a:t>
            </a:r>
            <a:r>
              <a:rPr lang="es-ES_tradnl" sz="4800" b="1" dirty="0" err="1">
                <a:solidFill>
                  <a:srgbClr val="FF3300"/>
                </a:solidFill>
              </a:rPr>
              <a:t>I</a:t>
            </a:r>
            <a:r>
              <a:rPr lang="es-ES_tradnl" sz="4800" b="1" baseline="-25000" dirty="0" err="1">
                <a:solidFill>
                  <a:srgbClr val="FF3300"/>
                </a:solidFill>
              </a:rPr>
              <a:t>p</a:t>
            </a:r>
            <a:r>
              <a:rPr lang="es-ES_tradnl" sz="3600" b="1" dirty="0" err="1">
                <a:solidFill>
                  <a:srgbClr val="000000"/>
                </a:solidFill>
              </a:rPr>
              <a:t>.</a:t>
            </a:r>
            <a:r>
              <a:rPr lang="es-ES_tradnl" sz="2400" b="1" dirty="0" err="1">
                <a:solidFill>
                  <a:srgbClr val="3333CC"/>
                </a:solidFill>
              </a:rPr>
              <a:t>V</a:t>
            </a:r>
            <a:r>
              <a:rPr lang="es-ES_tradnl" sz="2400" b="1" baseline="-25000" dirty="0" err="1">
                <a:solidFill>
                  <a:srgbClr val="3333CC"/>
                </a:solidFill>
              </a:rPr>
              <a:t>p</a:t>
            </a:r>
            <a:endParaRPr lang="es-ES_tradnl" sz="2400" b="1" baseline="-25000" dirty="0">
              <a:solidFill>
                <a:srgbClr val="3333CC"/>
              </a:solidFill>
            </a:endParaRPr>
          </a:p>
          <a:p>
            <a:pPr fontAlgn="base">
              <a:spcBef>
                <a:spcPct val="50000"/>
              </a:spcBef>
              <a:spcAft>
                <a:spcPct val="0"/>
              </a:spcAft>
            </a:pPr>
            <a:endParaRPr lang="es-ES_tradnl" sz="1600" b="1" dirty="0">
              <a:solidFill>
                <a:srgbClr val="3333CC"/>
              </a:solidFill>
            </a:endParaRPr>
          </a:p>
        </p:txBody>
      </p:sp>
      <p:graphicFrame>
        <p:nvGraphicFramePr>
          <p:cNvPr id="246939" name="Object 155"/>
          <p:cNvGraphicFramePr>
            <a:graphicFrameLocks noChangeAspect="1"/>
          </p:cNvGraphicFramePr>
          <p:nvPr/>
        </p:nvGraphicFramePr>
        <p:xfrm>
          <a:off x="3881262" y="5172075"/>
          <a:ext cx="2952750" cy="1385888"/>
        </p:xfrm>
        <a:graphic>
          <a:graphicData uri="http://schemas.openxmlformats.org/presentationml/2006/ole">
            <p:oleObj spid="_x0000_s41986" name="Ecuación" r:id="rId3" imgW="914400" imgH="431640" progId="Equation.3">
              <p:embed/>
            </p:oleObj>
          </a:graphicData>
        </a:graphic>
      </p:graphicFrame>
      <p:grpSp>
        <p:nvGrpSpPr>
          <p:cNvPr id="226" name="Group 156"/>
          <p:cNvGrpSpPr>
            <a:grpSpLocks/>
          </p:cNvGrpSpPr>
          <p:nvPr/>
        </p:nvGrpSpPr>
        <p:grpSpPr bwMode="auto">
          <a:xfrm>
            <a:off x="539750" y="2282825"/>
            <a:ext cx="774700" cy="754063"/>
            <a:chOff x="445" y="1179"/>
            <a:chExt cx="488" cy="475"/>
          </a:xfrm>
        </p:grpSpPr>
        <p:cxnSp>
          <p:nvCxnSpPr>
            <p:cNvPr id="1097"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098"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29" name="Group 159"/>
            <p:cNvGrpSpPr>
              <a:grpSpLocks/>
            </p:cNvGrpSpPr>
            <p:nvPr/>
          </p:nvGrpSpPr>
          <p:grpSpPr bwMode="auto">
            <a:xfrm>
              <a:off x="445" y="1261"/>
              <a:ext cx="301" cy="301"/>
              <a:chOff x="445" y="1261"/>
              <a:chExt cx="301" cy="301"/>
            </a:xfrm>
          </p:grpSpPr>
          <p:sp>
            <p:nvSpPr>
              <p:cNvPr id="1100"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028" name="Object 161"/>
              <p:cNvGraphicFramePr>
                <a:graphicFrameLocks noChangeAspect="1"/>
              </p:cNvGraphicFramePr>
              <p:nvPr/>
            </p:nvGraphicFramePr>
            <p:xfrm>
              <a:off x="452" y="1343"/>
              <a:ext cx="286" cy="162"/>
            </p:xfrm>
            <a:graphic>
              <a:graphicData uri="http://schemas.openxmlformats.org/presentationml/2006/ole">
                <p:oleObj spid="_x0000_s41988" name="Dibujo" r:id="rId4" imgW="857160" imgH="485640" progId="Presentations.Drawing.17">
                  <p:embed/>
                </p:oleObj>
              </a:graphicData>
            </a:graphic>
          </p:graphicFrame>
        </p:grpSp>
      </p:grpSp>
      <p:sp>
        <p:nvSpPr>
          <p:cNvPr id="246956" name="Text Box 172"/>
          <p:cNvSpPr txBox="1">
            <a:spLocks noChangeArrowheads="1"/>
          </p:cNvSpPr>
          <p:nvPr/>
        </p:nvSpPr>
        <p:spPr bwMode="auto">
          <a:xfrm>
            <a:off x="4997450" y="4165600"/>
            <a:ext cx="3875088" cy="823913"/>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dirty="0">
                <a:solidFill>
                  <a:srgbClr val="000000"/>
                </a:solidFill>
              </a:rPr>
              <a:t>Energía saliente</a:t>
            </a:r>
            <a:r>
              <a:rPr lang="es-ES_tradnl" sz="4800" b="1" dirty="0">
                <a:solidFill>
                  <a:srgbClr val="FF3300"/>
                </a:solidFill>
              </a:rPr>
              <a:t> </a:t>
            </a:r>
            <a:r>
              <a:rPr lang="es-ES_tradnl" sz="3200" b="1" dirty="0">
                <a:solidFill>
                  <a:srgbClr val="000000"/>
                </a:solidFill>
              </a:rPr>
              <a:t>=</a:t>
            </a:r>
            <a:r>
              <a:rPr lang="es-ES_tradnl" sz="1600" b="1" dirty="0">
                <a:solidFill>
                  <a:srgbClr val="000000"/>
                </a:solidFill>
              </a:rPr>
              <a:t> </a:t>
            </a:r>
            <a:r>
              <a:rPr lang="es-ES_tradnl" sz="2400" b="1" dirty="0">
                <a:solidFill>
                  <a:srgbClr val="FF3300"/>
                </a:solidFill>
              </a:rPr>
              <a:t>I</a:t>
            </a:r>
            <a:r>
              <a:rPr lang="es-ES_tradnl" sz="2400" b="1" baseline="-25000" dirty="0">
                <a:solidFill>
                  <a:srgbClr val="FF3300"/>
                </a:solidFill>
              </a:rPr>
              <a:t>S</a:t>
            </a:r>
            <a:r>
              <a:rPr lang="es-ES_tradnl" sz="1600" b="1" baseline="-25000" dirty="0">
                <a:solidFill>
                  <a:srgbClr val="FF3300"/>
                </a:solidFill>
              </a:rPr>
              <a:t> </a:t>
            </a:r>
            <a:r>
              <a:rPr lang="es-ES_tradnl" sz="3600" b="1" dirty="0">
                <a:solidFill>
                  <a:srgbClr val="000000"/>
                </a:solidFill>
              </a:rPr>
              <a:t>.</a:t>
            </a:r>
            <a:r>
              <a:rPr lang="es-ES_tradnl" sz="4800" b="1" dirty="0">
                <a:solidFill>
                  <a:srgbClr val="3333CC"/>
                </a:solidFill>
              </a:rPr>
              <a:t>V</a:t>
            </a:r>
            <a:r>
              <a:rPr lang="es-ES_tradnl" sz="4800" b="1" baseline="-25000" dirty="0">
                <a:solidFill>
                  <a:srgbClr val="3333CC"/>
                </a:solidFill>
              </a:rPr>
              <a:t>s</a:t>
            </a:r>
          </a:p>
        </p:txBody>
      </p:sp>
      <p:graphicFrame>
        <p:nvGraphicFramePr>
          <p:cNvPr id="246959" name="Object 175"/>
          <p:cNvGraphicFramePr>
            <a:graphicFrameLocks noChangeAspect="1"/>
          </p:cNvGraphicFramePr>
          <p:nvPr/>
        </p:nvGraphicFramePr>
        <p:xfrm>
          <a:off x="814917" y="5497513"/>
          <a:ext cx="2541588" cy="733425"/>
        </p:xfrm>
        <a:graphic>
          <a:graphicData uri="http://schemas.openxmlformats.org/presentationml/2006/ole">
            <p:oleObj spid="_x0000_s41987" name="Ecuación" r:id="rId5" imgW="787320" imgH="228600" progId="Equation.3">
              <p:embed/>
            </p:oleObj>
          </a:graphicData>
        </a:graphic>
      </p:graphicFrame>
      <p:grpSp>
        <p:nvGrpSpPr>
          <p:cNvPr id="230" name="201 Grupo"/>
          <p:cNvGrpSpPr>
            <a:grpSpLocks/>
          </p:cNvGrpSpPr>
          <p:nvPr/>
        </p:nvGrpSpPr>
        <p:grpSpPr bwMode="auto">
          <a:xfrm>
            <a:off x="5449888" y="874713"/>
            <a:ext cx="1423987" cy="1243012"/>
            <a:chOff x="5450305" y="1079727"/>
            <a:chExt cx="1423570" cy="1241499"/>
          </a:xfrm>
        </p:grpSpPr>
        <p:sp>
          <p:nvSpPr>
            <p:cNvPr id="1095" name="Text Box 174"/>
            <p:cNvSpPr txBox="1">
              <a:spLocks noChangeArrowheads="1"/>
            </p:cNvSpPr>
            <p:nvPr/>
          </p:nvSpPr>
          <p:spPr bwMode="auto">
            <a:xfrm>
              <a:off x="5454650" y="1079727"/>
              <a:ext cx="1419225"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C00000"/>
                  </a:solidFill>
                  <a:latin typeface="Arial" charset="0"/>
                </a:rPr>
                <a:t>Secundario</a:t>
              </a:r>
            </a:p>
          </p:txBody>
        </p:sp>
        <p:cxnSp>
          <p:nvCxnSpPr>
            <p:cNvPr id="199" name="198 Conector recto de flecha"/>
            <p:cNvCxnSpPr/>
            <p:nvPr/>
          </p:nvCxnSpPr>
          <p:spPr>
            <a:xfrm flipH="1">
              <a:off x="5450305" y="1393669"/>
              <a:ext cx="591964" cy="92755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1" name="200 Grupo"/>
          <p:cNvGrpSpPr>
            <a:grpSpLocks/>
          </p:cNvGrpSpPr>
          <p:nvPr/>
        </p:nvGrpSpPr>
        <p:grpSpPr bwMode="auto">
          <a:xfrm>
            <a:off x="649288" y="1362075"/>
            <a:ext cx="1227137" cy="1189038"/>
            <a:chOff x="648606" y="1362756"/>
            <a:chExt cx="1227639" cy="1187569"/>
          </a:xfrm>
        </p:grpSpPr>
        <p:sp>
          <p:nvSpPr>
            <p:cNvPr id="1093" name="Text Box 173"/>
            <p:cNvSpPr txBox="1">
              <a:spLocks noChangeArrowheads="1"/>
            </p:cNvSpPr>
            <p:nvPr/>
          </p:nvSpPr>
          <p:spPr bwMode="auto">
            <a:xfrm>
              <a:off x="648606" y="1362756"/>
              <a:ext cx="1106488"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C00000"/>
                  </a:solidFill>
                  <a:latin typeface="Arial" charset="0"/>
                </a:rPr>
                <a:t>Primario</a:t>
              </a:r>
            </a:p>
          </p:txBody>
        </p:sp>
        <p:cxnSp>
          <p:nvCxnSpPr>
            <p:cNvPr id="200" name="199 Conector recto de flecha"/>
            <p:cNvCxnSpPr/>
            <p:nvPr/>
          </p:nvCxnSpPr>
          <p:spPr>
            <a:xfrm>
              <a:off x="1186988" y="1676693"/>
              <a:ext cx="689257" cy="87363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49" name="248 Conector recto de flecha"/>
          <p:cNvCxnSpPr/>
          <p:nvPr/>
        </p:nvCxnSpPr>
        <p:spPr>
          <a:xfrm flipV="1">
            <a:off x="7843838" y="690563"/>
            <a:ext cx="347662" cy="5619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771525"/>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3" name="222 CuadroTexto"/>
          <p:cNvSpPr txBox="1">
            <a:spLocks noChangeArrowheads="1"/>
          </p:cNvSpPr>
          <p:nvPr/>
        </p:nvSpPr>
        <p:spPr bwMode="auto">
          <a:xfrm>
            <a:off x="1606550" y="4151313"/>
            <a:ext cx="4494213"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b="1" dirty="0" err="1">
                <a:solidFill>
                  <a:srgbClr val="000000"/>
                </a:solidFill>
                <a:latin typeface="Calibri" pitchFamily="34" charset="0"/>
              </a:rPr>
              <a:t>n</a:t>
            </a:r>
            <a:r>
              <a:rPr lang="es-ES_tradnl" sz="2000" b="1" baseline="-25000" dirty="0" err="1">
                <a:solidFill>
                  <a:srgbClr val="000000"/>
                </a:solidFill>
                <a:latin typeface="Calibri" pitchFamily="34" charset="0"/>
              </a:rPr>
              <a:t>p</a:t>
            </a:r>
            <a:r>
              <a:rPr lang="es-ES_tradnl" sz="2000" baseline="-25000" dirty="0">
                <a:solidFill>
                  <a:srgbClr val="000000"/>
                </a:solidFill>
                <a:latin typeface="Calibri" pitchFamily="34" charset="0"/>
              </a:rPr>
              <a:t> </a:t>
            </a:r>
            <a:r>
              <a:rPr lang="es-ES_tradnl" sz="2000" dirty="0">
                <a:solidFill>
                  <a:srgbClr val="000000"/>
                </a:solidFill>
                <a:latin typeface="Calibri" pitchFamily="34" charset="0"/>
              </a:rPr>
              <a:t>= número de espiras del primario </a:t>
            </a:r>
          </a:p>
        </p:txBody>
      </p:sp>
      <p:sp>
        <p:nvSpPr>
          <p:cNvPr id="224" name="223 CuadroTexto"/>
          <p:cNvSpPr txBox="1">
            <a:spLocks noChangeArrowheads="1"/>
          </p:cNvSpPr>
          <p:nvPr/>
        </p:nvSpPr>
        <p:spPr bwMode="auto">
          <a:xfrm>
            <a:off x="1606550" y="4433888"/>
            <a:ext cx="43132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b="1" dirty="0" err="1">
                <a:solidFill>
                  <a:srgbClr val="000000"/>
                </a:solidFill>
                <a:latin typeface="Calibri" pitchFamily="34" charset="0"/>
              </a:rPr>
              <a:t>n</a:t>
            </a:r>
            <a:r>
              <a:rPr lang="es-ES_tradnl" sz="2000" b="1" baseline="-25000" dirty="0" err="1">
                <a:solidFill>
                  <a:srgbClr val="000000"/>
                </a:solidFill>
                <a:latin typeface="Calibri" pitchFamily="34" charset="0"/>
              </a:rPr>
              <a:t>S</a:t>
            </a:r>
            <a:r>
              <a:rPr lang="es-ES_tradnl" sz="2000" baseline="-25000" dirty="0">
                <a:solidFill>
                  <a:srgbClr val="000000"/>
                </a:solidFill>
                <a:latin typeface="Calibri" pitchFamily="34" charset="0"/>
              </a:rPr>
              <a:t> </a:t>
            </a:r>
            <a:r>
              <a:rPr lang="es-ES_tradnl" sz="2000" dirty="0">
                <a:solidFill>
                  <a:srgbClr val="000000"/>
                </a:solidFill>
                <a:latin typeface="Calibri" pitchFamily="34" charset="0"/>
              </a:rPr>
              <a:t>= número de espiras del secundario </a:t>
            </a:r>
          </a:p>
        </p:txBody>
      </p:sp>
      <p:grpSp>
        <p:nvGrpSpPr>
          <p:cNvPr id="232" name="266 Grupo"/>
          <p:cNvGrpSpPr>
            <a:grpSpLocks/>
          </p:cNvGrpSpPr>
          <p:nvPr/>
        </p:nvGrpSpPr>
        <p:grpSpPr bwMode="auto">
          <a:xfrm rot="1800000">
            <a:off x="6813550" y="2820988"/>
            <a:ext cx="631825" cy="338137"/>
            <a:chOff x="7369845" y="4937906"/>
            <a:chExt cx="631155" cy="338944"/>
          </a:xfrm>
        </p:grpSpPr>
        <p:cxnSp>
          <p:nvCxnSpPr>
            <p:cNvPr id="208" name="207 Conector recto"/>
            <p:cNvCxnSpPr/>
            <p:nvPr/>
          </p:nvCxnSpPr>
          <p:spPr>
            <a:xfrm>
              <a:off x="7448402" y="5276849"/>
              <a:ext cx="55186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3" name="268 Grupo"/>
            <p:cNvGrpSpPr>
              <a:grpSpLocks/>
            </p:cNvGrpSpPr>
            <p:nvPr/>
          </p:nvGrpSpPr>
          <p:grpSpPr bwMode="auto">
            <a:xfrm rot="-1800000">
              <a:off x="7369845" y="4937906"/>
              <a:ext cx="613610" cy="216568"/>
              <a:chOff x="7700211" y="5715000"/>
              <a:chExt cx="613610" cy="216568"/>
            </a:xfrm>
          </p:grpSpPr>
          <p:cxnSp>
            <p:nvCxnSpPr>
              <p:cNvPr id="210" name="209 Conector recto"/>
              <p:cNvCxnSpPr/>
              <p:nvPr/>
            </p:nvCxnSpPr>
            <p:spPr>
              <a:xfrm>
                <a:off x="7700263" y="5906932"/>
                <a:ext cx="613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210 Conector recto"/>
              <p:cNvCxnSpPr/>
              <p:nvPr/>
            </p:nvCxnSpPr>
            <p:spPr>
              <a:xfrm>
                <a:off x="8136363" y="5714387"/>
                <a:ext cx="0" cy="216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211 Conector recto"/>
              <p:cNvCxnSpPr/>
              <p:nvPr/>
            </p:nvCxnSpPr>
            <p:spPr>
              <a:xfrm>
                <a:off x="8001568" y="5744621"/>
                <a:ext cx="252145"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4" name="264 Grupo"/>
          <p:cNvGrpSpPr>
            <a:grpSpLocks/>
          </p:cNvGrpSpPr>
          <p:nvPr/>
        </p:nvGrpSpPr>
        <p:grpSpPr bwMode="auto">
          <a:xfrm>
            <a:off x="6764338" y="2687638"/>
            <a:ext cx="631825" cy="339725"/>
            <a:chOff x="7369845" y="4937906"/>
            <a:chExt cx="631155" cy="338944"/>
          </a:xfrm>
        </p:grpSpPr>
        <p:cxnSp>
          <p:nvCxnSpPr>
            <p:cNvPr id="214" name="213 Conector recto"/>
            <p:cNvCxnSpPr/>
            <p:nvPr/>
          </p:nvCxnSpPr>
          <p:spPr>
            <a:xfrm>
              <a:off x="7449136" y="5276850"/>
              <a:ext cx="551864"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5" name="257 Grupo"/>
            <p:cNvGrpSpPr>
              <a:grpSpLocks/>
            </p:cNvGrpSpPr>
            <p:nvPr/>
          </p:nvGrpSpPr>
          <p:grpSpPr bwMode="auto">
            <a:xfrm rot="-1800000">
              <a:off x="7369845" y="4937906"/>
              <a:ext cx="613610" cy="216568"/>
              <a:chOff x="7700211" y="5715000"/>
              <a:chExt cx="613610" cy="216568"/>
            </a:xfrm>
          </p:grpSpPr>
          <p:cxnSp>
            <p:nvCxnSpPr>
              <p:cNvPr id="216" name="215 Conector recto"/>
              <p:cNvCxnSpPr/>
              <p:nvPr/>
            </p:nvCxnSpPr>
            <p:spPr>
              <a:xfrm>
                <a:off x="7699729" y="5906491"/>
                <a:ext cx="61371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p:nvPr/>
            </p:nvCxnSpPr>
            <p:spPr>
              <a:xfrm>
                <a:off x="8136286" y="5714590"/>
                <a:ext cx="0" cy="216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217 Conector recto"/>
              <p:cNvCxnSpPr/>
              <p:nvPr/>
            </p:nvCxnSpPr>
            <p:spPr>
              <a:xfrm>
                <a:off x="8005033" y="5748313"/>
                <a:ext cx="253731"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6" name="228 Grupo"/>
          <p:cNvGrpSpPr>
            <a:grpSpLocks/>
          </p:cNvGrpSpPr>
          <p:nvPr/>
        </p:nvGrpSpPr>
        <p:grpSpPr bwMode="auto">
          <a:xfrm>
            <a:off x="6532563" y="2044700"/>
            <a:ext cx="1973262" cy="590550"/>
            <a:chOff x="6533147" y="2045368"/>
            <a:chExt cx="1973179" cy="589548"/>
          </a:xfrm>
        </p:grpSpPr>
        <p:sp>
          <p:nvSpPr>
            <p:cNvPr id="1079" name="219 CuadroTexto"/>
            <p:cNvSpPr txBox="1">
              <a:spLocks noChangeArrowheads="1"/>
            </p:cNvSpPr>
            <p:nvPr/>
          </p:nvSpPr>
          <p:spPr bwMode="auto">
            <a:xfrm>
              <a:off x="6533147" y="2045368"/>
              <a:ext cx="1973179" cy="369332"/>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 aquí</a:t>
              </a:r>
            </a:p>
          </p:txBody>
        </p:sp>
        <p:cxnSp>
          <p:nvCxnSpPr>
            <p:cNvPr id="228" name="227 Conector recto de flecha"/>
            <p:cNvCxnSpPr/>
            <p:nvPr/>
          </p:nvCxnSpPr>
          <p:spPr>
            <a:xfrm>
              <a:off x="7087161" y="2346481"/>
              <a:ext cx="0" cy="288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9" name="238 CuadroTexto"/>
          <p:cNvSpPr txBox="1"/>
          <p:nvPr/>
        </p:nvSpPr>
        <p:spPr>
          <a:xfrm>
            <a:off x="3140242" y="192505"/>
            <a:ext cx="1852864" cy="523220"/>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2800" b="1" dirty="0" err="1">
                <a:solidFill>
                  <a:srgbClr val="FF0000"/>
                </a:solidFill>
                <a:latin typeface="Arial" charset="0"/>
              </a:rPr>
              <a:t>click</a:t>
            </a:r>
            <a:r>
              <a:rPr lang="es-ES_tradnl" sz="2800" b="1" dirty="0">
                <a:solidFill>
                  <a:srgbClr val="FF0000"/>
                </a:solidFill>
                <a:latin typeface="Arial" charset="0"/>
              </a:rPr>
              <a:t> aquí</a:t>
            </a:r>
          </a:p>
        </p:txBody>
      </p:sp>
      <p:sp>
        <p:nvSpPr>
          <p:cNvPr id="238" name="237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0" name="239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500" fill="hold"/>
                                        <p:tgtEl>
                                          <p:spTgt spid="23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2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69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69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39"/>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36"/>
                                        </p:tgtEl>
                                        <p:attrNameLst>
                                          <p:attrName>style.visibility</p:attrName>
                                        </p:attrNameLst>
                                      </p:cBhvr>
                                      <p:to>
                                        <p:strVal val="visible"/>
                                      </p:to>
                                    </p:set>
                                  </p:childTnLst>
                                </p:cTn>
                              </p:par>
                              <p:par>
                                <p:cTn id="56" presetID="35" presetClass="emph" presetSubtype="0" repeatCount="indefinite" fill="hold" nodeType="withEffect">
                                  <p:stCondLst>
                                    <p:cond delay="0"/>
                                  </p:stCondLst>
                                  <p:endCondLst>
                                    <p:cond evt="onNext" delay="0">
                                      <p:tgtEl>
                                        <p:sldTgt/>
                                      </p:tgtEl>
                                    </p:cond>
                                  </p:endCondLst>
                                  <p:childTnLst>
                                    <p:anim calcmode="discrete" valueType="str">
                                      <p:cBhvr>
                                        <p:cTn id="57" dur="500" fill="hold"/>
                                        <p:tgtEl>
                                          <p:spTgt spid="2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3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2469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6956"/>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1"/>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469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69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2"/>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36"/>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234"/>
                  </p:tgtEl>
                </p:cond>
              </p:nextCondLst>
            </p:seq>
          </p:childTnLst>
        </p:cTn>
      </p:par>
    </p:tnLst>
    <p:bldLst>
      <p:bldP spid="241" grpId="0" animBg="1"/>
      <p:bldP spid="246936" grpId="0"/>
      <p:bldP spid="246937" grpId="0"/>
      <p:bldP spid="246938" grpId="0"/>
      <p:bldP spid="246956" grpId="0"/>
      <p:bldP spid="223" grpId="0"/>
      <p:bldP spid="223" grpId="1"/>
      <p:bldP spid="224" grpId="0"/>
      <p:bldP spid="224" grpId="1"/>
      <p:bldP spid="239" grpId="0" animBg="1"/>
      <p:bldP spid="239" grpId="1" animBg="1"/>
      <p:bldP spid="238" grpId="0" animBg="1"/>
      <p:bldP spid="24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9" name="8 Rectángulo"/>
          <p:cNvSpPr/>
          <p:nvPr/>
        </p:nvSpPr>
        <p:spPr>
          <a:xfrm>
            <a:off x="508705" y="993423"/>
            <a:ext cx="8188325" cy="53396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aphicFrame>
        <p:nvGraphicFramePr>
          <p:cNvPr id="4" name="Object 9"/>
          <p:cNvGraphicFramePr>
            <a:graphicFrameLocks noChangeAspect="1"/>
          </p:cNvGraphicFramePr>
          <p:nvPr/>
        </p:nvGraphicFramePr>
        <p:xfrm>
          <a:off x="1631068" y="3086983"/>
          <a:ext cx="5503862" cy="1201737"/>
        </p:xfrm>
        <a:graphic>
          <a:graphicData uri="http://schemas.openxmlformats.org/presentationml/2006/ole">
            <p:oleObj spid="_x0000_s43010" name="Equation" r:id="rId3" imgW="2730240" imgH="596880" progId="Equation.DSMT4">
              <p:embed/>
            </p:oleObj>
          </a:graphicData>
        </a:graphic>
      </p:graphicFrame>
      <p:sp>
        <p:nvSpPr>
          <p:cNvPr id="13318" name="Text Box 4"/>
          <p:cNvSpPr txBox="1">
            <a:spLocks noChangeArrowheads="1"/>
          </p:cNvSpPr>
          <p:nvPr/>
        </p:nvSpPr>
        <p:spPr bwMode="auto">
          <a:xfrm>
            <a:off x="0" y="0"/>
            <a:ext cx="9144000" cy="523875"/>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POTENCIA DE LA CORRIENTE ELÉCTRICA</a:t>
            </a:r>
          </a:p>
        </p:txBody>
      </p:sp>
      <p:sp>
        <p:nvSpPr>
          <p:cNvPr id="6" name="5 CuadroTexto"/>
          <p:cNvSpPr txBox="1">
            <a:spLocks noChangeArrowheads="1"/>
          </p:cNvSpPr>
          <p:nvPr/>
        </p:nvSpPr>
        <p:spPr bwMode="auto">
          <a:xfrm>
            <a:off x="543983" y="1112486"/>
            <a:ext cx="7974013" cy="646331"/>
          </a:xfrm>
          <a:prstGeom prst="rect">
            <a:avLst/>
          </a:prstGeom>
          <a:noFill/>
          <a:ln w="9525">
            <a:noFill/>
            <a:miter lim="800000"/>
            <a:headEnd/>
            <a:tailEnd/>
          </a:ln>
        </p:spPr>
        <p:txBody>
          <a:bodyPr>
            <a:spAutoFit/>
          </a:bodyPr>
          <a:lstStyle/>
          <a:p>
            <a:pPr algn="ctr" fontAlgn="base">
              <a:spcBef>
                <a:spcPct val="0"/>
              </a:spcBef>
              <a:spcAft>
                <a:spcPct val="0"/>
              </a:spcAft>
            </a:pPr>
            <a:r>
              <a:rPr lang="es-ES" dirty="0">
                <a:solidFill>
                  <a:srgbClr val="000000"/>
                </a:solidFill>
                <a:latin typeface="Calibri" pitchFamily="34" charset="0"/>
                <a:cs typeface="Calibri" pitchFamily="34" charset="0"/>
              </a:rPr>
              <a:t>La potencia (</a:t>
            </a:r>
            <a:r>
              <a:rPr lang="es-ES" b="1" dirty="0">
                <a:solidFill>
                  <a:srgbClr val="000000"/>
                </a:solidFill>
                <a:latin typeface="Calibri" pitchFamily="34" charset="0"/>
                <a:cs typeface="Calibri" pitchFamily="34" charset="0"/>
              </a:rPr>
              <a:t>P</a:t>
            </a:r>
            <a:r>
              <a:rPr lang="es-ES" dirty="0">
                <a:solidFill>
                  <a:srgbClr val="000000"/>
                </a:solidFill>
                <a:latin typeface="Calibri" pitchFamily="34" charset="0"/>
                <a:cs typeface="Calibri" pitchFamily="34" charset="0"/>
              </a:rPr>
              <a:t>) es la magnitud física que mide la rapidez con la que se realiza un trabajo (</a:t>
            </a:r>
            <a:r>
              <a:rPr lang="es-ES" b="1" dirty="0">
                <a:solidFill>
                  <a:srgbClr val="000000"/>
                </a:solidFill>
                <a:latin typeface="Calibri" pitchFamily="34" charset="0"/>
                <a:cs typeface="Calibri" pitchFamily="34" charset="0"/>
              </a:rPr>
              <a:t>W</a:t>
            </a:r>
            <a:r>
              <a:rPr lang="es-ES" dirty="0">
                <a:solidFill>
                  <a:srgbClr val="000000"/>
                </a:solidFill>
                <a:latin typeface="Calibri" pitchFamily="34" charset="0"/>
                <a:cs typeface="Calibri" pitchFamily="34" charset="0"/>
              </a:rPr>
              <a:t>) o se aporta o disipa una energía (</a:t>
            </a:r>
            <a:r>
              <a:rPr lang="es-ES" b="1" dirty="0">
                <a:solidFill>
                  <a:srgbClr val="000000"/>
                </a:solidFill>
                <a:latin typeface="Calibri" pitchFamily="34" charset="0"/>
                <a:cs typeface="Calibri" pitchFamily="34" charset="0"/>
              </a:rPr>
              <a:t>E</a:t>
            </a:r>
            <a:r>
              <a:rPr lang="es-ES" dirty="0">
                <a:solidFill>
                  <a:srgbClr val="000000"/>
                </a:solidFill>
                <a:latin typeface="Calibri" pitchFamily="34" charset="0"/>
                <a:cs typeface="Calibri" pitchFamily="34" charset="0"/>
              </a:rPr>
              <a:t>):</a:t>
            </a:r>
          </a:p>
        </p:txBody>
      </p:sp>
      <p:graphicFrame>
        <p:nvGraphicFramePr>
          <p:cNvPr id="7" name="Object 4"/>
          <p:cNvGraphicFramePr>
            <a:graphicFrameLocks noChangeAspect="1"/>
          </p:cNvGraphicFramePr>
          <p:nvPr/>
        </p:nvGraphicFramePr>
        <p:xfrm>
          <a:off x="2616905" y="2067278"/>
          <a:ext cx="3987800" cy="720725"/>
        </p:xfrm>
        <a:graphic>
          <a:graphicData uri="http://schemas.openxmlformats.org/presentationml/2006/ole">
            <p:oleObj spid="_x0000_s43011" name="Equation" r:id="rId4" imgW="1473120" imgH="266400" progId="Equation.DSMT4">
              <p:embed/>
            </p:oleObj>
          </a:graphicData>
        </a:graphic>
      </p:graphicFrame>
      <p:sp>
        <p:nvSpPr>
          <p:cNvPr id="8" name="7 Rectángulo"/>
          <p:cNvSpPr/>
          <p:nvPr/>
        </p:nvSpPr>
        <p:spPr>
          <a:xfrm>
            <a:off x="4205993" y="3713517"/>
            <a:ext cx="955675" cy="361950"/>
          </a:xfrm>
          <a:prstGeom prst="rect">
            <a:avLst/>
          </a:prstGeom>
          <a:solidFill>
            <a:schemeClr val="accent1">
              <a:lumMod val="20000"/>
              <a:lumOff val="80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sp>
        <p:nvSpPr>
          <p:cNvPr id="10" name="9 CuadroTexto"/>
          <p:cNvSpPr txBox="1">
            <a:spLocks noChangeArrowheads="1"/>
          </p:cNvSpPr>
          <p:nvPr/>
        </p:nvSpPr>
        <p:spPr bwMode="auto">
          <a:xfrm>
            <a:off x="600427" y="4408841"/>
            <a:ext cx="7974013" cy="1754326"/>
          </a:xfrm>
          <a:prstGeom prst="rect">
            <a:avLst/>
          </a:prstGeom>
          <a:noFill/>
          <a:ln w="9525">
            <a:noFill/>
            <a:miter lim="800000"/>
            <a:headEnd/>
            <a:tailEnd/>
          </a:ln>
        </p:spPr>
        <p:txBody>
          <a:bodyPr>
            <a:spAutoFit/>
          </a:bodyPr>
          <a:lstStyle/>
          <a:p>
            <a:pPr algn="ctr" fontAlgn="base">
              <a:spcBef>
                <a:spcPct val="0"/>
              </a:spcBef>
              <a:spcAft>
                <a:spcPct val="0"/>
              </a:spcAft>
            </a:pPr>
            <a:r>
              <a:rPr lang="es-ES" dirty="0">
                <a:solidFill>
                  <a:srgbClr val="000000"/>
                </a:solidFill>
                <a:latin typeface="Calibri" pitchFamily="34" charset="0"/>
                <a:cs typeface="Calibri" pitchFamily="34" charset="0"/>
              </a:rPr>
              <a:t>Puesto que la potencia (</a:t>
            </a:r>
            <a:r>
              <a:rPr lang="es-ES" i="1" dirty="0">
                <a:solidFill>
                  <a:srgbClr val="000000"/>
                </a:solidFill>
                <a:latin typeface="Calibri" pitchFamily="34" charset="0"/>
                <a:cs typeface="Calibri" pitchFamily="34" charset="0"/>
              </a:rPr>
              <a:t>energía por unidad de tiempo</a:t>
            </a:r>
            <a:r>
              <a:rPr lang="es-ES" dirty="0">
                <a:solidFill>
                  <a:srgbClr val="000000"/>
                </a:solidFill>
                <a:latin typeface="Calibri" pitchFamily="34" charset="0"/>
                <a:cs typeface="Calibri" pitchFamily="34" charset="0"/>
              </a:rPr>
              <a:t>) que aporta el primario es igual a la que suministra el secundario,  el producto </a:t>
            </a:r>
            <a:r>
              <a:rPr lang="es-ES" b="1" i="1" dirty="0">
                <a:solidFill>
                  <a:srgbClr val="000000"/>
                </a:solidFill>
                <a:cs typeface="Calibri" pitchFamily="34" charset="0"/>
              </a:rPr>
              <a:t>IV</a:t>
            </a:r>
            <a:r>
              <a:rPr lang="es-ES" i="1" dirty="0">
                <a:solidFill>
                  <a:srgbClr val="000000"/>
                </a:solidFill>
                <a:cs typeface="Calibri" pitchFamily="34" charset="0"/>
              </a:rPr>
              <a:t> </a:t>
            </a:r>
            <a:r>
              <a:rPr lang="es-ES" dirty="0">
                <a:solidFill>
                  <a:srgbClr val="000000"/>
                </a:solidFill>
                <a:latin typeface="Calibri" pitchFamily="34" charset="0"/>
                <a:cs typeface="Calibri" pitchFamily="34" charset="0"/>
              </a:rPr>
              <a:t>es constante, de manera que un trasformador en el que el número de espiras del secundario sea mayor que el del primario reduce la intensidad de salida a costa de elevar la tensión, y  si el número de espiras del secundario es menor, el trasformador actúa como reductor de la tensión aumentando la intensidad de salida. </a:t>
            </a:r>
          </a:p>
        </p:txBody>
      </p:sp>
      <p:grpSp>
        <p:nvGrpSpPr>
          <p:cNvPr id="2" name="12 Grupo"/>
          <p:cNvGrpSpPr/>
          <p:nvPr/>
        </p:nvGrpSpPr>
        <p:grpSpPr>
          <a:xfrm>
            <a:off x="5576711" y="3104445"/>
            <a:ext cx="1128888" cy="383822"/>
            <a:chOff x="5633156" y="2968978"/>
            <a:chExt cx="1128888" cy="383822"/>
          </a:xfrm>
        </p:grpSpPr>
        <p:sp>
          <p:nvSpPr>
            <p:cNvPr id="11" name="10 Rectángulo"/>
            <p:cNvSpPr/>
            <p:nvPr/>
          </p:nvSpPr>
          <p:spPr>
            <a:xfrm>
              <a:off x="5633156" y="2968978"/>
              <a:ext cx="361244" cy="383822"/>
            </a:xfrm>
            <a:prstGeom prst="rect">
              <a:avLst/>
            </a:prstGeom>
            <a:solidFill>
              <a:schemeClr val="accent1">
                <a:lumMod val="20000"/>
                <a:lumOff val="80000"/>
                <a:alpha val="5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2" name="11 Rectángulo"/>
            <p:cNvSpPr/>
            <p:nvPr/>
          </p:nvSpPr>
          <p:spPr>
            <a:xfrm>
              <a:off x="6536267" y="2968978"/>
              <a:ext cx="225777" cy="383822"/>
            </a:xfrm>
            <a:prstGeom prst="rect">
              <a:avLst/>
            </a:prstGeom>
            <a:solidFill>
              <a:schemeClr val="accent1">
                <a:lumMod val="20000"/>
                <a:lumOff val="80000"/>
                <a:alpha val="5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8"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3" name="219 CuadroTexto"/>
          <p:cNvSpPr txBox="1">
            <a:spLocks noChangeArrowheads="1"/>
          </p:cNvSpPr>
          <p:nvPr/>
        </p:nvSpPr>
        <p:spPr bwMode="auto">
          <a:xfrm>
            <a:off x="6797257" y="4342400"/>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2" name="230 Grupo"/>
          <p:cNvGrpSpPr>
            <a:grpSpLocks/>
          </p:cNvGrpSpPr>
          <p:nvPr/>
        </p:nvGrpSpPr>
        <p:grpSpPr bwMode="auto">
          <a:xfrm>
            <a:off x="6075363" y="1984375"/>
            <a:ext cx="2727325" cy="3152775"/>
            <a:chOff x="6075363" y="1479801"/>
            <a:chExt cx="2727325" cy="3152774"/>
          </a:xfrm>
        </p:grpSpPr>
        <p:grpSp>
          <p:nvGrpSpPr>
            <p:cNvPr id="3" name="254 Grupo"/>
            <p:cNvGrpSpPr>
              <a:grpSpLocks/>
            </p:cNvGrpSpPr>
            <p:nvPr/>
          </p:nvGrpSpPr>
          <p:grpSpPr bwMode="auto">
            <a:xfrm>
              <a:off x="6075363" y="1479801"/>
              <a:ext cx="2727325" cy="3152774"/>
              <a:chOff x="6075363" y="84138"/>
              <a:chExt cx="2727325" cy="3152774"/>
            </a:xfrm>
          </p:grpSpPr>
          <p:grpSp>
            <p:nvGrpSpPr>
              <p:cNvPr id="4" name="Group 176"/>
              <p:cNvGrpSpPr>
                <a:grpSpLocks/>
              </p:cNvGrpSpPr>
              <p:nvPr/>
            </p:nvGrpSpPr>
            <p:grpSpPr bwMode="auto">
              <a:xfrm>
                <a:off x="6075363" y="84138"/>
                <a:ext cx="2727325" cy="3152774"/>
                <a:chOff x="3827" y="53"/>
                <a:chExt cx="1718" cy="1986"/>
              </a:xfrm>
            </p:grpSpPr>
            <p:sp>
              <p:nvSpPr>
                <p:cNvPr id="16595"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6"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7" name="Rectangle 179"/>
                <p:cNvSpPr>
                  <a:spLocks noChangeArrowheads="1"/>
                </p:cNvSpPr>
                <p:nvPr/>
              </p:nvSpPr>
              <p:spPr bwMode="auto">
                <a:xfrm>
                  <a:off x="4370" y="83"/>
                  <a:ext cx="1175" cy="1343"/>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8" name="Freeform 180"/>
                <p:cNvSpPr>
                  <a:spLocks/>
                </p:cNvSpPr>
                <p:nvPr/>
              </p:nvSpPr>
              <p:spPr bwMode="auto">
                <a:xfrm>
                  <a:off x="4360" y="53"/>
                  <a:ext cx="1175" cy="1363"/>
                </a:xfrm>
                <a:custGeom>
                  <a:avLst/>
                  <a:gdLst>
                    <a:gd name="T0" fmla="*/ 10 w 1175"/>
                    <a:gd name="T1" fmla="*/ 1340 h 1175"/>
                    <a:gd name="T2" fmla="*/ 1155 w 1175"/>
                    <a:gd name="T3" fmla="*/ 1340 h 1175"/>
                    <a:gd name="T4" fmla="*/ 1155 w 1175"/>
                    <a:gd name="T5" fmla="*/ 23 h 1175"/>
                    <a:gd name="T6" fmla="*/ 10 w 1175"/>
                    <a:gd name="T7" fmla="*/ 23 h 1175"/>
                    <a:gd name="T8" fmla="*/ 10 w 1175"/>
                    <a:gd name="T9" fmla="*/ 0 h 1175"/>
                    <a:gd name="T10" fmla="*/ 1175 w 1175"/>
                    <a:gd name="T11" fmla="*/ 0 h 1175"/>
                    <a:gd name="T12" fmla="*/ 1175 w 1175"/>
                    <a:gd name="T13" fmla="*/ 1363 h 1175"/>
                    <a:gd name="T14" fmla="*/ 0 w 1175"/>
                    <a:gd name="T15" fmla="*/ 1363 h 1175"/>
                    <a:gd name="T16" fmla="*/ 0 w 1175"/>
                    <a:gd name="T17" fmla="*/ 1351 h 1175"/>
                    <a:gd name="T18" fmla="*/ 10 w 1175"/>
                    <a:gd name="T19" fmla="*/ 1340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9" name="Freeform 181"/>
                <p:cNvSpPr>
                  <a:spLocks/>
                </p:cNvSpPr>
                <p:nvPr/>
              </p:nvSpPr>
              <p:spPr bwMode="auto">
                <a:xfrm flipH="1">
                  <a:off x="4356" y="53"/>
                  <a:ext cx="29" cy="1353"/>
                </a:xfrm>
                <a:custGeom>
                  <a:avLst/>
                  <a:gdLst>
                    <a:gd name="T0" fmla="*/ 29 w 20"/>
                    <a:gd name="T1" fmla="*/ 12 h 1165"/>
                    <a:gd name="T2" fmla="*/ 29 w 20"/>
                    <a:gd name="T3" fmla="*/ 1353 h 1165"/>
                    <a:gd name="T4" fmla="*/ 0 w 20"/>
                    <a:gd name="T5" fmla="*/ 1353 h 1165"/>
                    <a:gd name="T6" fmla="*/ 0 w 20"/>
                    <a:gd name="T7" fmla="*/ 0 h 1165"/>
                    <a:gd name="T8" fmla="*/ 15 w 20"/>
                    <a:gd name="T9" fmla="*/ 0 h 1165"/>
                    <a:gd name="T10" fmla="*/ 29 w 20"/>
                    <a:gd name="T11" fmla="*/ 12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0" name="Rectangle 182"/>
                <p:cNvSpPr>
                  <a:spLocks noChangeArrowheads="1"/>
                </p:cNvSpPr>
                <p:nvPr/>
              </p:nvSpPr>
              <p:spPr bwMode="auto">
                <a:xfrm>
                  <a:off x="4451" y="195"/>
                  <a:ext cx="1003" cy="839"/>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1" name="Freeform 183"/>
                <p:cNvSpPr>
                  <a:spLocks/>
                </p:cNvSpPr>
                <p:nvPr/>
              </p:nvSpPr>
              <p:spPr bwMode="auto">
                <a:xfrm>
                  <a:off x="4441" y="174"/>
                  <a:ext cx="1013" cy="860"/>
                </a:xfrm>
                <a:custGeom>
                  <a:avLst/>
                  <a:gdLst>
                    <a:gd name="T0" fmla="*/ 10 w 1013"/>
                    <a:gd name="T1" fmla="*/ 836 h 712"/>
                    <a:gd name="T2" fmla="*/ 993 w 1013"/>
                    <a:gd name="T3" fmla="*/ 836 h 712"/>
                    <a:gd name="T4" fmla="*/ 993 w 1013"/>
                    <a:gd name="T5" fmla="*/ 24 h 712"/>
                    <a:gd name="T6" fmla="*/ 10 w 1013"/>
                    <a:gd name="T7" fmla="*/ 24 h 712"/>
                    <a:gd name="T8" fmla="*/ 10 w 1013"/>
                    <a:gd name="T9" fmla="*/ 0 h 712"/>
                    <a:gd name="T10" fmla="*/ 1013 w 1013"/>
                    <a:gd name="T11" fmla="*/ 0 h 712"/>
                    <a:gd name="T12" fmla="*/ 1013 w 1013"/>
                    <a:gd name="T13" fmla="*/ 860 h 712"/>
                    <a:gd name="T14" fmla="*/ 0 w 1013"/>
                    <a:gd name="T15" fmla="*/ 860 h 712"/>
                    <a:gd name="T16" fmla="*/ 0 w 1013"/>
                    <a:gd name="T17" fmla="*/ 848 h 712"/>
                    <a:gd name="T18" fmla="*/ 10 w 1013"/>
                    <a:gd name="T19" fmla="*/ 836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2" name="Freeform 184"/>
                <p:cNvSpPr>
                  <a:spLocks/>
                </p:cNvSpPr>
                <p:nvPr/>
              </p:nvSpPr>
              <p:spPr bwMode="auto">
                <a:xfrm flipH="1">
                  <a:off x="4443" y="177"/>
                  <a:ext cx="29" cy="853"/>
                </a:xfrm>
                <a:custGeom>
                  <a:avLst/>
                  <a:gdLst>
                    <a:gd name="T0" fmla="*/ 29 w 20"/>
                    <a:gd name="T1" fmla="*/ 12 h 702"/>
                    <a:gd name="T2" fmla="*/ 29 w 20"/>
                    <a:gd name="T3" fmla="*/ 853 h 702"/>
                    <a:gd name="T4" fmla="*/ 0 w 20"/>
                    <a:gd name="T5" fmla="*/ 853 h 702"/>
                    <a:gd name="T6" fmla="*/ 0 w 20"/>
                    <a:gd name="T7" fmla="*/ 0 h 702"/>
                    <a:gd name="T8" fmla="*/ 15 w 20"/>
                    <a:gd name="T9" fmla="*/ 0 h 702"/>
                    <a:gd name="T10" fmla="*/ 29 w 20"/>
                    <a:gd name="T11" fmla="*/ 12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3"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4"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5" name="Rectangle 190"/>
                <p:cNvSpPr>
                  <a:spLocks noChangeArrowheads="1"/>
                </p:cNvSpPr>
                <p:nvPr/>
              </p:nvSpPr>
              <p:spPr bwMode="auto">
                <a:xfrm>
                  <a:off x="4538" y="436"/>
                  <a:ext cx="48" cy="11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0</a:t>
                  </a:r>
                </a:p>
              </p:txBody>
            </p:sp>
            <p:sp>
              <p:nvSpPr>
                <p:cNvPr id="16606"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07"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08" name="Line 193"/>
                <p:cNvSpPr>
                  <a:spLocks noChangeShapeType="1"/>
                </p:cNvSpPr>
                <p:nvPr/>
              </p:nvSpPr>
              <p:spPr bwMode="auto">
                <a:xfrm>
                  <a:off x="3827" y="2037"/>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9"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10" name="Line 195"/>
                <p:cNvSpPr>
                  <a:spLocks noChangeShapeType="1"/>
                </p:cNvSpPr>
                <p:nvPr/>
              </p:nvSpPr>
              <p:spPr bwMode="auto">
                <a:xfrm flipV="1">
                  <a:off x="5225" y="1237"/>
                  <a:ext cx="0" cy="80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11"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12"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9 Grupo"/>
            <p:cNvGrpSpPr>
              <a:grpSpLocks/>
            </p:cNvGrpSpPr>
            <p:nvPr/>
          </p:nvGrpSpPr>
          <p:grpSpPr bwMode="auto">
            <a:xfrm>
              <a:off x="7624762" y="1824039"/>
              <a:ext cx="1133477" cy="524649"/>
              <a:chOff x="7624762" y="1824039"/>
              <a:chExt cx="1133477" cy="524649"/>
            </a:xfrm>
          </p:grpSpPr>
          <p:sp>
            <p:nvSpPr>
              <p:cNvPr id="16589" name="224 CuadroTexto"/>
              <p:cNvSpPr txBox="1">
                <a:spLocks noChangeArrowheads="1"/>
              </p:cNvSpPr>
              <p:nvPr/>
            </p:nvSpPr>
            <p:spPr bwMode="auto">
              <a:xfrm>
                <a:off x="7624762" y="182403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500</a:t>
                </a:r>
              </a:p>
            </p:txBody>
          </p:sp>
          <p:sp>
            <p:nvSpPr>
              <p:cNvPr id="16590" name="227 CuadroTexto"/>
              <p:cNvSpPr txBox="1">
                <a:spLocks noChangeArrowheads="1"/>
              </p:cNvSpPr>
              <p:nvPr/>
            </p:nvSpPr>
            <p:spPr bwMode="auto">
              <a:xfrm rot="2102441">
                <a:off x="8210549" y="207168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1000</a:t>
                </a:r>
              </a:p>
            </p:txBody>
          </p:sp>
        </p:grpSp>
      </p:grpSp>
      <p:sp>
        <p:nvSpPr>
          <p:cNvPr id="16390" name="Rectangle 5"/>
          <p:cNvSpPr>
            <a:spLocks noChangeArrowheads="1"/>
          </p:cNvSpPr>
          <p:nvPr/>
        </p:nvSpPr>
        <p:spPr bwMode="auto">
          <a:xfrm>
            <a:off x="1924050" y="3335338"/>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6391" name="Rectangle 6"/>
          <p:cNvSpPr>
            <a:spLocks noChangeArrowheads="1"/>
          </p:cNvSpPr>
          <p:nvPr/>
        </p:nvSpPr>
        <p:spPr bwMode="auto">
          <a:xfrm>
            <a:off x="2381250" y="3792538"/>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3792538"/>
            <a:ext cx="306388" cy="1914525"/>
            <a:chOff x="1920" y="1728"/>
            <a:chExt cx="192" cy="1200"/>
          </a:xfrm>
        </p:grpSpPr>
        <p:sp>
          <p:nvSpPr>
            <p:cNvPr id="1658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58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6393" name="Rectangle 11"/>
          <p:cNvSpPr>
            <a:spLocks noChangeArrowheads="1"/>
          </p:cNvSpPr>
          <p:nvPr/>
        </p:nvSpPr>
        <p:spPr bwMode="auto">
          <a:xfrm>
            <a:off x="2674938" y="5343525"/>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394" name="AutoShape 12"/>
          <p:cNvSpPr>
            <a:spLocks noChangeArrowheads="1"/>
          </p:cNvSpPr>
          <p:nvPr/>
        </p:nvSpPr>
        <p:spPr bwMode="auto">
          <a:xfrm flipH="1">
            <a:off x="2349500" y="5324475"/>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395" name="Line 14"/>
          <p:cNvSpPr>
            <a:spLocks noChangeShapeType="1"/>
          </p:cNvSpPr>
          <p:nvPr/>
        </p:nvSpPr>
        <p:spPr bwMode="auto">
          <a:xfrm>
            <a:off x="5365750" y="5135563"/>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396" name="Line 15"/>
          <p:cNvSpPr>
            <a:spLocks noChangeShapeType="1"/>
          </p:cNvSpPr>
          <p:nvPr/>
        </p:nvSpPr>
        <p:spPr bwMode="auto">
          <a:xfrm>
            <a:off x="4638675" y="3857625"/>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7" name="227 Grupo"/>
          <p:cNvGrpSpPr>
            <a:grpSpLocks/>
          </p:cNvGrpSpPr>
          <p:nvPr/>
        </p:nvGrpSpPr>
        <p:grpSpPr bwMode="auto">
          <a:xfrm>
            <a:off x="4638675" y="3706813"/>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6583"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4"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6581"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2"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6579"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0"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6577"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8"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6575"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6"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6573"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4"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6571"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2"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6569"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0"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6567"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8"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6565"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6"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6563"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4"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6561"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2"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6559"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0"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6557"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58"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555"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56"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3" name="225 Grupo"/>
          <p:cNvGrpSpPr>
            <a:grpSpLocks/>
          </p:cNvGrpSpPr>
          <p:nvPr/>
        </p:nvGrpSpPr>
        <p:grpSpPr bwMode="auto">
          <a:xfrm>
            <a:off x="4638675" y="4421188"/>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653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653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653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653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653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652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652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652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4" name="Group 73"/>
            <p:cNvGrpSpPr>
              <a:grpSpLocks/>
            </p:cNvGrpSpPr>
            <p:nvPr/>
          </p:nvGrpSpPr>
          <p:grpSpPr bwMode="auto">
            <a:xfrm>
              <a:off x="4638676" y="2911476"/>
              <a:ext cx="752475" cy="190500"/>
              <a:chOff x="1632" y="1890"/>
              <a:chExt cx="474" cy="120"/>
            </a:xfrm>
          </p:grpSpPr>
          <p:sp>
            <p:nvSpPr>
              <p:cNvPr id="1652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5" name="Group 76"/>
            <p:cNvGrpSpPr>
              <a:grpSpLocks/>
            </p:cNvGrpSpPr>
            <p:nvPr/>
          </p:nvGrpSpPr>
          <p:grpSpPr bwMode="auto">
            <a:xfrm>
              <a:off x="4638676" y="2959101"/>
              <a:ext cx="752475" cy="190500"/>
              <a:chOff x="1632" y="1890"/>
              <a:chExt cx="474" cy="120"/>
            </a:xfrm>
          </p:grpSpPr>
          <p:sp>
            <p:nvSpPr>
              <p:cNvPr id="1652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6" name="Group 90"/>
            <p:cNvGrpSpPr>
              <a:grpSpLocks/>
            </p:cNvGrpSpPr>
            <p:nvPr/>
          </p:nvGrpSpPr>
          <p:grpSpPr bwMode="auto">
            <a:xfrm>
              <a:off x="4638676" y="3006726"/>
              <a:ext cx="752475" cy="190500"/>
              <a:chOff x="1632" y="1890"/>
              <a:chExt cx="474" cy="120"/>
            </a:xfrm>
          </p:grpSpPr>
          <p:sp>
            <p:nvSpPr>
              <p:cNvPr id="16518"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9"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8" name="Group 93"/>
            <p:cNvGrpSpPr>
              <a:grpSpLocks/>
            </p:cNvGrpSpPr>
            <p:nvPr/>
          </p:nvGrpSpPr>
          <p:grpSpPr bwMode="auto">
            <a:xfrm>
              <a:off x="4638676" y="3054351"/>
              <a:ext cx="752475" cy="190500"/>
              <a:chOff x="1632" y="1890"/>
              <a:chExt cx="474" cy="120"/>
            </a:xfrm>
          </p:grpSpPr>
          <p:sp>
            <p:nvSpPr>
              <p:cNvPr id="16516"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7"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9" name="Group 96"/>
            <p:cNvGrpSpPr>
              <a:grpSpLocks/>
            </p:cNvGrpSpPr>
            <p:nvPr/>
          </p:nvGrpSpPr>
          <p:grpSpPr bwMode="auto">
            <a:xfrm>
              <a:off x="4638676" y="3101976"/>
              <a:ext cx="752475" cy="190500"/>
              <a:chOff x="1632" y="1890"/>
              <a:chExt cx="474" cy="120"/>
            </a:xfrm>
          </p:grpSpPr>
          <p:sp>
            <p:nvSpPr>
              <p:cNvPr id="16514"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5"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92" name="Group 99"/>
            <p:cNvGrpSpPr>
              <a:grpSpLocks/>
            </p:cNvGrpSpPr>
            <p:nvPr/>
          </p:nvGrpSpPr>
          <p:grpSpPr bwMode="auto">
            <a:xfrm>
              <a:off x="4638676" y="3154364"/>
              <a:ext cx="752475" cy="190500"/>
              <a:chOff x="1632" y="1890"/>
              <a:chExt cx="474" cy="120"/>
            </a:xfrm>
          </p:grpSpPr>
          <p:sp>
            <p:nvSpPr>
              <p:cNvPr id="16512"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3"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16399" name="Line 103"/>
          <p:cNvSpPr>
            <a:spLocks noChangeShapeType="1"/>
          </p:cNvSpPr>
          <p:nvPr/>
        </p:nvSpPr>
        <p:spPr bwMode="auto">
          <a:xfrm>
            <a:off x="1314450" y="4364038"/>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00" name="Line 104"/>
          <p:cNvSpPr>
            <a:spLocks noChangeShapeType="1"/>
          </p:cNvSpPr>
          <p:nvPr/>
        </p:nvSpPr>
        <p:spPr bwMode="auto">
          <a:xfrm>
            <a:off x="1303338" y="5140325"/>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6397" name="Group 105"/>
          <p:cNvGrpSpPr>
            <a:grpSpLocks/>
          </p:cNvGrpSpPr>
          <p:nvPr/>
        </p:nvGrpSpPr>
        <p:grpSpPr bwMode="auto">
          <a:xfrm>
            <a:off x="1909763" y="4383088"/>
            <a:ext cx="790575" cy="190500"/>
            <a:chOff x="1632" y="1890"/>
            <a:chExt cx="474" cy="120"/>
          </a:xfrm>
        </p:grpSpPr>
        <p:sp>
          <p:nvSpPr>
            <p:cNvPr id="16496"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7"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98" name="Group 108"/>
          <p:cNvGrpSpPr>
            <a:grpSpLocks/>
          </p:cNvGrpSpPr>
          <p:nvPr/>
        </p:nvGrpSpPr>
        <p:grpSpPr bwMode="auto">
          <a:xfrm>
            <a:off x="1909763" y="4435475"/>
            <a:ext cx="790575" cy="190500"/>
            <a:chOff x="1632" y="1890"/>
            <a:chExt cx="474" cy="120"/>
          </a:xfrm>
        </p:grpSpPr>
        <p:sp>
          <p:nvSpPr>
            <p:cNvPr id="16494"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5"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1" name="Group 111"/>
          <p:cNvGrpSpPr>
            <a:grpSpLocks/>
          </p:cNvGrpSpPr>
          <p:nvPr/>
        </p:nvGrpSpPr>
        <p:grpSpPr bwMode="auto">
          <a:xfrm>
            <a:off x="1909763" y="4483100"/>
            <a:ext cx="790575" cy="190500"/>
            <a:chOff x="1632" y="1890"/>
            <a:chExt cx="474" cy="120"/>
          </a:xfrm>
        </p:grpSpPr>
        <p:sp>
          <p:nvSpPr>
            <p:cNvPr id="16492"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3"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2" name="Group 114"/>
          <p:cNvGrpSpPr>
            <a:grpSpLocks/>
          </p:cNvGrpSpPr>
          <p:nvPr/>
        </p:nvGrpSpPr>
        <p:grpSpPr bwMode="auto">
          <a:xfrm>
            <a:off x="1909763" y="4530725"/>
            <a:ext cx="790575" cy="190500"/>
            <a:chOff x="1632" y="1890"/>
            <a:chExt cx="474" cy="120"/>
          </a:xfrm>
        </p:grpSpPr>
        <p:sp>
          <p:nvSpPr>
            <p:cNvPr id="16490"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1"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3" name="Group 117"/>
          <p:cNvGrpSpPr>
            <a:grpSpLocks/>
          </p:cNvGrpSpPr>
          <p:nvPr/>
        </p:nvGrpSpPr>
        <p:grpSpPr bwMode="auto">
          <a:xfrm>
            <a:off x="1909763" y="4573588"/>
            <a:ext cx="790575" cy="190500"/>
            <a:chOff x="1632" y="1890"/>
            <a:chExt cx="474" cy="120"/>
          </a:xfrm>
        </p:grpSpPr>
        <p:sp>
          <p:nvSpPr>
            <p:cNvPr id="16488"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9"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4" name="Group 120"/>
          <p:cNvGrpSpPr>
            <a:grpSpLocks/>
          </p:cNvGrpSpPr>
          <p:nvPr/>
        </p:nvGrpSpPr>
        <p:grpSpPr bwMode="auto">
          <a:xfrm>
            <a:off x="1909763" y="4616450"/>
            <a:ext cx="790575" cy="190500"/>
            <a:chOff x="1632" y="1890"/>
            <a:chExt cx="474" cy="120"/>
          </a:xfrm>
        </p:grpSpPr>
        <p:sp>
          <p:nvSpPr>
            <p:cNvPr id="16486"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5" name="Group 123"/>
          <p:cNvGrpSpPr>
            <a:grpSpLocks/>
          </p:cNvGrpSpPr>
          <p:nvPr/>
        </p:nvGrpSpPr>
        <p:grpSpPr bwMode="auto">
          <a:xfrm>
            <a:off x="1909763" y="4664075"/>
            <a:ext cx="790575" cy="190500"/>
            <a:chOff x="1632" y="1890"/>
            <a:chExt cx="474" cy="120"/>
          </a:xfrm>
        </p:grpSpPr>
        <p:sp>
          <p:nvSpPr>
            <p:cNvPr id="16484"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5"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6" name="Group 126"/>
          <p:cNvGrpSpPr>
            <a:grpSpLocks/>
          </p:cNvGrpSpPr>
          <p:nvPr/>
        </p:nvGrpSpPr>
        <p:grpSpPr bwMode="auto">
          <a:xfrm>
            <a:off x="1909763" y="4711700"/>
            <a:ext cx="790575" cy="190500"/>
            <a:chOff x="1632" y="1890"/>
            <a:chExt cx="474" cy="120"/>
          </a:xfrm>
        </p:grpSpPr>
        <p:sp>
          <p:nvSpPr>
            <p:cNvPr id="16482"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3"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7" name="Group 129"/>
          <p:cNvGrpSpPr>
            <a:grpSpLocks/>
          </p:cNvGrpSpPr>
          <p:nvPr/>
        </p:nvGrpSpPr>
        <p:grpSpPr bwMode="auto">
          <a:xfrm>
            <a:off x="1909763" y="4759325"/>
            <a:ext cx="790575" cy="190500"/>
            <a:chOff x="1632" y="1890"/>
            <a:chExt cx="474" cy="120"/>
          </a:xfrm>
        </p:grpSpPr>
        <p:sp>
          <p:nvSpPr>
            <p:cNvPr id="16480"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1"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8" name="Group 132"/>
          <p:cNvGrpSpPr>
            <a:grpSpLocks/>
          </p:cNvGrpSpPr>
          <p:nvPr/>
        </p:nvGrpSpPr>
        <p:grpSpPr bwMode="auto">
          <a:xfrm>
            <a:off x="1909763" y="4806950"/>
            <a:ext cx="790575" cy="190500"/>
            <a:chOff x="1632" y="1890"/>
            <a:chExt cx="474" cy="120"/>
          </a:xfrm>
        </p:grpSpPr>
        <p:sp>
          <p:nvSpPr>
            <p:cNvPr id="16478"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9"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9" name="Group 135"/>
          <p:cNvGrpSpPr>
            <a:grpSpLocks/>
          </p:cNvGrpSpPr>
          <p:nvPr/>
        </p:nvGrpSpPr>
        <p:grpSpPr bwMode="auto">
          <a:xfrm>
            <a:off x="1909763" y="4854575"/>
            <a:ext cx="790575" cy="190500"/>
            <a:chOff x="1632" y="1890"/>
            <a:chExt cx="474" cy="120"/>
          </a:xfrm>
        </p:grpSpPr>
        <p:sp>
          <p:nvSpPr>
            <p:cNvPr id="16476"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7"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10" name="Group 138"/>
          <p:cNvGrpSpPr>
            <a:grpSpLocks/>
          </p:cNvGrpSpPr>
          <p:nvPr/>
        </p:nvGrpSpPr>
        <p:grpSpPr bwMode="auto">
          <a:xfrm>
            <a:off x="1909763" y="4902200"/>
            <a:ext cx="790575" cy="190500"/>
            <a:chOff x="1632" y="1890"/>
            <a:chExt cx="474" cy="120"/>
          </a:xfrm>
        </p:grpSpPr>
        <p:sp>
          <p:nvSpPr>
            <p:cNvPr id="16474"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5"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13" name="Line 141"/>
          <p:cNvSpPr>
            <a:spLocks noChangeShapeType="1"/>
          </p:cNvSpPr>
          <p:nvPr/>
        </p:nvSpPr>
        <p:spPr bwMode="auto">
          <a:xfrm flipV="1">
            <a:off x="2390775" y="4949825"/>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6411" name="Group 142"/>
          <p:cNvGrpSpPr>
            <a:grpSpLocks/>
          </p:cNvGrpSpPr>
          <p:nvPr/>
        </p:nvGrpSpPr>
        <p:grpSpPr bwMode="auto">
          <a:xfrm>
            <a:off x="1909763" y="4335463"/>
            <a:ext cx="790575" cy="190500"/>
            <a:chOff x="1632" y="1890"/>
            <a:chExt cx="474" cy="120"/>
          </a:xfrm>
        </p:grpSpPr>
        <p:sp>
          <p:nvSpPr>
            <p:cNvPr id="16472"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3"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15" name="Oval 145"/>
          <p:cNvSpPr>
            <a:spLocks noChangeArrowheads="1"/>
          </p:cNvSpPr>
          <p:nvPr/>
        </p:nvSpPr>
        <p:spPr bwMode="auto">
          <a:xfrm>
            <a:off x="6024563" y="38052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16" name="Oval 146"/>
          <p:cNvSpPr>
            <a:spLocks noChangeArrowheads="1"/>
          </p:cNvSpPr>
          <p:nvPr/>
        </p:nvSpPr>
        <p:spPr bwMode="auto">
          <a:xfrm>
            <a:off x="6024563" y="5076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246939" name="Object 155"/>
          <p:cNvGraphicFramePr>
            <a:graphicFrameLocks noChangeAspect="1"/>
          </p:cNvGraphicFramePr>
          <p:nvPr/>
        </p:nvGraphicFramePr>
        <p:xfrm>
          <a:off x="1422400" y="898525"/>
          <a:ext cx="6045200" cy="877888"/>
        </p:xfrm>
        <a:graphic>
          <a:graphicData uri="http://schemas.openxmlformats.org/presentationml/2006/ole">
            <p:oleObj spid="_x0000_s44034" name="Ecuación" r:id="rId4" imgW="2781000" imgH="406080" progId="Equation.3">
              <p:embed/>
            </p:oleObj>
          </a:graphicData>
        </a:graphic>
      </p:graphicFrame>
      <p:grpSp>
        <p:nvGrpSpPr>
          <p:cNvPr id="16412" name="Group 156"/>
          <p:cNvGrpSpPr>
            <a:grpSpLocks/>
          </p:cNvGrpSpPr>
          <p:nvPr/>
        </p:nvGrpSpPr>
        <p:grpSpPr bwMode="auto">
          <a:xfrm>
            <a:off x="539750" y="4387850"/>
            <a:ext cx="774700" cy="754063"/>
            <a:chOff x="445" y="1179"/>
            <a:chExt cx="488" cy="475"/>
          </a:xfrm>
        </p:grpSpPr>
        <p:cxnSp>
          <p:nvCxnSpPr>
            <p:cNvPr id="16468"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6469"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16414" name="Group 159"/>
            <p:cNvGrpSpPr>
              <a:grpSpLocks/>
            </p:cNvGrpSpPr>
            <p:nvPr/>
          </p:nvGrpSpPr>
          <p:grpSpPr bwMode="auto">
            <a:xfrm>
              <a:off x="445" y="1261"/>
              <a:ext cx="301" cy="301"/>
              <a:chOff x="445" y="1261"/>
              <a:chExt cx="301" cy="301"/>
            </a:xfrm>
          </p:grpSpPr>
          <p:sp>
            <p:nvSpPr>
              <p:cNvPr id="16471"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6387" name="Object 161"/>
              <p:cNvGraphicFramePr>
                <a:graphicFrameLocks noChangeAspect="1"/>
              </p:cNvGraphicFramePr>
              <p:nvPr/>
            </p:nvGraphicFramePr>
            <p:xfrm>
              <a:off x="452" y="1343"/>
              <a:ext cx="286" cy="162"/>
            </p:xfrm>
            <a:graphic>
              <a:graphicData uri="http://schemas.openxmlformats.org/presentationml/2006/ole">
                <p:oleObj spid="_x0000_s44035" name="Dibujo" r:id="rId5" imgW="857160" imgH="485640" progId="Presentations.Drawing.17">
                  <p:embed/>
                </p:oleObj>
              </a:graphicData>
            </a:graphic>
          </p:graphicFrame>
        </p:grpSp>
      </p:grpSp>
      <p:cxnSp>
        <p:nvCxnSpPr>
          <p:cNvPr id="249" name="248 Conector recto de flecha"/>
          <p:cNvCxnSpPr/>
          <p:nvPr/>
        </p:nvCxnSpPr>
        <p:spPr>
          <a:xfrm flipV="1">
            <a:off x="7843838" y="2886075"/>
            <a:ext cx="481012" cy="471488"/>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876550"/>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4" name="223 CuadroTexto"/>
          <p:cNvSpPr txBox="1">
            <a:spLocks noChangeArrowheads="1"/>
          </p:cNvSpPr>
          <p:nvPr/>
        </p:nvSpPr>
        <p:spPr bwMode="auto">
          <a:xfrm>
            <a:off x="0" y="0"/>
            <a:ext cx="9144000" cy="461963"/>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400" b="1">
                <a:solidFill>
                  <a:srgbClr val="FFFFFF"/>
                </a:solidFill>
                <a:latin typeface="Calibri" pitchFamily="34" charset="0"/>
              </a:rPr>
              <a:t>Un supuesto:         n</a:t>
            </a:r>
            <a:r>
              <a:rPr lang="es-ES_tradnl" sz="2400" b="1" baseline="-25000">
                <a:solidFill>
                  <a:srgbClr val="FFFFFF"/>
                </a:solidFill>
                <a:latin typeface="Calibri" pitchFamily="34" charset="0"/>
              </a:rPr>
              <a:t>S </a:t>
            </a:r>
            <a:r>
              <a:rPr lang="es-ES_tradnl" sz="2400" b="1">
                <a:solidFill>
                  <a:srgbClr val="FFFFFF"/>
                </a:solidFill>
                <a:latin typeface="Calibri" pitchFamily="34" charset="0"/>
              </a:rPr>
              <a:t>= 10 n</a:t>
            </a:r>
            <a:r>
              <a:rPr lang="es-ES_tradnl" sz="2400" b="1" baseline="-25000">
                <a:solidFill>
                  <a:srgbClr val="FFFFFF"/>
                </a:solidFill>
                <a:latin typeface="Calibri" pitchFamily="34" charset="0"/>
              </a:rPr>
              <a:t>p</a:t>
            </a:r>
            <a:r>
              <a:rPr lang="es-ES_tradnl" sz="2400" b="1">
                <a:solidFill>
                  <a:srgbClr val="FFFFFF"/>
                </a:solidFill>
                <a:latin typeface="Calibri" pitchFamily="34" charset="0"/>
              </a:rPr>
              <a:t>    ;     V</a:t>
            </a:r>
            <a:r>
              <a:rPr lang="es-ES_tradnl" sz="2400" b="1" baseline="-25000">
                <a:solidFill>
                  <a:srgbClr val="FFFFFF"/>
                </a:solidFill>
                <a:latin typeface="Calibri" pitchFamily="34" charset="0"/>
              </a:rPr>
              <a:t>P </a:t>
            </a:r>
            <a:r>
              <a:rPr lang="es-ES_tradnl" sz="2400" b="1">
                <a:solidFill>
                  <a:srgbClr val="FFFFFF"/>
                </a:solidFill>
                <a:latin typeface="Calibri" pitchFamily="34" charset="0"/>
              </a:rPr>
              <a:t>= 100 V </a:t>
            </a:r>
          </a:p>
        </p:txBody>
      </p:sp>
      <p:grpSp>
        <p:nvGrpSpPr>
          <p:cNvPr id="192" name="215 Grupo"/>
          <p:cNvGrpSpPr>
            <a:grpSpLocks/>
          </p:cNvGrpSpPr>
          <p:nvPr/>
        </p:nvGrpSpPr>
        <p:grpSpPr bwMode="auto">
          <a:xfrm>
            <a:off x="7686675" y="3570288"/>
            <a:ext cx="806450" cy="522287"/>
            <a:chOff x="7887451" y="3166309"/>
            <a:chExt cx="806116" cy="523220"/>
          </a:xfrm>
        </p:grpSpPr>
        <p:sp>
          <p:nvSpPr>
            <p:cNvPr id="217" name="216 Elipse"/>
            <p:cNvSpPr/>
            <p:nvPr/>
          </p:nvSpPr>
          <p:spPr>
            <a:xfrm>
              <a:off x="7892212" y="3212428"/>
              <a:ext cx="409405" cy="4087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59" name="217 CuadroTexto"/>
            <p:cNvSpPr txBox="1">
              <a:spLocks noChangeArrowheads="1"/>
            </p:cNvSpPr>
            <p:nvPr/>
          </p:nvSpPr>
          <p:spPr bwMode="auto">
            <a:xfrm>
              <a:off x="7887451" y="3166309"/>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V</a:t>
              </a:r>
            </a:p>
          </p:txBody>
        </p:sp>
      </p:grpSp>
      <p:sp>
        <p:nvSpPr>
          <p:cNvPr id="16424" name="Rectangle 177"/>
          <p:cNvSpPr>
            <a:spLocks noChangeArrowheads="1"/>
          </p:cNvSpPr>
          <p:nvPr/>
        </p:nvSpPr>
        <p:spPr bwMode="auto">
          <a:xfrm>
            <a:off x="393700" y="2238375"/>
            <a:ext cx="1236663" cy="1238250"/>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5" name="Rectangle 178"/>
          <p:cNvSpPr>
            <a:spLocks noChangeArrowheads="1"/>
          </p:cNvSpPr>
          <p:nvPr/>
        </p:nvSpPr>
        <p:spPr bwMode="auto">
          <a:xfrm>
            <a:off x="393700" y="2238375"/>
            <a:ext cx="1216025" cy="121602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6" name="Rectangle 179"/>
          <p:cNvSpPr>
            <a:spLocks noChangeArrowheads="1"/>
          </p:cNvSpPr>
          <p:nvPr/>
        </p:nvSpPr>
        <p:spPr bwMode="auto">
          <a:xfrm>
            <a:off x="393700" y="2057400"/>
            <a:ext cx="1236663" cy="141922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7" name="Freeform 180"/>
          <p:cNvSpPr>
            <a:spLocks/>
          </p:cNvSpPr>
          <p:nvPr/>
        </p:nvSpPr>
        <p:spPr bwMode="auto">
          <a:xfrm>
            <a:off x="382588" y="2030413"/>
            <a:ext cx="1236662" cy="1435100"/>
          </a:xfrm>
          <a:custGeom>
            <a:avLst/>
            <a:gdLst>
              <a:gd name="T0" fmla="*/ 10527 w 1175"/>
              <a:gd name="T1" fmla="*/ 1410367 h 1175"/>
              <a:gd name="T2" fmla="*/ 1215835 w 1175"/>
              <a:gd name="T3" fmla="*/ 1410367 h 1175"/>
              <a:gd name="T4" fmla="*/ 1215835 w 1175"/>
              <a:gd name="T5" fmla="*/ 24422 h 1175"/>
              <a:gd name="T6" fmla="*/ 10527 w 1175"/>
              <a:gd name="T7" fmla="*/ 24422 h 1175"/>
              <a:gd name="T8" fmla="*/ 10527 w 1175"/>
              <a:gd name="T9" fmla="*/ 0 h 1175"/>
              <a:gd name="T10" fmla="*/ 1236888 w 1175"/>
              <a:gd name="T11" fmla="*/ 0 h 1175"/>
              <a:gd name="T12" fmla="*/ 1236888 w 1175"/>
              <a:gd name="T13" fmla="*/ 1434789 h 1175"/>
              <a:gd name="T14" fmla="*/ 0 w 1175"/>
              <a:gd name="T15" fmla="*/ 1434789 h 1175"/>
              <a:gd name="T16" fmla="*/ 0 w 1175"/>
              <a:gd name="T17" fmla="*/ 1422578 h 1175"/>
              <a:gd name="T18" fmla="*/ 10527 w 1175"/>
              <a:gd name="T19" fmla="*/ 1410367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8" name="Freeform 181"/>
          <p:cNvSpPr>
            <a:spLocks/>
          </p:cNvSpPr>
          <p:nvPr/>
        </p:nvSpPr>
        <p:spPr bwMode="auto">
          <a:xfrm flipH="1">
            <a:off x="377825" y="2030413"/>
            <a:ext cx="31750" cy="1423987"/>
          </a:xfrm>
          <a:custGeom>
            <a:avLst/>
            <a:gdLst>
              <a:gd name="T0" fmla="*/ 30528 w 20"/>
              <a:gd name="T1" fmla="*/ 12225 h 1165"/>
              <a:gd name="T2" fmla="*/ 30528 w 20"/>
              <a:gd name="T3" fmla="*/ 1424263 h 1165"/>
              <a:gd name="T4" fmla="*/ 0 w 20"/>
              <a:gd name="T5" fmla="*/ 1424263 h 1165"/>
              <a:gd name="T6" fmla="*/ 0 w 20"/>
              <a:gd name="T7" fmla="*/ 0 h 1165"/>
              <a:gd name="T8" fmla="*/ 15264 w 20"/>
              <a:gd name="T9" fmla="*/ 0 h 1165"/>
              <a:gd name="T10" fmla="*/ 30528 w 20"/>
              <a:gd name="T11" fmla="*/ 12225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3" name="261 Grupo"/>
          <p:cNvGrpSpPr>
            <a:grpSpLocks/>
          </p:cNvGrpSpPr>
          <p:nvPr/>
        </p:nvGrpSpPr>
        <p:grpSpPr bwMode="auto">
          <a:xfrm>
            <a:off x="452438" y="2166938"/>
            <a:ext cx="1214437" cy="885825"/>
            <a:chOff x="1619251" y="2119313"/>
            <a:chExt cx="1214073" cy="885825"/>
          </a:xfrm>
        </p:grpSpPr>
        <p:sp>
          <p:nvSpPr>
            <p:cNvPr id="261" name="260 Rectángulo"/>
            <p:cNvSpPr/>
            <p:nvPr/>
          </p:nvSpPr>
          <p:spPr>
            <a:xfrm>
              <a:off x="1619251" y="2119313"/>
              <a:ext cx="1104569"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47" name="Rectangle 182"/>
            <p:cNvSpPr>
              <a:spLocks noChangeArrowheads="1"/>
            </p:cNvSpPr>
            <p:nvPr/>
          </p:nvSpPr>
          <p:spPr bwMode="auto">
            <a:xfrm>
              <a:off x="1638299" y="2137420"/>
              <a:ext cx="1066801" cy="858193"/>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48" name="Freeform 187"/>
            <p:cNvSpPr>
              <a:spLocks/>
            </p:cNvSpPr>
            <p:nvPr/>
          </p:nvSpPr>
          <p:spPr bwMode="auto">
            <a:xfrm>
              <a:off x="1803207" y="2518988"/>
              <a:ext cx="52634" cy="32632"/>
            </a:xfrm>
            <a:custGeom>
              <a:avLst/>
              <a:gdLst>
                <a:gd name="T0" fmla="*/ 21054 w 50"/>
                <a:gd name="T1" fmla="*/ 0 h 31"/>
                <a:gd name="T2" fmla="*/ 52634 w 50"/>
                <a:gd name="T3" fmla="*/ 32632 h 31"/>
                <a:gd name="T4" fmla="*/ 31580 w 50"/>
                <a:gd name="T5" fmla="*/ 32632 h 31"/>
                <a:gd name="T6" fmla="*/ 0 w 50"/>
                <a:gd name="T7" fmla="*/ 0 h 31"/>
                <a:gd name="T8" fmla="*/ 21054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49" name="Freeform 189"/>
            <p:cNvSpPr>
              <a:spLocks/>
            </p:cNvSpPr>
            <p:nvPr/>
          </p:nvSpPr>
          <p:spPr bwMode="auto">
            <a:xfrm>
              <a:off x="2480074" y="2529515"/>
              <a:ext cx="52634" cy="43159"/>
            </a:xfrm>
            <a:custGeom>
              <a:avLst/>
              <a:gdLst>
                <a:gd name="T0" fmla="*/ 0 w 50"/>
                <a:gd name="T1" fmla="*/ 43159 h 41"/>
                <a:gd name="T2" fmla="*/ 31580 w 50"/>
                <a:gd name="T3" fmla="*/ 0 h 41"/>
                <a:gd name="T4" fmla="*/ 52634 w 50"/>
                <a:gd name="T5" fmla="*/ 0 h 41"/>
                <a:gd name="T6" fmla="*/ 21054 w 50"/>
                <a:gd name="T7" fmla="*/ 43159 h 41"/>
                <a:gd name="T8" fmla="*/ 0 w 50"/>
                <a:gd name="T9" fmla="*/ 43159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50" name="Rectangle 190"/>
            <p:cNvSpPr>
              <a:spLocks noChangeArrowheads="1"/>
            </p:cNvSpPr>
            <p:nvPr/>
          </p:nvSpPr>
          <p:spPr bwMode="auto">
            <a:xfrm>
              <a:off x="1736889" y="2338726"/>
              <a:ext cx="110962" cy="184666"/>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200">
                  <a:solidFill>
                    <a:srgbClr val="000000"/>
                  </a:solidFill>
                </a:rPr>
                <a:t>0</a:t>
              </a:r>
            </a:p>
          </p:txBody>
        </p:sp>
        <p:sp>
          <p:nvSpPr>
            <p:cNvPr id="16451" name="Arc 196"/>
            <p:cNvSpPr>
              <a:spLocks/>
            </p:cNvSpPr>
            <p:nvPr/>
          </p:nvSpPr>
          <p:spPr bwMode="auto">
            <a:xfrm rot="-2565060">
              <a:off x="1884263" y="2278979"/>
              <a:ext cx="577916" cy="56738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52" name="Line 197"/>
            <p:cNvSpPr>
              <a:spLocks noChangeShapeType="1"/>
            </p:cNvSpPr>
            <p:nvPr/>
          </p:nvSpPr>
          <p:spPr bwMode="auto">
            <a:xfrm>
              <a:off x="2164273" y="2403194"/>
              <a:ext cx="0" cy="536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0" name="229 Elipse"/>
            <p:cNvSpPr/>
            <p:nvPr/>
          </p:nvSpPr>
          <p:spPr bwMode="auto">
            <a:xfrm>
              <a:off x="2144556" y="2862263"/>
              <a:ext cx="44437" cy="444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94" name="229 Grupo"/>
            <p:cNvGrpSpPr>
              <a:grpSpLocks/>
            </p:cNvGrpSpPr>
            <p:nvPr/>
          </p:nvGrpSpPr>
          <p:grpSpPr bwMode="auto">
            <a:xfrm>
              <a:off x="1949170" y="2163817"/>
              <a:ext cx="884154" cy="433897"/>
              <a:chOff x="7524213" y="1752218"/>
              <a:chExt cx="1333366" cy="654349"/>
            </a:xfrm>
          </p:grpSpPr>
          <p:sp>
            <p:nvSpPr>
              <p:cNvPr id="16456" name="222 CuadroTexto"/>
              <p:cNvSpPr txBox="1">
                <a:spLocks noChangeArrowheads="1"/>
              </p:cNvSpPr>
              <p:nvPr/>
            </p:nvSpPr>
            <p:spPr bwMode="auto">
              <a:xfrm>
                <a:off x="7524213" y="1752218"/>
                <a:ext cx="658788"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a:t>
                </a:r>
              </a:p>
            </p:txBody>
          </p:sp>
          <p:sp>
            <p:nvSpPr>
              <p:cNvPr id="16457" name="225 CuadroTexto"/>
              <p:cNvSpPr txBox="1">
                <a:spLocks noChangeArrowheads="1"/>
              </p:cNvSpPr>
              <p:nvPr/>
            </p:nvSpPr>
            <p:spPr bwMode="auto">
              <a:xfrm rot="2102441">
                <a:off x="8153265" y="1988832"/>
                <a:ext cx="704314"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200</a:t>
                </a:r>
              </a:p>
            </p:txBody>
          </p:sp>
        </p:grpSp>
        <p:cxnSp>
          <p:nvCxnSpPr>
            <p:cNvPr id="256" name="255 Conector recto de flecha"/>
            <p:cNvCxnSpPr>
              <a:stCxn id="230" idx="0"/>
            </p:cNvCxnSpPr>
            <p:nvPr/>
          </p:nvCxnSpPr>
          <p:spPr>
            <a:xfrm flipH="1" flipV="1">
              <a:off x="2165187" y="2478088"/>
              <a:ext cx="1587" cy="3841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95" name="275 Grupo"/>
          <p:cNvGrpSpPr>
            <a:grpSpLocks/>
          </p:cNvGrpSpPr>
          <p:nvPr/>
        </p:nvGrpSpPr>
        <p:grpSpPr bwMode="auto">
          <a:xfrm>
            <a:off x="238125" y="3241675"/>
            <a:ext cx="1068388" cy="2363788"/>
            <a:chOff x="237506" y="3241964"/>
            <a:chExt cx="1068781" cy="2363189"/>
          </a:xfrm>
        </p:grpSpPr>
        <p:sp>
          <p:nvSpPr>
            <p:cNvPr id="16441" name="Line 193"/>
            <p:cNvSpPr>
              <a:spLocks noChangeShapeType="1"/>
            </p:cNvSpPr>
            <p:nvPr/>
          </p:nvSpPr>
          <p:spPr bwMode="auto">
            <a:xfrm>
              <a:off x="244579" y="5597865"/>
              <a:ext cx="106170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67" name="266 Conector recto"/>
            <p:cNvCxnSpPr/>
            <p:nvPr/>
          </p:nvCxnSpPr>
          <p:spPr>
            <a:xfrm>
              <a:off x="1306287" y="3241964"/>
              <a:ext cx="0" cy="1115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267 Conector recto"/>
            <p:cNvCxnSpPr>
              <a:stCxn id="16445" idx="0"/>
            </p:cNvCxnSpPr>
            <p:nvPr/>
          </p:nvCxnSpPr>
          <p:spPr>
            <a:xfrm>
              <a:off x="237506" y="3270532"/>
              <a:ext cx="11117" cy="2334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269 Conector recto"/>
            <p:cNvCxnSpPr/>
            <p:nvPr/>
          </p:nvCxnSpPr>
          <p:spPr>
            <a:xfrm>
              <a:off x="1306287" y="5178223"/>
              <a:ext cx="0" cy="426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45" name="Line 194"/>
            <p:cNvSpPr>
              <a:spLocks noChangeShapeType="1"/>
            </p:cNvSpPr>
            <p:nvPr/>
          </p:nvSpPr>
          <p:spPr bwMode="auto">
            <a:xfrm>
              <a:off x="237506" y="3270136"/>
              <a:ext cx="46662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31" name="AutoShape 191"/>
          <p:cNvSpPr>
            <a:spLocks noChangeArrowheads="1"/>
          </p:cNvSpPr>
          <p:nvPr/>
        </p:nvSpPr>
        <p:spPr bwMode="auto">
          <a:xfrm>
            <a:off x="642938" y="3195638"/>
            <a:ext cx="144462" cy="142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1" name="230 Elipse"/>
          <p:cNvSpPr/>
          <p:nvPr/>
        </p:nvSpPr>
        <p:spPr bwMode="auto">
          <a:xfrm>
            <a:off x="674688" y="3222625"/>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96" name="274 Grupo"/>
          <p:cNvGrpSpPr>
            <a:grpSpLocks/>
          </p:cNvGrpSpPr>
          <p:nvPr/>
        </p:nvGrpSpPr>
        <p:grpSpPr bwMode="auto">
          <a:xfrm>
            <a:off x="1235075" y="3195638"/>
            <a:ext cx="144463" cy="142875"/>
            <a:chOff x="1220503" y="3194934"/>
            <a:chExt cx="144216" cy="144216"/>
          </a:xfrm>
        </p:grpSpPr>
        <p:sp>
          <p:nvSpPr>
            <p:cNvPr id="16439" name="AutoShape 192"/>
            <p:cNvSpPr>
              <a:spLocks noChangeArrowheads="1"/>
            </p:cNvSpPr>
            <p:nvPr/>
          </p:nvSpPr>
          <p:spPr bwMode="auto">
            <a:xfrm>
              <a:off x="1220503"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2" name="231 Elipse"/>
            <p:cNvSpPr/>
            <p:nvPr/>
          </p:nvSpPr>
          <p:spPr bwMode="auto">
            <a:xfrm>
              <a:off x="1253784" y="3228584"/>
              <a:ext cx="74484" cy="753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6434" name="Oval 147"/>
          <p:cNvSpPr>
            <a:spLocks noChangeArrowheads="1"/>
          </p:cNvSpPr>
          <p:nvPr/>
        </p:nvSpPr>
        <p:spPr bwMode="auto">
          <a:xfrm>
            <a:off x="1262063" y="4314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35" name="Oval 148"/>
          <p:cNvSpPr>
            <a:spLocks noChangeArrowheads="1"/>
          </p:cNvSpPr>
          <p:nvPr/>
        </p:nvSpPr>
        <p:spPr bwMode="auto">
          <a:xfrm>
            <a:off x="1262063" y="51038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97" name="282 Grupo"/>
          <p:cNvGrpSpPr>
            <a:grpSpLocks/>
          </p:cNvGrpSpPr>
          <p:nvPr/>
        </p:nvGrpSpPr>
        <p:grpSpPr bwMode="auto">
          <a:xfrm>
            <a:off x="842963" y="3060700"/>
            <a:ext cx="774700" cy="400050"/>
            <a:chOff x="3595996" y="2375127"/>
            <a:chExt cx="774581" cy="400110"/>
          </a:xfrm>
        </p:grpSpPr>
        <p:sp>
          <p:nvSpPr>
            <p:cNvPr id="281" name="280 Elipse"/>
            <p:cNvSpPr/>
            <p:nvPr/>
          </p:nvSpPr>
          <p:spPr>
            <a:xfrm>
              <a:off x="3621392" y="2419584"/>
              <a:ext cx="303165" cy="3016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38" name="278 CuadroTexto"/>
            <p:cNvSpPr txBox="1">
              <a:spLocks noChangeArrowheads="1"/>
            </p:cNvSpPr>
            <p:nvPr/>
          </p:nvSpPr>
          <p:spPr bwMode="auto">
            <a:xfrm>
              <a:off x="3595996" y="2375127"/>
              <a:ext cx="774581"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b="1">
                  <a:solidFill>
                    <a:srgbClr val="000000"/>
                  </a:solidFill>
                </a:rPr>
                <a:t>V</a:t>
              </a:r>
            </a:p>
          </p:txBody>
        </p:sp>
      </p:grpSp>
      <p:grpSp>
        <p:nvGrpSpPr>
          <p:cNvPr id="198" name="264 Grupo"/>
          <p:cNvGrpSpPr/>
          <p:nvPr/>
        </p:nvGrpSpPr>
        <p:grpSpPr>
          <a:xfrm>
            <a:off x="6679534" y="4786004"/>
            <a:ext cx="631155" cy="338944"/>
            <a:chOff x="7369845" y="4937906"/>
            <a:chExt cx="631155" cy="338944"/>
          </a:xfrm>
        </p:grpSpPr>
        <p:cxnSp>
          <p:nvCxnSpPr>
            <p:cNvPr id="244" name="243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9" name="257 Grupo"/>
            <p:cNvGrpSpPr/>
            <p:nvPr/>
          </p:nvGrpSpPr>
          <p:grpSpPr>
            <a:xfrm rot="19800000">
              <a:off x="7369845" y="4937906"/>
              <a:ext cx="613610" cy="216568"/>
              <a:chOff x="7700211" y="5715000"/>
              <a:chExt cx="613610" cy="216568"/>
            </a:xfrm>
          </p:grpSpPr>
          <p:cxnSp>
            <p:nvCxnSpPr>
              <p:cNvPr id="246" name="245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249 Conector recto"/>
              <p:cNvCxnSpPr/>
              <p:nvPr/>
            </p:nvCxnSpPr>
            <p:spPr>
              <a:xfrm>
                <a:off x="8006947" y="575025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00" name="250 Grupo"/>
          <p:cNvGrpSpPr/>
          <p:nvPr/>
        </p:nvGrpSpPr>
        <p:grpSpPr>
          <a:xfrm>
            <a:off x="3409988" y="1994272"/>
            <a:ext cx="2810933" cy="711200"/>
            <a:chOff x="3397956" y="1873956"/>
            <a:chExt cx="2810933" cy="711200"/>
          </a:xfrm>
        </p:grpSpPr>
        <p:sp>
          <p:nvSpPr>
            <p:cNvPr id="252" name="251 Rectángulo"/>
            <p:cNvSpPr/>
            <p:nvPr/>
          </p:nvSpPr>
          <p:spPr>
            <a:xfrm>
              <a:off x="3397956" y="1873956"/>
              <a:ext cx="2810933" cy="7112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55" name="254 CuadroTexto"/>
            <p:cNvSpPr txBox="1"/>
            <p:nvPr/>
          </p:nvSpPr>
          <p:spPr>
            <a:xfrm>
              <a:off x="3415594" y="1932341"/>
              <a:ext cx="2109788" cy="461665"/>
            </a:xfrm>
            <a:prstGeom prst="rect">
              <a:avLst/>
            </a:prstGeom>
            <a:noFill/>
          </p:spPr>
          <p:txBody>
            <a:bodyPr wrap="square" rtlCol="0">
              <a:spAutoFit/>
            </a:bodyPr>
            <a:lstStyle/>
            <a:p>
              <a:pPr algn="ctr"/>
              <a:r>
                <a:rPr lang="es-ES_tradnl" sz="1200" b="1" dirty="0">
                  <a:solidFill>
                    <a:srgbClr val="000000"/>
                  </a:solidFill>
                  <a:latin typeface="Calibri" pitchFamily="34" charset="0"/>
                  <a:cs typeface="Calibri" pitchFamily="34" charset="0"/>
                </a:rPr>
                <a:t>En los interruptores pulsar </a:t>
              </a:r>
              <a:r>
                <a:rPr lang="es-ES_tradnl" sz="1200" b="1" dirty="0">
                  <a:solidFill>
                    <a:srgbClr val="FF0000"/>
                  </a:solidFill>
                  <a:latin typeface="Calibri" pitchFamily="34" charset="0"/>
                  <a:cs typeface="Calibri" pitchFamily="34" charset="0"/>
                </a:rPr>
                <a:t>justamente</a:t>
              </a:r>
              <a:r>
                <a:rPr lang="es-ES_tradnl" sz="1200" b="1" dirty="0">
                  <a:solidFill>
                    <a:srgbClr val="000000"/>
                  </a:solidFill>
                  <a:latin typeface="Calibri" pitchFamily="34" charset="0"/>
                  <a:cs typeface="Calibri" pitchFamily="34" charset="0"/>
                </a:rPr>
                <a:t> aquí</a:t>
              </a:r>
            </a:p>
          </p:txBody>
        </p:sp>
        <p:cxnSp>
          <p:nvCxnSpPr>
            <p:cNvPr id="257" name="256 Conector recto de flecha"/>
            <p:cNvCxnSpPr/>
            <p:nvPr/>
          </p:nvCxnSpPr>
          <p:spPr>
            <a:xfrm>
              <a:off x="5068712" y="2280356"/>
              <a:ext cx="4628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1" name="284 Grupo"/>
            <p:cNvGrpSpPr/>
            <p:nvPr/>
          </p:nvGrpSpPr>
          <p:grpSpPr>
            <a:xfrm>
              <a:off x="5299169" y="2257485"/>
              <a:ext cx="613610" cy="216568"/>
              <a:chOff x="5299169" y="2257485"/>
              <a:chExt cx="613610" cy="216568"/>
            </a:xfrm>
          </p:grpSpPr>
          <p:cxnSp>
            <p:nvCxnSpPr>
              <p:cNvPr id="259" name="258 Conector recto"/>
              <p:cNvCxnSpPr/>
              <p:nvPr/>
            </p:nvCxnSpPr>
            <p:spPr>
              <a:xfrm>
                <a:off x="5299169" y="2449990"/>
                <a:ext cx="613610" cy="0"/>
              </a:xfrm>
              <a:prstGeom prst="line">
                <a:avLst/>
              </a:prstGeom>
              <a:noFill/>
              <a:ln w="57150" cap="flat" cmpd="sng" algn="ctr">
                <a:solidFill>
                  <a:srgbClr val="000000"/>
                </a:solidFill>
                <a:prstDash val="solid"/>
              </a:ln>
              <a:effectLst/>
            </p:spPr>
          </p:cxnSp>
          <p:cxnSp>
            <p:nvCxnSpPr>
              <p:cNvPr id="260" name="259 Conector recto"/>
              <p:cNvCxnSpPr/>
              <p:nvPr/>
            </p:nvCxnSpPr>
            <p:spPr>
              <a:xfrm>
                <a:off x="5734812" y="2257485"/>
                <a:ext cx="0" cy="216568"/>
              </a:xfrm>
              <a:prstGeom prst="line">
                <a:avLst/>
              </a:prstGeom>
              <a:noFill/>
              <a:ln w="12700" cap="flat" cmpd="sng" algn="ctr">
                <a:solidFill>
                  <a:srgbClr val="000000"/>
                </a:solidFill>
                <a:prstDash val="solid"/>
              </a:ln>
              <a:effectLst/>
            </p:spPr>
          </p:cxnSp>
          <p:cxnSp>
            <p:nvCxnSpPr>
              <p:cNvPr id="262" name="261 Conector recto"/>
              <p:cNvCxnSpPr/>
              <p:nvPr/>
            </p:nvCxnSpPr>
            <p:spPr>
              <a:xfrm>
                <a:off x="5600209" y="2288315"/>
                <a:ext cx="252663" cy="0"/>
              </a:xfrm>
              <a:prstGeom prst="line">
                <a:avLst/>
              </a:prstGeom>
              <a:noFill/>
              <a:ln w="101600" cap="flat" cmpd="sng" algn="ctr">
                <a:solidFill>
                  <a:srgbClr val="A50021"/>
                </a:solidFill>
                <a:prstDash val="solid"/>
              </a:ln>
              <a:effectLst/>
            </p:spPr>
          </p:cxnSp>
        </p:grpSp>
      </p:grpSp>
      <p:grpSp>
        <p:nvGrpSpPr>
          <p:cNvPr id="202" name="266 Grupo"/>
          <p:cNvGrpSpPr/>
          <p:nvPr/>
        </p:nvGrpSpPr>
        <p:grpSpPr>
          <a:xfrm rot="1800000">
            <a:off x="6765259" y="4925874"/>
            <a:ext cx="631155" cy="338944"/>
            <a:chOff x="7369845" y="4937906"/>
            <a:chExt cx="631155" cy="338944"/>
          </a:xfrm>
        </p:grpSpPr>
        <p:cxnSp>
          <p:nvCxnSpPr>
            <p:cNvPr id="238" name="237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3" name="268 Grupo"/>
            <p:cNvGrpSpPr/>
            <p:nvPr/>
          </p:nvGrpSpPr>
          <p:grpSpPr>
            <a:xfrm rot="19800000">
              <a:off x="7369845" y="4937906"/>
              <a:ext cx="613610" cy="216568"/>
              <a:chOff x="7700211" y="5715000"/>
              <a:chExt cx="613610" cy="216568"/>
            </a:xfrm>
          </p:grpSpPr>
          <p:cxnSp>
            <p:nvCxnSpPr>
              <p:cNvPr id="240" name="23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sp>
        <p:nvSpPr>
          <p:cNvPr id="239" name="238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5" name="244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7" name="246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35" presetClass="emph" presetSubtype="0" repeatCount="5000" fill="hold" nodeType="withEffect">
                                  <p:stCondLst>
                                    <p:cond delay="0"/>
                                  </p:stCondLst>
                                  <p:childTnLst>
                                    <p:anim calcmode="discrete" valueType="str">
                                      <p:cBhvr>
                                        <p:cTn id="8" dur="500" fill="hold"/>
                                        <p:tgtEl>
                                          <p:spTgt spid="200"/>
                                        </p:tgtEl>
                                        <p:attrNameLst>
                                          <p:attrName>style.visibility</p:attrName>
                                        </p:attrNameLst>
                                      </p:cBhvr>
                                      <p:tavLst>
                                        <p:tav tm="0">
                                          <p:val>
                                            <p:strVal val="hidden"/>
                                          </p:val>
                                        </p:tav>
                                        <p:tav tm="50000">
                                          <p:val>
                                            <p:strVal val="visible"/>
                                          </p:val>
                                        </p:tav>
                                      </p:tavLst>
                                    </p:anim>
                                  </p:childTnLst>
                                </p:cTn>
                              </p:par>
                              <p:par>
                                <p:cTn id="9" presetID="1" presetClass="entr" presetSubtype="0" fill="hold" grpId="1" nodeType="with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35" presetClass="emph" presetSubtype="0" repeatCount="indefinite" fill="hold" grpId="0" nodeType="withEffect">
                                  <p:stCondLst>
                                    <p:cond delay="0"/>
                                  </p:stCondLst>
                                  <p:childTnLst>
                                    <p:anim calcmode="discrete" valueType="str">
                                      <p:cBhvr>
                                        <p:cTn id="12" dur="500" fill="hold"/>
                                        <p:tgtEl>
                                          <p:spTgt spid="2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9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8" presetID="1" presetClass="entr" presetSubtype="0" fill="hold" nodeType="withEffect">
                                  <p:stCondLst>
                                    <p:cond delay="0"/>
                                  </p:stCondLst>
                                  <p:childTnLst>
                                    <p:set>
                                      <p:cBhvr>
                                        <p:cTn id="19" dur="1" fill="hold">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par>
                                <p:cTn id="20" presetID="1" presetClass="entr" presetSubtype="0" fill="hold" nodeType="withEffect">
                                  <p:stCondLst>
                                    <p:cond delay="0"/>
                                  </p:stCondLst>
                                  <p:childTnLst>
                                    <p:set>
                                      <p:cBhvr>
                                        <p:cTn id="21" dur="1" fill="hold">
                                          <p:stCondLst>
                                            <p:cond delay="0"/>
                                          </p:stCondLst>
                                        </p:cTn>
                                        <p:tgtEl>
                                          <p:spTgt spid="249"/>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2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98"/>
                  </p:tgtEl>
                </p:cond>
              </p:nextCondLst>
            </p:seq>
            <p:seq concurrent="1" nextAc="seek">
              <p:cTn id="30" restart="whenNotActive" fill="hold" evtFilter="cancelBubble" nodeType="interactiveSeq">
                <p:stCondLst>
                  <p:cond evt="onClick" delay="0">
                    <p:tgtEl>
                      <p:spTgt spid="20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5" presetID="1" presetClass="entr" presetSubtype="0" fill="hold" nodeType="withEffect">
                                  <p:stCondLst>
                                    <p:cond delay="0"/>
                                  </p:stCondLst>
                                  <p:childTnLst>
                                    <p:set>
                                      <p:cBhvr>
                                        <p:cTn id="36" dur="1" fill="hold">
                                          <p:stCondLst>
                                            <p:cond delay="0"/>
                                          </p:stCondLst>
                                        </p:cTn>
                                        <p:tgtEl>
                                          <p:spTgt spid="19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202"/>
                  </p:tgtEl>
                </p:cond>
              </p:nextCondLst>
            </p:seq>
          </p:childTnLst>
        </p:cTn>
      </p:par>
    </p:tnLst>
    <p:bldLst>
      <p:bldP spid="243" grpId="0"/>
      <p:bldP spid="243" grpId="1"/>
      <p:bldP spid="224" grpId="0" animBg="1"/>
      <p:bldP spid="239" grpId="0" animBg="1"/>
      <p:bldP spid="245" grpId="0" animBg="1"/>
      <p:bldP spid="24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30 Grupo"/>
          <p:cNvGrpSpPr>
            <a:grpSpLocks/>
          </p:cNvGrpSpPr>
          <p:nvPr/>
        </p:nvGrpSpPr>
        <p:grpSpPr bwMode="auto">
          <a:xfrm>
            <a:off x="5894388" y="1984375"/>
            <a:ext cx="2908300" cy="3308350"/>
            <a:chOff x="5894388" y="1479801"/>
            <a:chExt cx="2908300" cy="3308348"/>
          </a:xfrm>
        </p:grpSpPr>
        <p:grpSp>
          <p:nvGrpSpPr>
            <p:cNvPr id="3" name="254 Grupo"/>
            <p:cNvGrpSpPr>
              <a:grpSpLocks/>
            </p:cNvGrpSpPr>
            <p:nvPr/>
          </p:nvGrpSpPr>
          <p:grpSpPr bwMode="auto">
            <a:xfrm>
              <a:off x="5894388" y="1479801"/>
              <a:ext cx="2908300" cy="3308348"/>
              <a:chOff x="5894388" y="84138"/>
              <a:chExt cx="2908300" cy="3308348"/>
            </a:xfrm>
          </p:grpSpPr>
          <p:grpSp>
            <p:nvGrpSpPr>
              <p:cNvPr id="4" name="Group 176"/>
              <p:cNvGrpSpPr>
                <a:grpSpLocks/>
              </p:cNvGrpSpPr>
              <p:nvPr/>
            </p:nvGrpSpPr>
            <p:grpSpPr bwMode="auto">
              <a:xfrm>
                <a:off x="5894388" y="84138"/>
                <a:ext cx="2908300" cy="3308348"/>
                <a:chOff x="3713" y="53"/>
                <a:chExt cx="1832" cy="2084"/>
              </a:xfrm>
            </p:grpSpPr>
            <p:sp>
              <p:nvSpPr>
                <p:cNvPr id="17635"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6"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7" name="Rectangle 179"/>
                <p:cNvSpPr>
                  <a:spLocks noChangeArrowheads="1"/>
                </p:cNvSpPr>
                <p:nvPr/>
              </p:nvSpPr>
              <p:spPr bwMode="auto">
                <a:xfrm>
                  <a:off x="4370" y="83"/>
                  <a:ext cx="1175" cy="1343"/>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8" name="Freeform 180"/>
                <p:cNvSpPr>
                  <a:spLocks/>
                </p:cNvSpPr>
                <p:nvPr/>
              </p:nvSpPr>
              <p:spPr bwMode="auto">
                <a:xfrm>
                  <a:off x="4360" y="53"/>
                  <a:ext cx="1175" cy="1363"/>
                </a:xfrm>
                <a:custGeom>
                  <a:avLst/>
                  <a:gdLst>
                    <a:gd name="T0" fmla="*/ 10 w 1175"/>
                    <a:gd name="T1" fmla="*/ 1340 h 1175"/>
                    <a:gd name="T2" fmla="*/ 1155 w 1175"/>
                    <a:gd name="T3" fmla="*/ 1340 h 1175"/>
                    <a:gd name="T4" fmla="*/ 1155 w 1175"/>
                    <a:gd name="T5" fmla="*/ 23 h 1175"/>
                    <a:gd name="T6" fmla="*/ 10 w 1175"/>
                    <a:gd name="T7" fmla="*/ 23 h 1175"/>
                    <a:gd name="T8" fmla="*/ 10 w 1175"/>
                    <a:gd name="T9" fmla="*/ 0 h 1175"/>
                    <a:gd name="T10" fmla="*/ 1175 w 1175"/>
                    <a:gd name="T11" fmla="*/ 0 h 1175"/>
                    <a:gd name="T12" fmla="*/ 1175 w 1175"/>
                    <a:gd name="T13" fmla="*/ 1363 h 1175"/>
                    <a:gd name="T14" fmla="*/ 0 w 1175"/>
                    <a:gd name="T15" fmla="*/ 1363 h 1175"/>
                    <a:gd name="T16" fmla="*/ 0 w 1175"/>
                    <a:gd name="T17" fmla="*/ 1351 h 1175"/>
                    <a:gd name="T18" fmla="*/ 10 w 1175"/>
                    <a:gd name="T19" fmla="*/ 1340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9" name="Freeform 181"/>
                <p:cNvSpPr>
                  <a:spLocks/>
                </p:cNvSpPr>
                <p:nvPr/>
              </p:nvSpPr>
              <p:spPr bwMode="auto">
                <a:xfrm flipH="1">
                  <a:off x="4356" y="53"/>
                  <a:ext cx="29" cy="1353"/>
                </a:xfrm>
                <a:custGeom>
                  <a:avLst/>
                  <a:gdLst>
                    <a:gd name="T0" fmla="*/ 29 w 20"/>
                    <a:gd name="T1" fmla="*/ 12 h 1165"/>
                    <a:gd name="T2" fmla="*/ 29 w 20"/>
                    <a:gd name="T3" fmla="*/ 1353 h 1165"/>
                    <a:gd name="T4" fmla="*/ 0 w 20"/>
                    <a:gd name="T5" fmla="*/ 1353 h 1165"/>
                    <a:gd name="T6" fmla="*/ 0 w 20"/>
                    <a:gd name="T7" fmla="*/ 0 h 1165"/>
                    <a:gd name="T8" fmla="*/ 15 w 20"/>
                    <a:gd name="T9" fmla="*/ 0 h 1165"/>
                    <a:gd name="T10" fmla="*/ 29 w 20"/>
                    <a:gd name="T11" fmla="*/ 12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0" name="Rectangle 182"/>
                <p:cNvSpPr>
                  <a:spLocks noChangeArrowheads="1"/>
                </p:cNvSpPr>
                <p:nvPr/>
              </p:nvSpPr>
              <p:spPr bwMode="auto">
                <a:xfrm>
                  <a:off x="4451" y="195"/>
                  <a:ext cx="1003" cy="839"/>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1" name="Freeform 183"/>
                <p:cNvSpPr>
                  <a:spLocks/>
                </p:cNvSpPr>
                <p:nvPr/>
              </p:nvSpPr>
              <p:spPr bwMode="auto">
                <a:xfrm>
                  <a:off x="4441" y="174"/>
                  <a:ext cx="1013" cy="860"/>
                </a:xfrm>
                <a:custGeom>
                  <a:avLst/>
                  <a:gdLst>
                    <a:gd name="T0" fmla="*/ 10 w 1013"/>
                    <a:gd name="T1" fmla="*/ 836 h 712"/>
                    <a:gd name="T2" fmla="*/ 993 w 1013"/>
                    <a:gd name="T3" fmla="*/ 836 h 712"/>
                    <a:gd name="T4" fmla="*/ 993 w 1013"/>
                    <a:gd name="T5" fmla="*/ 24 h 712"/>
                    <a:gd name="T6" fmla="*/ 10 w 1013"/>
                    <a:gd name="T7" fmla="*/ 24 h 712"/>
                    <a:gd name="T8" fmla="*/ 10 w 1013"/>
                    <a:gd name="T9" fmla="*/ 0 h 712"/>
                    <a:gd name="T10" fmla="*/ 1013 w 1013"/>
                    <a:gd name="T11" fmla="*/ 0 h 712"/>
                    <a:gd name="T12" fmla="*/ 1013 w 1013"/>
                    <a:gd name="T13" fmla="*/ 860 h 712"/>
                    <a:gd name="T14" fmla="*/ 0 w 1013"/>
                    <a:gd name="T15" fmla="*/ 860 h 712"/>
                    <a:gd name="T16" fmla="*/ 0 w 1013"/>
                    <a:gd name="T17" fmla="*/ 848 h 712"/>
                    <a:gd name="T18" fmla="*/ 10 w 1013"/>
                    <a:gd name="T19" fmla="*/ 836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2" name="Freeform 184"/>
                <p:cNvSpPr>
                  <a:spLocks/>
                </p:cNvSpPr>
                <p:nvPr/>
              </p:nvSpPr>
              <p:spPr bwMode="auto">
                <a:xfrm flipH="1">
                  <a:off x="4443" y="177"/>
                  <a:ext cx="29" cy="853"/>
                </a:xfrm>
                <a:custGeom>
                  <a:avLst/>
                  <a:gdLst>
                    <a:gd name="T0" fmla="*/ 29 w 20"/>
                    <a:gd name="T1" fmla="*/ 12 h 702"/>
                    <a:gd name="T2" fmla="*/ 29 w 20"/>
                    <a:gd name="T3" fmla="*/ 853 h 702"/>
                    <a:gd name="T4" fmla="*/ 0 w 20"/>
                    <a:gd name="T5" fmla="*/ 853 h 702"/>
                    <a:gd name="T6" fmla="*/ 0 w 20"/>
                    <a:gd name="T7" fmla="*/ 0 h 702"/>
                    <a:gd name="T8" fmla="*/ 15 w 20"/>
                    <a:gd name="T9" fmla="*/ 0 h 702"/>
                    <a:gd name="T10" fmla="*/ 29 w 20"/>
                    <a:gd name="T11" fmla="*/ 12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3"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4"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5" name="Rectangle 190"/>
                <p:cNvSpPr>
                  <a:spLocks noChangeArrowheads="1"/>
                </p:cNvSpPr>
                <p:nvPr/>
              </p:nvSpPr>
              <p:spPr bwMode="auto">
                <a:xfrm>
                  <a:off x="4538" y="436"/>
                  <a:ext cx="48" cy="11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0</a:t>
                  </a:r>
                </a:p>
              </p:txBody>
            </p:sp>
            <p:sp>
              <p:nvSpPr>
                <p:cNvPr id="17646"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47"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48" name="Line 193"/>
                <p:cNvSpPr>
                  <a:spLocks noChangeShapeType="1"/>
                </p:cNvSpPr>
                <p:nvPr/>
              </p:nvSpPr>
              <p:spPr bwMode="auto">
                <a:xfrm>
                  <a:off x="3827" y="212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9"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0" name="Line 195"/>
                <p:cNvSpPr>
                  <a:spLocks noChangeShapeType="1"/>
                </p:cNvSpPr>
                <p:nvPr/>
              </p:nvSpPr>
              <p:spPr bwMode="auto">
                <a:xfrm flipV="1">
                  <a:off x="5222" y="1237"/>
                  <a:ext cx="3" cy="90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1"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52"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3" name="Line 193"/>
                <p:cNvSpPr>
                  <a:spLocks noChangeShapeType="1"/>
                </p:cNvSpPr>
                <p:nvPr/>
              </p:nvSpPr>
              <p:spPr bwMode="auto">
                <a:xfrm>
                  <a:off x="3713" y="212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4" name="Line 193"/>
                <p:cNvSpPr>
                  <a:spLocks noChangeShapeType="1"/>
                </p:cNvSpPr>
                <p:nvPr/>
              </p:nvSpPr>
              <p:spPr bwMode="auto">
                <a:xfrm>
                  <a:off x="3713" y="1688"/>
                  <a:ext cx="1516" cy="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0"/>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9 Grupo"/>
            <p:cNvGrpSpPr>
              <a:grpSpLocks/>
            </p:cNvGrpSpPr>
            <p:nvPr/>
          </p:nvGrpSpPr>
          <p:grpSpPr bwMode="auto">
            <a:xfrm>
              <a:off x="7624762" y="1824039"/>
              <a:ext cx="1133477" cy="524649"/>
              <a:chOff x="7624762" y="1824039"/>
              <a:chExt cx="1133477" cy="524649"/>
            </a:xfrm>
          </p:grpSpPr>
          <p:sp>
            <p:nvSpPr>
              <p:cNvPr id="17629" name="224 CuadroTexto"/>
              <p:cNvSpPr txBox="1">
                <a:spLocks noChangeArrowheads="1"/>
              </p:cNvSpPr>
              <p:nvPr/>
            </p:nvSpPr>
            <p:spPr bwMode="auto">
              <a:xfrm>
                <a:off x="7624762" y="182403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500</a:t>
                </a:r>
              </a:p>
            </p:txBody>
          </p:sp>
          <p:sp>
            <p:nvSpPr>
              <p:cNvPr id="17630" name="227 CuadroTexto"/>
              <p:cNvSpPr txBox="1">
                <a:spLocks noChangeArrowheads="1"/>
              </p:cNvSpPr>
              <p:nvPr/>
            </p:nvSpPr>
            <p:spPr bwMode="auto">
              <a:xfrm rot="2102441">
                <a:off x="8210549" y="207168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1000</a:t>
                </a:r>
              </a:p>
            </p:txBody>
          </p:sp>
        </p:grpSp>
      </p:grpSp>
      <p:sp>
        <p:nvSpPr>
          <p:cNvPr id="17414" name="Rectangle 5"/>
          <p:cNvSpPr>
            <a:spLocks noChangeArrowheads="1"/>
          </p:cNvSpPr>
          <p:nvPr/>
        </p:nvSpPr>
        <p:spPr bwMode="auto">
          <a:xfrm>
            <a:off x="1924050" y="3335338"/>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7415" name="Rectangle 6"/>
          <p:cNvSpPr>
            <a:spLocks noChangeArrowheads="1"/>
          </p:cNvSpPr>
          <p:nvPr/>
        </p:nvSpPr>
        <p:spPr bwMode="auto">
          <a:xfrm>
            <a:off x="2381250" y="3792538"/>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3792538"/>
            <a:ext cx="306388" cy="1914525"/>
            <a:chOff x="1920" y="1728"/>
            <a:chExt cx="192" cy="1200"/>
          </a:xfrm>
        </p:grpSpPr>
        <p:sp>
          <p:nvSpPr>
            <p:cNvPr id="1762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2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7417" name="Rectangle 11"/>
          <p:cNvSpPr>
            <a:spLocks noChangeArrowheads="1"/>
          </p:cNvSpPr>
          <p:nvPr/>
        </p:nvSpPr>
        <p:spPr bwMode="auto">
          <a:xfrm>
            <a:off x="2674938" y="5343525"/>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18" name="AutoShape 12"/>
          <p:cNvSpPr>
            <a:spLocks noChangeArrowheads="1"/>
          </p:cNvSpPr>
          <p:nvPr/>
        </p:nvSpPr>
        <p:spPr bwMode="auto">
          <a:xfrm flipH="1">
            <a:off x="2349500" y="5324475"/>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19" name="Line 14"/>
          <p:cNvSpPr>
            <a:spLocks noChangeShapeType="1"/>
          </p:cNvSpPr>
          <p:nvPr/>
        </p:nvSpPr>
        <p:spPr bwMode="auto">
          <a:xfrm>
            <a:off x="5365750" y="5278438"/>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20" name="Line 15"/>
          <p:cNvSpPr>
            <a:spLocks noChangeShapeType="1"/>
          </p:cNvSpPr>
          <p:nvPr/>
        </p:nvSpPr>
        <p:spPr bwMode="auto">
          <a:xfrm>
            <a:off x="4629150" y="3852862"/>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7" name="227 Grupo"/>
          <p:cNvGrpSpPr>
            <a:grpSpLocks/>
          </p:cNvGrpSpPr>
          <p:nvPr/>
        </p:nvGrpSpPr>
        <p:grpSpPr bwMode="auto">
          <a:xfrm>
            <a:off x="4638675" y="3706813"/>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7623"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4"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7621"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2"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7619"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0"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7617"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8"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7615"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6"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7613"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4"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7611"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2"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7609"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0"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7607"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8"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7605"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6"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7603"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4"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7601"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2"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7599"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0"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7597"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98"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595"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96"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3" name="225 Grupo"/>
          <p:cNvGrpSpPr>
            <a:grpSpLocks/>
          </p:cNvGrpSpPr>
          <p:nvPr/>
        </p:nvGrpSpPr>
        <p:grpSpPr bwMode="auto">
          <a:xfrm>
            <a:off x="4638675" y="4421188"/>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757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757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757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757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757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756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756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756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2" name="Group 73"/>
            <p:cNvGrpSpPr>
              <a:grpSpLocks/>
            </p:cNvGrpSpPr>
            <p:nvPr/>
          </p:nvGrpSpPr>
          <p:grpSpPr bwMode="auto">
            <a:xfrm>
              <a:off x="4638676" y="2911476"/>
              <a:ext cx="752475" cy="190500"/>
              <a:chOff x="1632" y="1890"/>
              <a:chExt cx="474" cy="120"/>
            </a:xfrm>
          </p:grpSpPr>
          <p:sp>
            <p:nvSpPr>
              <p:cNvPr id="1756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3" name="Group 76"/>
            <p:cNvGrpSpPr>
              <a:grpSpLocks/>
            </p:cNvGrpSpPr>
            <p:nvPr/>
          </p:nvGrpSpPr>
          <p:grpSpPr bwMode="auto">
            <a:xfrm>
              <a:off x="4638676" y="2959101"/>
              <a:ext cx="752475" cy="190500"/>
              <a:chOff x="1632" y="1890"/>
              <a:chExt cx="474" cy="120"/>
            </a:xfrm>
          </p:grpSpPr>
          <p:sp>
            <p:nvSpPr>
              <p:cNvPr id="1756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4" name="Group 90"/>
            <p:cNvGrpSpPr>
              <a:grpSpLocks/>
            </p:cNvGrpSpPr>
            <p:nvPr/>
          </p:nvGrpSpPr>
          <p:grpSpPr bwMode="auto">
            <a:xfrm>
              <a:off x="4638676" y="3006726"/>
              <a:ext cx="752475" cy="190500"/>
              <a:chOff x="1632" y="1890"/>
              <a:chExt cx="474" cy="120"/>
            </a:xfrm>
          </p:grpSpPr>
          <p:sp>
            <p:nvSpPr>
              <p:cNvPr id="17558"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9"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5" name="Group 93"/>
            <p:cNvGrpSpPr>
              <a:grpSpLocks/>
            </p:cNvGrpSpPr>
            <p:nvPr/>
          </p:nvGrpSpPr>
          <p:grpSpPr bwMode="auto">
            <a:xfrm>
              <a:off x="4638676" y="3054351"/>
              <a:ext cx="752475" cy="190500"/>
              <a:chOff x="1632" y="1890"/>
              <a:chExt cx="474" cy="120"/>
            </a:xfrm>
          </p:grpSpPr>
          <p:sp>
            <p:nvSpPr>
              <p:cNvPr id="17556"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7"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6" name="Group 96"/>
            <p:cNvGrpSpPr>
              <a:grpSpLocks/>
            </p:cNvGrpSpPr>
            <p:nvPr/>
          </p:nvGrpSpPr>
          <p:grpSpPr bwMode="auto">
            <a:xfrm>
              <a:off x="4638676" y="3101976"/>
              <a:ext cx="752475" cy="190500"/>
              <a:chOff x="1632" y="1890"/>
              <a:chExt cx="474" cy="120"/>
            </a:xfrm>
          </p:grpSpPr>
          <p:sp>
            <p:nvSpPr>
              <p:cNvPr id="17554"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5"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7" name="Group 99"/>
            <p:cNvGrpSpPr>
              <a:grpSpLocks/>
            </p:cNvGrpSpPr>
            <p:nvPr/>
          </p:nvGrpSpPr>
          <p:grpSpPr bwMode="auto">
            <a:xfrm>
              <a:off x="4638676" y="3154364"/>
              <a:ext cx="752475" cy="190500"/>
              <a:chOff x="1632" y="1890"/>
              <a:chExt cx="474" cy="120"/>
            </a:xfrm>
          </p:grpSpPr>
          <p:sp>
            <p:nvSpPr>
              <p:cNvPr id="17552"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3"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17423" name="Line 103"/>
          <p:cNvSpPr>
            <a:spLocks noChangeShapeType="1"/>
          </p:cNvSpPr>
          <p:nvPr/>
        </p:nvSpPr>
        <p:spPr bwMode="auto">
          <a:xfrm>
            <a:off x="1314450" y="4364038"/>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24" name="Line 104"/>
          <p:cNvSpPr>
            <a:spLocks noChangeShapeType="1"/>
          </p:cNvSpPr>
          <p:nvPr/>
        </p:nvSpPr>
        <p:spPr bwMode="auto">
          <a:xfrm>
            <a:off x="1303338" y="5140325"/>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8" name="Group 105"/>
          <p:cNvGrpSpPr>
            <a:grpSpLocks/>
          </p:cNvGrpSpPr>
          <p:nvPr/>
        </p:nvGrpSpPr>
        <p:grpSpPr bwMode="auto">
          <a:xfrm>
            <a:off x="1909763" y="4383088"/>
            <a:ext cx="790575" cy="190500"/>
            <a:chOff x="1632" y="1890"/>
            <a:chExt cx="474" cy="120"/>
          </a:xfrm>
        </p:grpSpPr>
        <p:sp>
          <p:nvSpPr>
            <p:cNvPr id="17536"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7"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9" name="Group 108"/>
          <p:cNvGrpSpPr>
            <a:grpSpLocks/>
          </p:cNvGrpSpPr>
          <p:nvPr/>
        </p:nvGrpSpPr>
        <p:grpSpPr bwMode="auto">
          <a:xfrm>
            <a:off x="1909763" y="4435475"/>
            <a:ext cx="790575" cy="190500"/>
            <a:chOff x="1632" y="1890"/>
            <a:chExt cx="474" cy="120"/>
          </a:xfrm>
        </p:grpSpPr>
        <p:sp>
          <p:nvSpPr>
            <p:cNvPr id="17534"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5"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0" name="Group 111"/>
          <p:cNvGrpSpPr>
            <a:grpSpLocks/>
          </p:cNvGrpSpPr>
          <p:nvPr/>
        </p:nvGrpSpPr>
        <p:grpSpPr bwMode="auto">
          <a:xfrm>
            <a:off x="1909763" y="4483100"/>
            <a:ext cx="790575" cy="190500"/>
            <a:chOff x="1632" y="1890"/>
            <a:chExt cx="474" cy="120"/>
          </a:xfrm>
        </p:grpSpPr>
        <p:sp>
          <p:nvSpPr>
            <p:cNvPr id="17532"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3"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1" name="Group 114"/>
          <p:cNvGrpSpPr>
            <a:grpSpLocks/>
          </p:cNvGrpSpPr>
          <p:nvPr/>
        </p:nvGrpSpPr>
        <p:grpSpPr bwMode="auto">
          <a:xfrm>
            <a:off x="1909763" y="4530725"/>
            <a:ext cx="790575" cy="190500"/>
            <a:chOff x="1632" y="1890"/>
            <a:chExt cx="474" cy="120"/>
          </a:xfrm>
        </p:grpSpPr>
        <p:sp>
          <p:nvSpPr>
            <p:cNvPr id="17530"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1"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2" name="Group 117"/>
          <p:cNvGrpSpPr>
            <a:grpSpLocks/>
          </p:cNvGrpSpPr>
          <p:nvPr/>
        </p:nvGrpSpPr>
        <p:grpSpPr bwMode="auto">
          <a:xfrm>
            <a:off x="1909763" y="4573588"/>
            <a:ext cx="790575" cy="190500"/>
            <a:chOff x="1632" y="1890"/>
            <a:chExt cx="474" cy="120"/>
          </a:xfrm>
        </p:grpSpPr>
        <p:sp>
          <p:nvSpPr>
            <p:cNvPr id="17528"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9"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3" name="Group 120"/>
          <p:cNvGrpSpPr>
            <a:grpSpLocks/>
          </p:cNvGrpSpPr>
          <p:nvPr/>
        </p:nvGrpSpPr>
        <p:grpSpPr bwMode="auto">
          <a:xfrm>
            <a:off x="1909763" y="4616450"/>
            <a:ext cx="790575" cy="190500"/>
            <a:chOff x="1632" y="1890"/>
            <a:chExt cx="474" cy="120"/>
          </a:xfrm>
        </p:grpSpPr>
        <p:sp>
          <p:nvSpPr>
            <p:cNvPr id="17526"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7"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4" name="Group 123"/>
          <p:cNvGrpSpPr>
            <a:grpSpLocks/>
          </p:cNvGrpSpPr>
          <p:nvPr/>
        </p:nvGrpSpPr>
        <p:grpSpPr bwMode="auto">
          <a:xfrm>
            <a:off x="1909763" y="4664075"/>
            <a:ext cx="790575" cy="190500"/>
            <a:chOff x="1632" y="1890"/>
            <a:chExt cx="474" cy="120"/>
          </a:xfrm>
        </p:grpSpPr>
        <p:sp>
          <p:nvSpPr>
            <p:cNvPr id="17524"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5"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5" name="Group 126"/>
          <p:cNvGrpSpPr>
            <a:grpSpLocks/>
          </p:cNvGrpSpPr>
          <p:nvPr/>
        </p:nvGrpSpPr>
        <p:grpSpPr bwMode="auto">
          <a:xfrm>
            <a:off x="1909763" y="4711700"/>
            <a:ext cx="790575" cy="190500"/>
            <a:chOff x="1632" y="1890"/>
            <a:chExt cx="474" cy="120"/>
          </a:xfrm>
        </p:grpSpPr>
        <p:sp>
          <p:nvSpPr>
            <p:cNvPr id="17522"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3"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6" name="Group 129"/>
          <p:cNvGrpSpPr>
            <a:grpSpLocks/>
          </p:cNvGrpSpPr>
          <p:nvPr/>
        </p:nvGrpSpPr>
        <p:grpSpPr bwMode="auto">
          <a:xfrm>
            <a:off x="1909763" y="4759325"/>
            <a:ext cx="790575" cy="190500"/>
            <a:chOff x="1632" y="1890"/>
            <a:chExt cx="474" cy="120"/>
          </a:xfrm>
        </p:grpSpPr>
        <p:sp>
          <p:nvSpPr>
            <p:cNvPr id="17520"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1"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7" name="Group 132"/>
          <p:cNvGrpSpPr>
            <a:grpSpLocks/>
          </p:cNvGrpSpPr>
          <p:nvPr/>
        </p:nvGrpSpPr>
        <p:grpSpPr bwMode="auto">
          <a:xfrm>
            <a:off x="1909763" y="4806950"/>
            <a:ext cx="790575" cy="190500"/>
            <a:chOff x="1632" y="1890"/>
            <a:chExt cx="474" cy="120"/>
          </a:xfrm>
        </p:grpSpPr>
        <p:sp>
          <p:nvSpPr>
            <p:cNvPr id="17518"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9"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8" name="Group 135"/>
          <p:cNvGrpSpPr>
            <a:grpSpLocks/>
          </p:cNvGrpSpPr>
          <p:nvPr/>
        </p:nvGrpSpPr>
        <p:grpSpPr bwMode="auto">
          <a:xfrm>
            <a:off x="1909763" y="4854575"/>
            <a:ext cx="790575" cy="190500"/>
            <a:chOff x="1632" y="1890"/>
            <a:chExt cx="474" cy="120"/>
          </a:xfrm>
        </p:grpSpPr>
        <p:sp>
          <p:nvSpPr>
            <p:cNvPr id="17516"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7"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9" name="Group 138"/>
          <p:cNvGrpSpPr>
            <a:grpSpLocks/>
          </p:cNvGrpSpPr>
          <p:nvPr/>
        </p:nvGrpSpPr>
        <p:grpSpPr bwMode="auto">
          <a:xfrm>
            <a:off x="1909763" y="4902200"/>
            <a:ext cx="790575" cy="190500"/>
            <a:chOff x="1632" y="1890"/>
            <a:chExt cx="474" cy="120"/>
          </a:xfrm>
        </p:grpSpPr>
        <p:sp>
          <p:nvSpPr>
            <p:cNvPr id="17514"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5"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37" name="Line 141"/>
          <p:cNvSpPr>
            <a:spLocks noChangeShapeType="1"/>
          </p:cNvSpPr>
          <p:nvPr/>
        </p:nvSpPr>
        <p:spPr bwMode="auto">
          <a:xfrm flipV="1">
            <a:off x="2390775" y="4949825"/>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0" name="Group 142"/>
          <p:cNvGrpSpPr>
            <a:grpSpLocks/>
          </p:cNvGrpSpPr>
          <p:nvPr/>
        </p:nvGrpSpPr>
        <p:grpSpPr bwMode="auto">
          <a:xfrm>
            <a:off x="1909763" y="4335463"/>
            <a:ext cx="790575" cy="190500"/>
            <a:chOff x="1632" y="1890"/>
            <a:chExt cx="474" cy="120"/>
          </a:xfrm>
        </p:grpSpPr>
        <p:sp>
          <p:nvSpPr>
            <p:cNvPr id="17512"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3"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39" name="Oval 145"/>
          <p:cNvSpPr>
            <a:spLocks noChangeArrowheads="1"/>
          </p:cNvSpPr>
          <p:nvPr/>
        </p:nvSpPr>
        <p:spPr bwMode="auto">
          <a:xfrm>
            <a:off x="6024563" y="38052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0" name="Oval 146"/>
          <p:cNvSpPr>
            <a:spLocks noChangeArrowheads="1"/>
          </p:cNvSpPr>
          <p:nvPr/>
        </p:nvSpPr>
        <p:spPr bwMode="auto">
          <a:xfrm>
            <a:off x="6024563" y="522446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1" name="Oval 147"/>
          <p:cNvSpPr>
            <a:spLocks noChangeArrowheads="1"/>
          </p:cNvSpPr>
          <p:nvPr/>
        </p:nvSpPr>
        <p:spPr bwMode="auto">
          <a:xfrm>
            <a:off x="1262063" y="4314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2" name="Oval 148"/>
          <p:cNvSpPr>
            <a:spLocks noChangeArrowheads="1"/>
          </p:cNvSpPr>
          <p:nvPr/>
        </p:nvSpPr>
        <p:spPr bwMode="auto">
          <a:xfrm>
            <a:off x="1262063" y="51038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246939" name="Object 155"/>
          <p:cNvGraphicFramePr>
            <a:graphicFrameLocks noChangeAspect="1"/>
          </p:cNvGraphicFramePr>
          <p:nvPr/>
        </p:nvGraphicFramePr>
        <p:xfrm>
          <a:off x="1422400" y="898525"/>
          <a:ext cx="6045200" cy="877888"/>
        </p:xfrm>
        <a:graphic>
          <a:graphicData uri="http://schemas.openxmlformats.org/presentationml/2006/ole">
            <p:oleObj spid="_x0000_s45058" name="Ecuación" r:id="rId4" imgW="2781000" imgH="406080" progId="Equation.3">
              <p:embed/>
            </p:oleObj>
          </a:graphicData>
        </a:graphic>
      </p:graphicFrame>
      <p:grpSp>
        <p:nvGrpSpPr>
          <p:cNvPr id="211" name="Group 156"/>
          <p:cNvGrpSpPr>
            <a:grpSpLocks/>
          </p:cNvGrpSpPr>
          <p:nvPr/>
        </p:nvGrpSpPr>
        <p:grpSpPr bwMode="auto">
          <a:xfrm>
            <a:off x="539750" y="4387850"/>
            <a:ext cx="774700" cy="754063"/>
            <a:chOff x="445" y="1179"/>
            <a:chExt cx="488" cy="475"/>
          </a:xfrm>
        </p:grpSpPr>
        <p:cxnSp>
          <p:nvCxnSpPr>
            <p:cNvPr id="17508"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7509"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12" name="Group 159"/>
            <p:cNvGrpSpPr>
              <a:grpSpLocks/>
            </p:cNvGrpSpPr>
            <p:nvPr/>
          </p:nvGrpSpPr>
          <p:grpSpPr bwMode="auto">
            <a:xfrm>
              <a:off x="445" y="1261"/>
              <a:ext cx="301" cy="301"/>
              <a:chOff x="445" y="1261"/>
              <a:chExt cx="301" cy="301"/>
            </a:xfrm>
          </p:grpSpPr>
          <p:sp>
            <p:nvSpPr>
              <p:cNvPr id="17511"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7411" name="Object 161"/>
              <p:cNvGraphicFramePr>
                <a:graphicFrameLocks noChangeAspect="1"/>
              </p:cNvGraphicFramePr>
              <p:nvPr/>
            </p:nvGraphicFramePr>
            <p:xfrm>
              <a:off x="452" y="1343"/>
              <a:ext cx="286" cy="162"/>
            </p:xfrm>
            <a:graphic>
              <a:graphicData uri="http://schemas.openxmlformats.org/presentationml/2006/ole">
                <p:oleObj spid="_x0000_s45059" name="Dibujo" r:id="rId5" imgW="857160" imgH="485640" progId="Presentations.Drawing.17">
                  <p:embed/>
                </p:oleObj>
              </a:graphicData>
            </a:graphic>
          </p:graphicFrame>
        </p:grpSp>
      </p:grpSp>
      <p:cxnSp>
        <p:nvCxnSpPr>
          <p:cNvPr id="249" name="248 Conector recto de flecha"/>
          <p:cNvCxnSpPr/>
          <p:nvPr/>
        </p:nvCxnSpPr>
        <p:spPr>
          <a:xfrm flipV="1">
            <a:off x="7843838" y="2886075"/>
            <a:ext cx="481012" cy="471488"/>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876550"/>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4" name="223 CuadroTexto"/>
          <p:cNvSpPr txBox="1">
            <a:spLocks noChangeArrowheads="1"/>
          </p:cNvSpPr>
          <p:nvPr/>
        </p:nvSpPr>
        <p:spPr bwMode="auto">
          <a:xfrm>
            <a:off x="0" y="0"/>
            <a:ext cx="9144000" cy="461963"/>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400" b="1">
                <a:solidFill>
                  <a:srgbClr val="FFFFFF"/>
                </a:solidFill>
                <a:latin typeface="Calibri" pitchFamily="34" charset="0"/>
              </a:rPr>
              <a:t>Un supuesto:         n</a:t>
            </a:r>
            <a:r>
              <a:rPr lang="es-ES_tradnl" sz="2400" b="1" baseline="-25000">
                <a:solidFill>
                  <a:srgbClr val="FFFFFF"/>
                </a:solidFill>
                <a:latin typeface="Calibri" pitchFamily="34" charset="0"/>
              </a:rPr>
              <a:t>S </a:t>
            </a:r>
            <a:r>
              <a:rPr lang="es-ES_tradnl" sz="2400" b="1">
                <a:solidFill>
                  <a:srgbClr val="FFFFFF"/>
                </a:solidFill>
                <a:latin typeface="Calibri" pitchFamily="34" charset="0"/>
              </a:rPr>
              <a:t>= 10 n</a:t>
            </a:r>
            <a:r>
              <a:rPr lang="es-ES_tradnl" sz="2400" b="1" baseline="-25000">
                <a:solidFill>
                  <a:srgbClr val="FFFFFF"/>
                </a:solidFill>
                <a:latin typeface="Calibri" pitchFamily="34" charset="0"/>
              </a:rPr>
              <a:t>p</a:t>
            </a:r>
            <a:r>
              <a:rPr lang="es-ES_tradnl" sz="2400" b="1">
                <a:solidFill>
                  <a:srgbClr val="FFFFFF"/>
                </a:solidFill>
                <a:latin typeface="Calibri" pitchFamily="34" charset="0"/>
              </a:rPr>
              <a:t>    ;     V</a:t>
            </a:r>
            <a:r>
              <a:rPr lang="es-ES_tradnl" sz="2400" b="1" baseline="-25000">
                <a:solidFill>
                  <a:srgbClr val="FFFFFF"/>
                </a:solidFill>
                <a:latin typeface="Calibri" pitchFamily="34" charset="0"/>
              </a:rPr>
              <a:t>P </a:t>
            </a:r>
            <a:r>
              <a:rPr lang="es-ES_tradnl" sz="2400" b="1">
                <a:solidFill>
                  <a:srgbClr val="FFFFFF"/>
                </a:solidFill>
                <a:latin typeface="Calibri" pitchFamily="34" charset="0"/>
              </a:rPr>
              <a:t>= 100 V </a:t>
            </a:r>
          </a:p>
        </p:txBody>
      </p:sp>
      <p:sp>
        <p:nvSpPr>
          <p:cNvPr id="17448" name="Line 14"/>
          <p:cNvSpPr>
            <a:spLocks noChangeShapeType="1"/>
          </p:cNvSpPr>
          <p:nvPr/>
        </p:nvSpPr>
        <p:spPr bwMode="auto">
          <a:xfrm>
            <a:off x="5356225" y="4583113"/>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49" name="Oval 146"/>
          <p:cNvSpPr>
            <a:spLocks noChangeArrowheads="1"/>
          </p:cNvSpPr>
          <p:nvPr/>
        </p:nvSpPr>
        <p:spPr bwMode="auto">
          <a:xfrm>
            <a:off x="6024563" y="45291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13" name="237 Grupo"/>
          <p:cNvGrpSpPr>
            <a:grpSpLocks/>
          </p:cNvGrpSpPr>
          <p:nvPr/>
        </p:nvGrpSpPr>
        <p:grpSpPr bwMode="auto">
          <a:xfrm>
            <a:off x="6611938" y="4400582"/>
            <a:ext cx="477837" cy="295250"/>
            <a:chOff x="2222795" y="4722787"/>
            <a:chExt cx="477837" cy="295609"/>
          </a:xfrm>
        </p:grpSpPr>
        <p:sp>
          <p:nvSpPr>
            <p:cNvPr id="17500" name="Line 8"/>
            <p:cNvSpPr>
              <a:spLocks noChangeShapeType="1"/>
            </p:cNvSpPr>
            <p:nvPr/>
          </p:nvSpPr>
          <p:spPr bwMode="auto">
            <a:xfrm rot="1501438" flipV="1">
              <a:off x="2222795" y="4792528"/>
              <a:ext cx="477837"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4" name="20 Grupo"/>
            <p:cNvGrpSpPr>
              <a:grpSpLocks/>
            </p:cNvGrpSpPr>
            <p:nvPr/>
          </p:nvGrpSpPr>
          <p:grpSpPr bwMode="auto">
            <a:xfrm>
              <a:off x="2428646" y="4722787"/>
              <a:ext cx="238919" cy="181758"/>
              <a:chOff x="2428646" y="4722787"/>
              <a:chExt cx="238919" cy="181758"/>
            </a:xfrm>
          </p:grpSpPr>
          <p:sp>
            <p:nvSpPr>
              <p:cNvPr id="17502" name="Line 10"/>
              <p:cNvSpPr>
                <a:spLocks noChangeShapeType="1"/>
              </p:cNvSpPr>
              <p:nvPr/>
            </p:nvSpPr>
            <p:spPr bwMode="auto">
              <a:xfrm rot="21592958">
                <a:off x="2547097" y="4722787"/>
                <a:ext cx="0" cy="181758"/>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03" name="Line 11"/>
              <p:cNvSpPr>
                <a:spLocks noChangeShapeType="1"/>
              </p:cNvSpPr>
              <p:nvPr/>
            </p:nvSpPr>
            <p:spPr bwMode="auto">
              <a:xfrm rot="21592958">
                <a:off x="2428646" y="4741835"/>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15" name="242 Grupo"/>
          <p:cNvGrpSpPr>
            <a:grpSpLocks/>
          </p:cNvGrpSpPr>
          <p:nvPr/>
        </p:nvGrpSpPr>
        <p:grpSpPr bwMode="auto">
          <a:xfrm>
            <a:off x="6594726" y="4214813"/>
            <a:ext cx="528637" cy="368300"/>
            <a:chOff x="2196760" y="4536500"/>
            <a:chExt cx="529771" cy="368875"/>
          </a:xfrm>
        </p:grpSpPr>
        <p:sp>
          <p:nvSpPr>
            <p:cNvPr id="17496"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97"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32" name="231 Conector recto"/>
            <p:cNvCxnSpPr/>
            <p:nvPr/>
          </p:nvCxnSpPr>
          <p:spPr>
            <a:xfrm>
              <a:off x="2198350" y="4905375"/>
              <a:ext cx="52818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499"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cxnSp>
        <p:nvCxnSpPr>
          <p:cNvPr id="237" name="236 Conector recto de flecha"/>
          <p:cNvCxnSpPr>
            <a:stCxn id="227" idx="0"/>
          </p:cNvCxnSpPr>
          <p:nvPr/>
        </p:nvCxnSpPr>
        <p:spPr>
          <a:xfrm flipV="1">
            <a:off x="7853363" y="2752725"/>
            <a:ext cx="4762" cy="5572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216" name="234 Grupo"/>
          <p:cNvGrpSpPr>
            <a:grpSpLocks/>
          </p:cNvGrpSpPr>
          <p:nvPr/>
        </p:nvGrpSpPr>
        <p:grpSpPr bwMode="auto">
          <a:xfrm>
            <a:off x="7686675" y="3570288"/>
            <a:ext cx="806450" cy="522287"/>
            <a:chOff x="7887451" y="3166309"/>
            <a:chExt cx="806116" cy="523220"/>
          </a:xfrm>
        </p:grpSpPr>
        <p:sp>
          <p:nvSpPr>
            <p:cNvPr id="238" name="237 Elipse"/>
            <p:cNvSpPr/>
            <p:nvPr/>
          </p:nvSpPr>
          <p:spPr>
            <a:xfrm>
              <a:off x="7892212" y="3212428"/>
              <a:ext cx="409405" cy="4087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91" name="238 CuadroTexto"/>
            <p:cNvSpPr txBox="1">
              <a:spLocks noChangeArrowheads="1"/>
            </p:cNvSpPr>
            <p:nvPr/>
          </p:nvSpPr>
          <p:spPr bwMode="auto">
            <a:xfrm>
              <a:off x="7887451" y="3166309"/>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V</a:t>
              </a:r>
            </a:p>
          </p:txBody>
        </p:sp>
      </p:grpSp>
      <p:grpSp>
        <p:nvGrpSpPr>
          <p:cNvPr id="217" name="221 Grupo"/>
          <p:cNvGrpSpPr>
            <a:grpSpLocks/>
          </p:cNvGrpSpPr>
          <p:nvPr/>
        </p:nvGrpSpPr>
        <p:grpSpPr bwMode="auto">
          <a:xfrm>
            <a:off x="238125" y="2030413"/>
            <a:ext cx="1428750" cy="3575050"/>
            <a:chOff x="237506" y="2030681"/>
            <a:chExt cx="1428882" cy="3574472"/>
          </a:xfrm>
        </p:grpSpPr>
        <p:sp>
          <p:nvSpPr>
            <p:cNvPr id="17456" name="Rectangle 177"/>
            <p:cNvSpPr>
              <a:spLocks noChangeArrowheads="1"/>
            </p:cNvSpPr>
            <p:nvPr/>
          </p:nvSpPr>
          <p:spPr bwMode="auto">
            <a:xfrm>
              <a:off x="393104" y="2239110"/>
              <a:ext cx="1236888" cy="1236887"/>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7" name="Rectangle 178"/>
            <p:cNvSpPr>
              <a:spLocks noChangeArrowheads="1"/>
            </p:cNvSpPr>
            <p:nvPr/>
          </p:nvSpPr>
          <p:spPr bwMode="auto">
            <a:xfrm>
              <a:off x="393104" y="2239110"/>
              <a:ext cx="1215834" cy="1215834"/>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8" name="Rectangle 179"/>
            <p:cNvSpPr>
              <a:spLocks noChangeArrowheads="1"/>
            </p:cNvSpPr>
            <p:nvPr/>
          </p:nvSpPr>
          <p:spPr bwMode="auto">
            <a:xfrm>
              <a:off x="393104" y="2057277"/>
              <a:ext cx="1236888" cy="1418720"/>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9" name="Freeform 180"/>
            <p:cNvSpPr>
              <a:spLocks/>
            </p:cNvSpPr>
            <p:nvPr/>
          </p:nvSpPr>
          <p:spPr bwMode="auto">
            <a:xfrm>
              <a:off x="382578" y="2030681"/>
              <a:ext cx="1236888" cy="1434789"/>
            </a:xfrm>
            <a:custGeom>
              <a:avLst/>
              <a:gdLst>
                <a:gd name="T0" fmla="*/ 10527 w 1175"/>
                <a:gd name="T1" fmla="*/ 1410367 h 1175"/>
                <a:gd name="T2" fmla="*/ 1215835 w 1175"/>
                <a:gd name="T3" fmla="*/ 1410367 h 1175"/>
                <a:gd name="T4" fmla="*/ 1215835 w 1175"/>
                <a:gd name="T5" fmla="*/ 24422 h 1175"/>
                <a:gd name="T6" fmla="*/ 10527 w 1175"/>
                <a:gd name="T7" fmla="*/ 24422 h 1175"/>
                <a:gd name="T8" fmla="*/ 10527 w 1175"/>
                <a:gd name="T9" fmla="*/ 0 h 1175"/>
                <a:gd name="T10" fmla="*/ 1236888 w 1175"/>
                <a:gd name="T11" fmla="*/ 0 h 1175"/>
                <a:gd name="T12" fmla="*/ 1236888 w 1175"/>
                <a:gd name="T13" fmla="*/ 1434789 h 1175"/>
                <a:gd name="T14" fmla="*/ 0 w 1175"/>
                <a:gd name="T15" fmla="*/ 1434789 h 1175"/>
                <a:gd name="T16" fmla="*/ 0 w 1175"/>
                <a:gd name="T17" fmla="*/ 1422578 h 1175"/>
                <a:gd name="T18" fmla="*/ 10527 w 1175"/>
                <a:gd name="T19" fmla="*/ 1410367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60" name="Freeform 181"/>
            <p:cNvSpPr>
              <a:spLocks/>
            </p:cNvSpPr>
            <p:nvPr/>
          </p:nvSpPr>
          <p:spPr bwMode="auto">
            <a:xfrm flipH="1">
              <a:off x="378367" y="2030681"/>
              <a:ext cx="30528" cy="1424263"/>
            </a:xfrm>
            <a:custGeom>
              <a:avLst/>
              <a:gdLst>
                <a:gd name="T0" fmla="*/ 30528 w 20"/>
                <a:gd name="T1" fmla="*/ 12225 h 1165"/>
                <a:gd name="T2" fmla="*/ 30528 w 20"/>
                <a:gd name="T3" fmla="*/ 1424263 h 1165"/>
                <a:gd name="T4" fmla="*/ 0 w 20"/>
                <a:gd name="T5" fmla="*/ 1424263 h 1165"/>
                <a:gd name="T6" fmla="*/ 0 w 20"/>
                <a:gd name="T7" fmla="*/ 0 h 1165"/>
                <a:gd name="T8" fmla="*/ 15264 w 20"/>
                <a:gd name="T9" fmla="*/ 0 h 1165"/>
                <a:gd name="T10" fmla="*/ 30528 w 20"/>
                <a:gd name="T11" fmla="*/ 12225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8" name="261 Grupo"/>
            <p:cNvGrpSpPr>
              <a:grpSpLocks/>
            </p:cNvGrpSpPr>
            <p:nvPr/>
          </p:nvGrpSpPr>
          <p:grpSpPr bwMode="auto">
            <a:xfrm>
              <a:off x="452315" y="2166815"/>
              <a:ext cx="1214073" cy="885825"/>
              <a:chOff x="1619251" y="2119313"/>
              <a:chExt cx="1214073" cy="885825"/>
            </a:xfrm>
          </p:grpSpPr>
          <p:sp>
            <p:nvSpPr>
              <p:cNvPr id="266" name="15 Rectángulo"/>
              <p:cNvSpPr/>
              <p:nvPr/>
            </p:nvSpPr>
            <p:spPr>
              <a:xfrm>
                <a:off x="1618775" y="2119682"/>
                <a:ext cx="1105002" cy="8856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79" name="Rectangle 182"/>
              <p:cNvSpPr>
                <a:spLocks noChangeArrowheads="1"/>
              </p:cNvSpPr>
              <p:nvPr/>
            </p:nvSpPr>
            <p:spPr bwMode="auto">
              <a:xfrm>
                <a:off x="1638299" y="2137420"/>
                <a:ext cx="1066801" cy="858193"/>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0" name="Freeform 187"/>
              <p:cNvSpPr>
                <a:spLocks/>
              </p:cNvSpPr>
              <p:nvPr/>
            </p:nvSpPr>
            <p:spPr bwMode="auto">
              <a:xfrm>
                <a:off x="1803207" y="2518988"/>
                <a:ext cx="52634" cy="32632"/>
              </a:xfrm>
              <a:custGeom>
                <a:avLst/>
                <a:gdLst>
                  <a:gd name="T0" fmla="*/ 21054 w 50"/>
                  <a:gd name="T1" fmla="*/ 0 h 31"/>
                  <a:gd name="T2" fmla="*/ 52634 w 50"/>
                  <a:gd name="T3" fmla="*/ 32632 h 31"/>
                  <a:gd name="T4" fmla="*/ 31580 w 50"/>
                  <a:gd name="T5" fmla="*/ 32632 h 31"/>
                  <a:gd name="T6" fmla="*/ 0 w 50"/>
                  <a:gd name="T7" fmla="*/ 0 h 31"/>
                  <a:gd name="T8" fmla="*/ 21054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1" name="Freeform 189"/>
              <p:cNvSpPr>
                <a:spLocks/>
              </p:cNvSpPr>
              <p:nvPr/>
            </p:nvSpPr>
            <p:spPr bwMode="auto">
              <a:xfrm>
                <a:off x="2480074" y="2529515"/>
                <a:ext cx="52634" cy="43159"/>
              </a:xfrm>
              <a:custGeom>
                <a:avLst/>
                <a:gdLst>
                  <a:gd name="T0" fmla="*/ 0 w 50"/>
                  <a:gd name="T1" fmla="*/ 43159 h 41"/>
                  <a:gd name="T2" fmla="*/ 31580 w 50"/>
                  <a:gd name="T3" fmla="*/ 0 h 41"/>
                  <a:gd name="T4" fmla="*/ 52634 w 50"/>
                  <a:gd name="T5" fmla="*/ 0 h 41"/>
                  <a:gd name="T6" fmla="*/ 21054 w 50"/>
                  <a:gd name="T7" fmla="*/ 43159 h 41"/>
                  <a:gd name="T8" fmla="*/ 0 w 50"/>
                  <a:gd name="T9" fmla="*/ 43159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2" name="Rectangle 190"/>
              <p:cNvSpPr>
                <a:spLocks noChangeArrowheads="1"/>
              </p:cNvSpPr>
              <p:nvPr/>
            </p:nvSpPr>
            <p:spPr bwMode="auto">
              <a:xfrm>
                <a:off x="1736889" y="2338726"/>
                <a:ext cx="110962" cy="184666"/>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200">
                    <a:solidFill>
                      <a:srgbClr val="000000"/>
                    </a:solidFill>
                  </a:rPr>
                  <a:t>0</a:t>
                </a:r>
              </a:p>
            </p:txBody>
          </p:sp>
          <p:sp>
            <p:nvSpPr>
              <p:cNvPr id="17483" name="Arc 196"/>
              <p:cNvSpPr>
                <a:spLocks/>
              </p:cNvSpPr>
              <p:nvPr/>
            </p:nvSpPr>
            <p:spPr bwMode="auto">
              <a:xfrm rot="-2565060">
                <a:off x="1884263" y="2278979"/>
                <a:ext cx="577916" cy="56738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84" name="Line 197"/>
              <p:cNvSpPr>
                <a:spLocks noChangeShapeType="1"/>
              </p:cNvSpPr>
              <p:nvPr/>
            </p:nvSpPr>
            <p:spPr bwMode="auto">
              <a:xfrm>
                <a:off x="2164273" y="2403194"/>
                <a:ext cx="0" cy="536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73" name="272 Elipse"/>
              <p:cNvSpPr/>
              <p:nvPr/>
            </p:nvSpPr>
            <p:spPr bwMode="auto">
              <a:xfrm>
                <a:off x="2144285" y="2862512"/>
                <a:ext cx="44454" cy="444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19" name="229 Grupo"/>
              <p:cNvGrpSpPr>
                <a:grpSpLocks/>
              </p:cNvGrpSpPr>
              <p:nvPr/>
            </p:nvGrpSpPr>
            <p:grpSpPr bwMode="auto">
              <a:xfrm>
                <a:off x="1949170" y="2163817"/>
                <a:ext cx="884154" cy="433897"/>
                <a:chOff x="7524213" y="1752218"/>
                <a:chExt cx="1333366" cy="654349"/>
              </a:xfrm>
            </p:grpSpPr>
            <p:sp>
              <p:nvSpPr>
                <p:cNvPr id="17488" name="275 CuadroTexto"/>
                <p:cNvSpPr txBox="1">
                  <a:spLocks noChangeArrowheads="1"/>
                </p:cNvSpPr>
                <p:nvPr/>
              </p:nvSpPr>
              <p:spPr bwMode="auto">
                <a:xfrm>
                  <a:off x="7524213" y="1752218"/>
                  <a:ext cx="658788"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a:t>
                  </a:r>
                </a:p>
              </p:txBody>
            </p:sp>
            <p:sp>
              <p:nvSpPr>
                <p:cNvPr id="17489" name="276 CuadroTexto"/>
                <p:cNvSpPr txBox="1">
                  <a:spLocks noChangeArrowheads="1"/>
                </p:cNvSpPr>
                <p:nvPr/>
              </p:nvSpPr>
              <p:spPr bwMode="auto">
                <a:xfrm rot="2102441">
                  <a:off x="8153265" y="1988832"/>
                  <a:ext cx="704314"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200</a:t>
                  </a:r>
                </a:p>
              </p:txBody>
            </p:sp>
          </p:grpSp>
          <p:cxnSp>
            <p:nvCxnSpPr>
              <p:cNvPr id="275" name="274 Conector recto de flecha"/>
              <p:cNvCxnSpPr>
                <a:stCxn id="273" idx="0"/>
              </p:cNvCxnSpPr>
              <p:nvPr/>
            </p:nvCxnSpPr>
            <p:spPr>
              <a:xfrm flipH="1" flipV="1">
                <a:off x="2164925" y="2478399"/>
                <a:ext cx="1587" cy="3841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20" name="275 Grupo"/>
            <p:cNvGrpSpPr>
              <a:grpSpLocks/>
            </p:cNvGrpSpPr>
            <p:nvPr/>
          </p:nvGrpSpPr>
          <p:grpSpPr bwMode="auto">
            <a:xfrm>
              <a:off x="237506" y="3241964"/>
              <a:ext cx="1068781" cy="2363189"/>
              <a:chOff x="237506" y="3241964"/>
              <a:chExt cx="1068781" cy="2363189"/>
            </a:xfrm>
          </p:grpSpPr>
          <p:sp>
            <p:nvSpPr>
              <p:cNvPr id="17473" name="Line 193"/>
              <p:cNvSpPr>
                <a:spLocks noChangeShapeType="1"/>
              </p:cNvSpPr>
              <p:nvPr/>
            </p:nvSpPr>
            <p:spPr bwMode="auto">
              <a:xfrm>
                <a:off x="244579" y="5597865"/>
                <a:ext cx="106170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62" name="261 Conector recto"/>
              <p:cNvCxnSpPr/>
              <p:nvPr/>
            </p:nvCxnSpPr>
            <p:spPr>
              <a:xfrm>
                <a:off x="1305993" y="3241747"/>
                <a:ext cx="0" cy="1115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262 Conector recto"/>
              <p:cNvCxnSpPr>
                <a:stCxn id="17477" idx="0"/>
              </p:cNvCxnSpPr>
              <p:nvPr/>
            </p:nvCxnSpPr>
            <p:spPr>
              <a:xfrm>
                <a:off x="237506" y="3270317"/>
                <a:ext cx="11114" cy="2334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a:off x="1305993" y="5178184"/>
                <a:ext cx="0" cy="426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77" name="Line 194"/>
              <p:cNvSpPr>
                <a:spLocks noChangeShapeType="1"/>
              </p:cNvSpPr>
              <p:nvPr/>
            </p:nvSpPr>
            <p:spPr bwMode="auto">
              <a:xfrm>
                <a:off x="237506" y="3270136"/>
                <a:ext cx="46662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63" name="AutoShape 191"/>
            <p:cNvSpPr>
              <a:spLocks noChangeArrowheads="1"/>
            </p:cNvSpPr>
            <p:nvPr/>
          </p:nvSpPr>
          <p:spPr bwMode="auto">
            <a:xfrm>
              <a:off x="643640"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0" name="249 Elipse"/>
            <p:cNvSpPr/>
            <p:nvPr/>
          </p:nvSpPr>
          <p:spPr bwMode="auto">
            <a:xfrm>
              <a:off x="675696" y="3222700"/>
              <a:ext cx="74620" cy="76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22" name="274 Grupo"/>
            <p:cNvGrpSpPr>
              <a:grpSpLocks/>
            </p:cNvGrpSpPr>
            <p:nvPr/>
          </p:nvGrpSpPr>
          <p:grpSpPr bwMode="auto">
            <a:xfrm>
              <a:off x="1234790" y="3194934"/>
              <a:ext cx="144216" cy="144216"/>
              <a:chOff x="1220503" y="3194934"/>
              <a:chExt cx="144216" cy="144216"/>
            </a:xfrm>
          </p:grpSpPr>
          <p:sp>
            <p:nvSpPr>
              <p:cNvPr id="17471" name="AutoShape 192"/>
              <p:cNvSpPr>
                <a:spLocks noChangeArrowheads="1"/>
              </p:cNvSpPr>
              <p:nvPr/>
            </p:nvSpPr>
            <p:spPr bwMode="auto">
              <a:xfrm>
                <a:off x="1220503"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60" name="259 Elipse"/>
              <p:cNvSpPr/>
              <p:nvPr/>
            </p:nvSpPr>
            <p:spPr bwMode="auto">
              <a:xfrm>
                <a:off x="1253602" y="3229050"/>
                <a:ext cx="74619" cy="746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7466" name="Oval 147"/>
            <p:cNvSpPr>
              <a:spLocks noChangeArrowheads="1"/>
            </p:cNvSpPr>
            <p:nvPr/>
          </p:nvSpPr>
          <p:spPr bwMode="auto">
            <a:xfrm>
              <a:off x="1262063" y="431532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67" name="Oval 148"/>
            <p:cNvSpPr>
              <a:spLocks noChangeArrowheads="1"/>
            </p:cNvSpPr>
            <p:nvPr/>
          </p:nvSpPr>
          <p:spPr bwMode="auto">
            <a:xfrm>
              <a:off x="1262063" y="510431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23" name="282 Grupo"/>
            <p:cNvGrpSpPr>
              <a:grpSpLocks/>
            </p:cNvGrpSpPr>
            <p:nvPr/>
          </p:nvGrpSpPr>
          <p:grpSpPr bwMode="auto">
            <a:xfrm>
              <a:off x="843271" y="3060927"/>
              <a:ext cx="774581" cy="400110"/>
              <a:chOff x="3595996" y="2375127"/>
              <a:chExt cx="774581" cy="400110"/>
            </a:xfrm>
          </p:grpSpPr>
          <p:sp>
            <p:nvSpPr>
              <p:cNvPr id="257" name="256 Elipse"/>
              <p:cNvSpPr/>
              <p:nvPr/>
            </p:nvSpPr>
            <p:spPr>
              <a:xfrm>
                <a:off x="3622114" y="2419444"/>
                <a:ext cx="301653" cy="3015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70" name="257 CuadroTexto"/>
              <p:cNvSpPr txBox="1">
                <a:spLocks noChangeArrowheads="1"/>
              </p:cNvSpPr>
              <p:nvPr/>
            </p:nvSpPr>
            <p:spPr bwMode="auto">
              <a:xfrm>
                <a:off x="3595996" y="2375127"/>
                <a:ext cx="774581"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b="1">
                    <a:solidFill>
                      <a:srgbClr val="000000"/>
                    </a:solidFill>
                  </a:rPr>
                  <a:t>V</a:t>
                </a:r>
              </a:p>
            </p:txBody>
          </p:sp>
        </p:grpSp>
      </p:grpSp>
      <p:grpSp>
        <p:nvGrpSpPr>
          <p:cNvPr id="225" name="264 Grupo"/>
          <p:cNvGrpSpPr/>
          <p:nvPr/>
        </p:nvGrpSpPr>
        <p:grpSpPr>
          <a:xfrm>
            <a:off x="6503572" y="4937906"/>
            <a:ext cx="631155" cy="338944"/>
            <a:chOff x="7369845" y="4937906"/>
            <a:chExt cx="631155" cy="338944"/>
          </a:xfrm>
        </p:grpSpPr>
        <p:cxnSp>
          <p:nvCxnSpPr>
            <p:cNvPr id="261" name="260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6" name="257 Grupo"/>
            <p:cNvGrpSpPr/>
            <p:nvPr/>
          </p:nvGrpSpPr>
          <p:grpSpPr>
            <a:xfrm rot="19800000">
              <a:off x="7369845" y="4937906"/>
              <a:ext cx="613610" cy="216568"/>
              <a:chOff x="7700211" y="5715000"/>
              <a:chExt cx="613610" cy="216568"/>
            </a:xfrm>
          </p:grpSpPr>
          <p:cxnSp>
            <p:nvCxnSpPr>
              <p:cNvPr id="248" name="247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251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a:off x="8006947" y="575025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28" name="266 Grupo"/>
          <p:cNvGrpSpPr/>
          <p:nvPr/>
        </p:nvGrpSpPr>
        <p:grpSpPr>
          <a:xfrm rot="1800000">
            <a:off x="6548690" y="5070253"/>
            <a:ext cx="631155" cy="338944"/>
            <a:chOff x="7369845" y="4937906"/>
            <a:chExt cx="631155" cy="338944"/>
          </a:xfrm>
        </p:grpSpPr>
        <p:cxnSp>
          <p:nvCxnSpPr>
            <p:cNvPr id="268" name="267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9" name="268 Grupo"/>
            <p:cNvGrpSpPr/>
            <p:nvPr/>
          </p:nvGrpSpPr>
          <p:grpSpPr>
            <a:xfrm rot="19800000">
              <a:off x="7369845" y="4937906"/>
              <a:ext cx="613610" cy="216568"/>
              <a:chOff x="7700211" y="5715000"/>
              <a:chExt cx="613610" cy="216568"/>
            </a:xfrm>
          </p:grpSpPr>
          <p:cxnSp>
            <p:nvCxnSpPr>
              <p:cNvPr id="270" name="26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27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27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0" name="295 Grupo"/>
          <p:cNvGrpSpPr/>
          <p:nvPr/>
        </p:nvGrpSpPr>
        <p:grpSpPr>
          <a:xfrm>
            <a:off x="3397956" y="1873956"/>
            <a:ext cx="2810933" cy="711200"/>
            <a:chOff x="3397956" y="1873956"/>
            <a:chExt cx="2810933" cy="711200"/>
          </a:xfrm>
        </p:grpSpPr>
        <p:sp>
          <p:nvSpPr>
            <p:cNvPr id="278" name="277 Rectángulo"/>
            <p:cNvSpPr/>
            <p:nvPr/>
          </p:nvSpPr>
          <p:spPr>
            <a:xfrm>
              <a:off x="3397956" y="1873956"/>
              <a:ext cx="2810933" cy="7112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269" name="268 CuadroTexto"/>
            <p:cNvSpPr txBox="1"/>
            <p:nvPr/>
          </p:nvSpPr>
          <p:spPr>
            <a:xfrm>
              <a:off x="3415594" y="1932341"/>
              <a:ext cx="2109788" cy="461665"/>
            </a:xfrm>
            <a:prstGeom prst="rect">
              <a:avLst/>
            </a:prstGeom>
            <a:noFill/>
          </p:spPr>
          <p:txBody>
            <a:bodyPr wrap="square" rtlCol="0">
              <a:spAutoFit/>
            </a:bodyPr>
            <a:lstStyle/>
            <a:p>
              <a:pPr algn="ctr" fontAlgn="base">
                <a:spcBef>
                  <a:spcPct val="0"/>
                </a:spcBef>
                <a:spcAft>
                  <a:spcPct val="0"/>
                </a:spcAft>
              </a:pPr>
              <a:r>
                <a:rPr lang="es-ES_tradnl" sz="1200" b="1" dirty="0">
                  <a:solidFill>
                    <a:srgbClr val="000000"/>
                  </a:solidFill>
                  <a:latin typeface="Calibri" pitchFamily="34" charset="0"/>
                  <a:cs typeface="Calibri" pitchFamily="34" charset="0"/>
                </a:rPr>
                <a:t>En los interruptores pulsar justamente aquí</a:t>
              </a:r>
            </a:p>
          </p:txBody>
        </p:sp>
        <p:cxnSp>
          <p:nvCxnSpPr>
            <p:cNvPr id="276" name="275 Conector recto de flecha"/>
            <p:cNvCxnSpPr/>
            <p:nvPr/>
          </p:nvCxnSpPr>
          <p:spPr>
            <a:xfrm>
              <a:off x="5068712" y="2280356"/>
              <a:ext cx="4628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1" name="284 Grupo"/>
            <p:cNvGrpSpPr/>
            <p:nvPr/>
          </p:nvGrpSpPr>
          <p:grpSpPr>
            <a:xfrm>
              <a:off x="5299169" y="2257485"/>
              <a:ext cx="613610" cy="216568"/>
              <a:chOff x="5299169" y="2257485"/>
              <a:chExt cx="613610" cy="216568"/>
            </a:xfrm>
          </p:grpSpPr>
          <p:cxnSp>
            <p:nvCxnSpPr>
              <p:cNvPr id="282" name="281 Conector recto"/>
              <p:cNvCxnSpPr/>
              <p:nvPr/>
            </p:nvCxnSpPr>
            <p:spPr>
              <a:xfrm>
                <a:off x="5299169" y="2449990"/>
                <a:ext cx="613610" cy="0"/>
              </a:xfrm>
              <a:prstGeom prst="line">
                <a:avLst/>
              </a:prstGeom>
              <a:noFill/>
              <a:ln w="57150" cap="flat" cmpd="sng" algn="ctr">
                <a:solidFill>
                  <a:srgbClr val="000000"/>
                </a:solidFill>
                <a:prstDash val="solid"/>
              </a:ln>
              <a:effectLst/>
            </p:spPr>
          </p:cxnSp>
          <p:cxnSp>
            <p:nvCxnSpPr>
              <p:cNvPr id="283" name="282 Conector recto"/>
              <p:cNvCxnSpPr/>
              <p:nvPr/>
            </p:nvCxnSpPr>
            <p:spPr>
              <a:xfrm>
                <a:off x="5734812" y="2257485"/>
                <a:ext cx="0" cy="216568"/>
              </a:xfrm>
              <a:prstGeom prst="line">
                <a:avLst/>
              </a:prstGeom>
              <a:noFill/>
              <a:ln w="12700" cap="flat" cmpd="sng" algn="ctr">
                <a:solidFill>
                  <a:srgbClr val="000000"/>
                </a:solidFill>
                <a:prstDash val="solid"/>
              </a:ln>
              <a:effectLst/>
            </p:spPr>
          </p:cxnSp>
          <p:cxnSp>
            <p:nvCxnSpPr>
              <p:cNvPr id="284" name="283 Conector recto"/>
              <p:cNvCxnSpPr/>
              <p:nvPr/>
            </p:nvCxnSpPr>
            <p:spPr>
              <a:xfrm>
                <a:off x="5600209" y="2288315"/>
                <a:ext cx="252663" cy="0"/>
              </a:xfrm>
              <a:prstGeom prst="line">
                <a:avLst/>
              </a:prstGeom>
              <a:noFill/>
              <a:ln w="101600" cap="flat" cmpd="sng" algn="ctr">
                <a:solidFill>
                  <a:srgbClr val="A50021"/>
                </a:solidFill>
                <a:prstDash val="solid"/>
              </a:ln>
              <a:effectLst/>
            </p:spPr>
          </p:cxnSp>
        </p:grpSp>
      </p:grpSp>
      <p:sp>
        <p:nvSpPr>
          <p:cNvPr id="258" name="257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59" name="258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65" name="264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230"/>
                                        </p:tgtEl>
                                        <p:attrNameLst>
                                          <p:attrName>style.visibility</p:attrName>
                                        </p:attrNameLst>
                                      </p:cBhvr>
                                      <p:tavLst>
                                        <p:tav tm="0">
                                          <p:val>
                                            <p:strVal val="hidden"/>
                                          </p:val>
                                        </p:tav>
                                        <p:tav tm="50000">
                                          <p:val>
                                            <p:strVal val="visible"/>
                                          </p:val>
                                        </p:tav>
                                      </p:tavLst>
                                    </p:anim>
                                  </p:childTnLst>
                                </p:cTn>
                              </p:par>
                              <p:par>
                                <p:cTn id="7" presetID="1" presetClass="entr" presetSubtype="0"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withEffect">
                                  <p:stCondLst>
                                    <p:cond delay="0"/>
                                  </p:stCondLst>
                                  <p:childTnLst>
                                    <p:set>
                                      <p:cBhvr>
                                        <p:cTn id="21" dur="1" fill="hold">
                                          <p:stCondLst>
                                            <p:cond delay="0"/>
                                          </p:stCondLst>
                                        </p:cTn>
                                        <p:tgtEl>
                                          <p:spTgt spid="22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2" presetID="1" presetClass="entr" presetSubtype="0" fill="hold" nodeType="withEffect">
                                  <p:stCondLst>
                                    <p:cond delay="0"/>
                                  </p:stCondLst>
                                  <p:childTnLst>
                                    <p:set>
                                      <p:cBhvr>
                                        <p:cTn id="23" dur="1" fill="hold">
                                          <p:stCondLst>
                                            <p:cond delay="0"/>
                                          </p:stCondLst>
                                        </p:cTn>
                                        <p:tgtEl>
                                          <p:spTgt spid="228"/>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22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237"/>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9"/>
                                        </p:tgtEl>
                                        <p:attrNameLst>
                                          <p:attrName>style.visibility</p:attrName>
                                        </p:attrNameLst>
                                      </p:cBhvr>
                                      <p:to>
                                        <p:strVal val="visible"/>
                                      </p:to>
                                    </p:set>
                                  </p:childTnLst>
                                </p:cTn>
                              </p:par>
                            </p:childTnLst>
                          </p:cTn>
                        </p:par>
                      </p:childTnLst>
                    </p:cTn>
                  </p:par>
                </p:childTnLst>
              </p:cTn>
              <p:nextCondLst>
                <p:cond evt="onClick" delay="0">
                  <p:tgtEl>
                    <p:spTgt spid="225"/>
                  </p:tgtEl>
                </p:cond>
              </p:nextCondLst>
            </p:seq>
            <p:seq concurrent="1" nextAc="seek">
              <p:cTn id="40" restart="whenNotActive" fill="hold" evtFilter="cancelBubble" nodeType="interactiveSeq">
                <p:stCondLst>
                  <p:cond evt="onClick" delay="0">
                    <p:tgtEl>
                      <p:spTgt spid="228"/>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withEffect">
                                  <p:stCondLst>
                                    <p:cond delay="0"/>
                                  </p:stCondLst>
                                  <p:childTnLst>
                                    <p:set>
                                      <p:cBhvr>
                                        <p:cTn id="44" dur="1" fill="hold">
                                          <p:stCondLst>
                                            <p:cond delay="0"/>
                                          </p:stCondLst>
                                        </p:cTn>
                                        <p:tgtEl>
                                          <p:spTgt spid="22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5" presetID="1"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4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228"/>
                  </p:tgtEl>
                </p:cond>
              </p:nextCondLst>
            </p:seq>
            <p:seq concurrent="1" nextAc="seek">
              <p:cTn id="51" restart="whenNotActive" fill="hold" evtFilter="cancelBubble" nodeType="interactiveSeq">
                <p:stCondLst>
                  <p:cond evt="onClick" delay="0">
                    <p:tgtEl>
                      <p:spTgt spid="215"/>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6" presetID="1" presetClass="entr" presetSubtype="0" fill="hold" nodeType="withEffect">
                                  <p:stCondLst>
                                    <p:cond delay="0"/>
                                  </p:stCondLst>
                                  <p:childTnLst>
                                    <p:set>
                                      <p:cBhvr>
                                        <p:cTn id="57" dur="1" fill="hold">
                                          <p:stCondLst>
                                            <p:cond delay="0"/>
                                          </p:stCondLst>
                                        </p:cTn>
                                        <p:tgtEl>
                                          <p:spTgt spid="213"/>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22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37"/>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24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28"/>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215"/>
                  </p:tgtEl>
                </p:cond>
              </p:nextCondLst>
            </p:seq>
            <p:seq concurrent="1" nextAc="seek">
              <p:cTn id="68" restart="whenNotActive" fill="hold" evtFilter="cancelBubble" nodeType="interactiveSeq">
                <p:stCondLst>
                  <p:cond evt="onClick" delay="0">
                    <p:tgtEl>
                      <p:spTgt spid="213"/>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1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par>
                                <p:cTn id="73" presetID="1" presetClass="entr" presetSubtype="0" fill="hold" nodeType="withEffect">
                                  <p:stCondLst>
                                    <p:cond delay="0"/>
                                  </p:stCondLst>
                                  <p:childTnLst>
                                    <p:set>
                                      <p:cBhvr>
                                        <p:cTn id="74" dur="1" fill="hold">
                                          <p:stCondLst>
                                            <p:cond delay="0"/>
                                          </p:stCondLst>
                                        </p:cTn>
                                        <p:tgtEl>
                                          <p:spTgt spid="21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3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21"/>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childTnLst>
        </p:cTn>
      </p:par>
    </p:tnLst>
    <p:bldLst>
      <p:bldP spid="258" grpId="0" animBg="1"/>
      <p:bldP spid="259" grpId="0" animBg="1"/>
      <p:bldP spid="26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58" name="219 CuadroTexto"/>
          <p:cNvSpPr txBox="1">
            <a:spLocks noChangeArrowheads="1"/>
          </p:cNvSpPr>
          <p:nvPr/>
        </p:nvSpPr>
        <p:spPr bwMode="auto">
          <a:xfrm>
            <a:off x="7055415" y="3271590"/>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2" name="Group 174"/>
          <p:cNvGrpSpPr>
            <a:grpSpLocks/>
          </p:cNvGrpSpPr>
          <p:nvPr/>
        </p:nvGrpSpPr>
        <p:grpSpPr bwMode="auto">
          <a:xfrm>
            <a:off x="6878638" y="1082675"/>
            <a:ext cx="1881188" cy="1881188"/>
            <a:chOff x="4333" y="993"/>
            <a:chExt cx="1185" cy="1185"/>
          </a:xfrm>
        </p:grpSpPr>
        <p:sp>
          <p:nvSpPr>
            <p:cNvPr id="235" name="Rectangle 175"/>
            <p:cNvSpPr>
              <a:spLocks noChangeArrowheads="1"/>
            </p:cNvSpPr>
            <p:nvPr/>
          </p:nvSpPr>
          <p:spPr bwMode="auto">
            <a:xfrm>
              <a:off x="4343" y="1003"/>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 name="Rectangle 176"/>
            <p:cNvSpPr>
              <a:spLocks noChangeArrowheads="1"/>
            </p:cNvSpPr>
            <p:nvPr/>
          </p:nvSpPr>
          <p:spPr bwMode="auto">
            <a:xfrm>
              <a:off x="4343" y="1003"/>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7" name="Rectangle 177"/>
            <p:cNvSpPr>
              <a:spLocks noChangeArrowheads="1"/>
            </p:cNvSpPr>
            <p:nvPr/>
          </p:nvSpPr>
          <p:spPr bwMode="auto">
            <a:xfrm>
              <a:off x="4343" y="1003"/>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8" name="Freeform 178"/>
            <p:cNvSpPr>
              <a:spLocks/>
            </p:cNvSpPr>
            <p:nvPr/>
          </p:nvSpPr>
          <p:spPr bwMode="auto">
            <a:xfrm>
              <a:off x="4333" y="993"/>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9" name="Freeform 179"/>
            <p:cNvSpPr>
              <a:spLocks/>
            </p:cNvSpPr>
            <p:nvPr/>
          </p:nvSpPr>
          <p:spPr bwMode="auto">
            <a:xfrm>
              <a:off x="4333" y="993"/>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0" name="Rectangle 180"/>
            <p:cNvSpPr>
              <a:spLocks noChangeArrowheads="1"/>
            </p:cNvSpPr>
            <p:nvPr/>
          </p:nvSpPr>
          <p:spPr bwMode="auto">
            <a:xfrm>
              <a:off x="4424" y="1084"/>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1" name="Freeform 181"/>
            <p:cNvSpPr>
              <a:spLocks/>
            </p:cNvSpPr>
            <p:nvPr/>
          </p:nvSpPr>
          <p:spPr bwMode="auto">
            <a:xfrm>
              <a:off x="4414" y="1074"/>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2" name="Freeform 182"/>
            <p:cNvSpPr>
              <a:spLocks/>
            </p:cNvSpPr>
            <p:nvPr/>
          </p:nvSpPr>
          <p:spPr bwMode="auto">
            <a:xfrm>
              <a:off x="4414" y="1074"/>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3" name="AutoShape 183"/>
            <p:cNvSpPr>
              <a:spLocks noChangeArrowheads="1"/>
            </p:cNvSpPr>
            <p:nvPr/>
          </p:nvSpPr>
          <p:spPr bwMode="auto">
            <a:xfrm>
              <a:off x="4581" y="1911"/>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44" name="AutoShape 184"/>
            <p:cNvSpPr>
              <a:spLocks noChangeArrowheads="1"/>
            </p:cNvSpPr>
            <p:nvPr/>
          </p:nvSpPr>
          <p:spPr bwMode="auto">
            <a:xfrm>
              <a:off x="5129" y="1911"/>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30" name="Freeform 188"/>
          <p:cNvSpPr>
            <a:spLocks/>
          </p:cNvSpPr>
          <p:nvPr/>
        </p:nvSpPr>
        <p:spPr bwMode="auto">
          <a:xfrm>
            <a:off x="7304088" y="1604963"/>
            <a:ext cx="79375" cy="49213"/>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1" name="Freeform 190"/>
          <p:cNvSpPr>
            <a:spLocks/>
          </p:cNvSpPr>
          <p:nvPr/>
        </p:nvSpPr>
        <p:spPr bwMode="auto">
          <a:xfrm>
            <a:off x="8324850" y="1620838"/>
            <a:ext cx="79375" cy="65088"/>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2" name="Rectangle 191"/>
          <p:cNvSpPr>
            <a:spLocks noChangeArrowheads="1"/>
          </p:cNvSpPr>
          <p:nvPr/>
        </p:nvSpPr>
        <p:spPr bwMode="auto">
          <a:xfrm>
            <a:off x="7208838" y="1271588"/>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dirty="0">
                <a:solidFill>
                  <a:srgbClr val="000000"/>
                </a:solidFill>
              </a:rPr>
              <a:t>0</a:t>
            </a:r>
            <a:endParaRPr lang="es-ES" sz="2400" dirty="0">
              <a:solidFill>
                <a:srgbClr val="000000"/>
              </a:solidFill>
            </a:endParaRPr>
          </a:p>
        </p:txBody>
      </p:sp>
      <p:sp>
        <p:nvSpPr>
          <p:cNvPr id="233" name="Arc 192"/>
          <p:cNvSpPr>
            <a:spLocks/>
          </p:cNvSpPr>
          <p:nvPr/>
        </p:nvSpPr>
        <p:spPr bwMode="auto">
          <a:xfrm rot="19034940">
            <a:off x="7426325" y="1243013"/>
            <a:ext cx="871538" cy="8556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4" name="Line 193"/>
          <p:cNvSpPr>
            <a:spLocks noChangeShapeType="1"/>
          </p:cNvSpPr>
          <p:nvPr/>
        </p:nvSpPr>
        <p:spPr bwMode="auto">
          <a:xfrm>
            <a:off x="7848600" y="1430338"/>
            <a:ext cx="0" cy="8096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3" name="212 Grupo"/>
          <p:cNvGrpSpPr>
            <a:grpSpLocks/>
          </p:cNvGrpSpPr>
          <p:nvPr/>
        </p:nvGrpSpPr>
        <p:grpSpPr bwMode="auto">
          <a:xfrm>
            <a:off x="7637463" y="2346325"/>
            <a:ext cx="806450" cy="523875"/>
            <a:chOff x="7877926" y="3137734"/>
            <a:chExt cx="806116" cy="523220"/>
          </a:xfrm>
        </p:grpSpPr>
        <p:sp>
          <p:nvSpPr>
            <p:cNvPr id="214" name="213 Elipse"/>
            <p:cNvSpPr/>
            <p:nvPr/>
          </p:nvSpPr>
          <p:spPr>
            <a:xfrm>
              <a:off x="7892207" y="3212254"/>
              <a:ext cx="409405" cy="40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4660" name="215 CuadroTexto"/>
            <p:cNvSpPr txBox="1">
              <a:spLocks noChangeArrowheads="1"/>
            </p:cNvSpPr>
            <p:nvPr/>
          </p:nvSpPr>
          <p:spPr bwMode="auto">
            <a:xfrm>
              <a:off x="7877926" y="3137734"/>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A</a:t>
              </a:r>
            </a:p>
          </p:txBody>
        </p:sp>
      </p:grpSp>
      <p:grpSp>
        <p:nvGrpSpPr>
          <p:cNvPr id="4" name="Group 2"/>
          <p:cNvGrpSpPr>
            <a:grpSpLocks/>
          </p:cNvGrpSpPr>
          <p:nvPr/>
        </p:nvGrpSpPr>
        <p:grpSpPr bwMode="auto">
          <a:xfrm>
            <a:off x="430213" y="2439988"/>
            <a:ext cx="862012" cy="808037"/>
            <a:chOff x="271" y="1848"/>
            <a:chExt cx="543" cy="509"/>
          </a:xfrm>
        </p:grpSpPr>
        <p:grpSp>
          <p:nvGrpSpPr>
            <p:cNvPr id="5" name="Group 3"/>
            <p:cNvGrpSpPr>
              <a:grpSpLocks/>
            </p:cNvGrpSpPr>
            <p:nvPr/>
          </p:nvGrpSpPr>
          <p:grpSpPr bwMode="auto">
            <a:xfrm>
              <a:off x="271" y="2064"/>
              <a:ext cx="423" cy="81"/>
              <a:chOff x="423" y="1917"/>
              <a:chExt cx="423" cy="81"/>
            </a:xfrm>
          </p:grpSpPr>
          <p:sp>
            <p:nvSpPr>
              <p:cNvPr id="154849" name="Line 4"/>
              <p:cNvSpPr>
                <a:spLocks noChangeShapeType="1"/>
              </p:cNvSpPr>
              <p:nvPr/>
            </p:nvSpPr>
            <p:spPr bwMode="auto">
              <a:xfrm>
                <a:off x="423" y="1917"/>
                <a:ext cx="423"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50" name="Line 5"/>
              <p:cNvSpPr>
                <a:spLocks noChangeShapeType="1"/>
              </p:cNvSpPr>
              <p:nvPr/>
            </p:nvSpPr>
            <p:spPr bwMode="auto">
              <a:xfrm>
                <a:off x="522" y="1998"/>
                <a:ext cx="216"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845" name="Line 6"/>
            <p:cNvSpPr>
              <a:spLocks noChangeShapeType="1"/>
            </p:cNvSpPr>
            <p:nvPr/>
          </p:nvSpPr>
          <p:spPr bwMode="auto">
            <a:xfrm flipV="1">
              <a:off x="475" y="1848"/>
              <a:ext cx="0" cy="21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6" name="Line 7"/>
            <p:cNvSpPr>
              <a:spLocks noChangeShapeType="1"/>
            </p:cNvSpPr>
            <p:nvPr/>
          </p:nvSpPr>
          <p:spPr bwMode="auto">
            <a:xfrm>
              <a:off x="475" y="1856"/>
              <a:ext cx="339"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7" name="Line 8"/>
            <p:cNvSpPr>
              <a:spLocks noChangeShapeType="1"/>
            </p:cNvSpPr>
            <p:nvPr/>
          </p:nvSpPr>
          <p:spPr bwMode="auto">
            <a:xfrm>
              <a:off x="475" y="2149"/>
              <a:ext cx="0" cy="20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8" name="Line 9"/>
            <p:cNvSpPr>
              <a:spLocks noChangeShapeType="1"/>
            </p:cNvSpPr>
            <p:nvPr/>
          </p:nvSpPr>
          <p:spPr bwMode="auto">
            <a:xfrm flipH="1">
              <a:off x="467" y="2350"/>
              <a:ext cx="32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48843" name="Text Box 11"/>
          <p:cNvSpPr txBox="1">
            <a:spLocks noChangeArrowheads="1"/>
          </p:cNvSpPr>
          <p:nvPr/>
        </p:nvSpPr>
        <p:spPr bwMode="auto">
          <a:xfrm>
            <a:off x="965200" y="1741488"/>
            <a:ext cx="900113"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rPr>
              <a:t>I ,V</a:t>
            </a:r>
          </a:p>
        </p:txBody>
      </p:sp>
      <p:grpSp>
        <p:nvGrpSpPr>
          <p:cNvPr id="6" name="Group 12"/>
          <p:cNvGrpSpPr>
            <a:grpSpLocks/>
          </p:cNvGrpSpPr>
          <p:nvPr/>
        </p:nvGrpSpPr>
        <p:grpSpPr bwMode="auto">
          <a:xfrm>
            <a:off x="1239838" y="1428750"/>
            <a:ext cx="4851400" cy="2819400"/>
            <a:chOff x="918" y="1201"/>
            <a:chExt cx="3056" cy="1776"/>
          </a:xfrm>
        </p:grpSpPr>
        <p:grpSp>
          <p:nvGrpSpPr>
            <p:cNvPr id="7" name="Group 13"/>
            <p:cNvGrpSpPr>
              <a:grpSpLocks/>
            </p:cNvGrpSpPr>
            <p:nvPr/>
          </p:nvGrpSpPr>
          <p:grpSpPr bwMode="auto">
            <a:xfrm>
              <a:off x="918" y="1201"/>
              <a:ext cx="3033" cy="1776"/>
              <a:chOff x="918" y="1201"/>
              <a:chExt cx="3033" cy="1776"/>
            </a:xfrm>
          </p:grpSpPr>
          <p:grpSp>
            <p:nvGrpSpPr>
              <p:cNvPr id="8" name="Group 14"/>
              <p:cNvGrpSpPr>
                <a:grpSpLocks/>
              </p:cNvGrpSpPr>
              <p:nvPr/>
            </p:nvGrpSpPr>
            <p:grpSpPr bwMode="auto">
              <a:xfrm>
                <a:off x="944" y="1201"/>
                <a:ext cx="3007" cy="1776"/>
                <a:chOff x="1241" y="1440"/>
                <a:chExt cx="3007" cy="1776"/>
              </a:xfrm>
            </p:grpSpPr>
            <p:sp>
              <p:nvSpPr>
                <p:cNvPr id="154704" name="Rectangle 15"/>
                <p:cNvSpPr>
                  <a:spLocks noChangeArrowheads="1"/>
                </p:cNvSpPr>
                <p:nvPr/>
              </p:nvSpPr>
              <p:spPr bwMode="auto">
                <a:xfrm>
                  <a:off x="1632" y="1440"/>
                  <a:ext cx="1968" cy="1776"/>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54705" name="Rectangle 16"/>
                <p:cNvSpPr>
                  <a:spLocks noChangeArrowheads="1"/>
                </p:cNvSpPr>
                <p:nvPr/>
              </p:nvSpPr>
              <p:spPr bwMode="auto">
                <a:xfrm>
                  <a:off x="1920" y="1728"/>
                  <a:ext cx="1440" cy="12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9" name="Group 17"/>
                <p:cNvGrpSpPr>
                  <a:grpSpLocks/>
                </p:cNvGrpSpPr>
                <p:nvPr/>
              </p:nvGrpSpPr>
              <p:grpSpPr bwMode="auto">
                <a:xfrm>
                  <a:off x="1900" y="1728"/>
                  <a:ext cx="1460" cy="1212"/>
                  <a:chOff x="1908" y="1728"/>
                  <a:chExt cx="1452" cy="1206"/>
                </a:xfrm>
              </p:grpSpPr>
              <p:grpSp>
                <p:nvGrpSpPr>
                  <p:cNvPr id="10" name="Group 18"/>
                  <p:cNvGrpSpPr>
                    <a:grpSpLocks/>
                  </p:cNvGrpSpPr>
                  <p:nvPr/>
                </p:nvGrpSpPr>
                <p:grpSpPr bwMode="auto">
                  <a:xfrm>
                    <a:off x="1920" y="1728"/>
                    <a:ext cx="192" cy="1200"/>
                    <a:chOff x="1920" y="1728"/>
                    <a:chExt cx="192" cy="1200"/>
                  </a:xfrm>
                </p:grpSpPr>
                <p:sp>
                  <p:nvSpPr>
                    <p:cNvPr id="154842" name="Rectangle 1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843" name="AutoShape 2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4840" name="Rectangle 21"/>
                  <p:cNvSpPr>
                    <a:spLocks noChangeArrowheads="1"/>
                  </p:cNvSpPr>
                  <p:nvPr/>
                </p:nvSpPr>
                <p:spPr bwMode="auto">
                  <a:xfrm>
                    <a:off x="2112" y="2700"/>
                    <a:ext cx="1248" cy="234"/>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841" name="AutoShape 22"/>
                  <p:cNvSpPr>
                    <a:spLocks noChangeArrowheads="1"/>
                  </p:cNvSpPr>
                  <p:nvPr/>
                </p:nvSpPr>
                <p:spPr bwMode="auto">
                  <a:xfrm flipH="1">
                    <a:off x="1908" y="2688"/>
                    <a:ext cx="204" cy="246"/>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11" name="Group 23"/>
                <p:cNvGrpSpPr>
                  <a:grpSpLocks/>
                </p:cNvGrpSpPr>
                <p:nvPr/>
              </p:nvGrpSpPr>
              <p:grpSpPr bwMode="auto">
                <a:xfrm>
                  <a:off x="3342" y="1809"/>
                  <a:ext cx="906" cy="963"/>
                  <a:chOff x="3342" y="1809"/>
                  <a:chExt cx="906" cy="963"/>
                </a:xfrm>
              </p:grpSpPr>
              <p:sp>
                <p:nvSpPr>
                  <p:cNvPr id="154751" name="Line 24"/>
                  <p:cNvSpPr>
                    <a:spLocks noChangeShapeType="1"/>
                  </p:cNvSpPr>
                  <p:nvPr/>
                </p:nvSpPr>
                <p:spPr bwMode="auto">
                  <a:xfrm>
                    <a:off x="3816" y="2574"/>
                    <a:ext cx="432"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52" name="Line 25"/>
                  <p:cNvSpPr>
                    <a:spLocks noChangeShapeType="1"/>
                  </p:cNvSpPr>
                  <p:nvPr/>
                </p:nvSpPr>
                <p:spPr bwMode="auto">
                  <a:xfrm>
                    <a:off x="3342" y="1896"/>
                    <a:ext cx="90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2" name="Group 26"/>
                  <p:cNvGrpSpPr>
                    <a:grpSpLocks/>
                  </p:cNvGrpSpPr>
                  <p:nvPr/>
                </p:nvGrpSpPr>
                <p:grpSpPr bwMode="auto">
                  <a:xfrm>
                    <a:off x="3342" y="1923"/>
                    <a:ext cx="474" cy="120"/>
                    <a:chOff x="1632" y="1890"/>
                    <a:chExt cx="474" cy="120"/>
                  </a:xfrm>
                </p:grpSpPr>
                <p:sp>
                  <p:nvSpPr>
                    <p:cNvPr id="154837" name="Line 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8" name="Line 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9"/>
                  <p:cNvGrpSpPr>
                    <a:grpSpLocks/>
                  </p:cNvGrpSpPr>
                  <p:nvPr/>
                </p:nvGrpSpPr>
                <p:grpSpPr bwMode="auto">
                  <a:xfrm>
                    <a:off x="3342" y="1953"/>
                    <a:ext cx="474" cy="120"/>
                    <a:chOff x="1632" y="1890"/>
                    <a:chExt cx="474" cy="120"/>
                  </a:xfrm>
                </p:grpSpPr>
                <p:sp>
                  <p:nvSpPr>
                    <p:cNvPr id="154835" name="Line 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6" name="Line 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32"/>
                  <p:cNvGrpSpPr>
                    <a:grpSpLocks/>
                  </p:cNvGrpSpPr>
                  <p:nvPr/>
                </p:nvGrpSpPr>
                <p:grpSpPr bwMode="auto">
                  <a:xfrm>
                    <a:off x="3342" y="1983"/>
                    <a:ext cx="474" cy="120"/>
                    <a:chOff x="1632" y="1890"/>
                    <a:chExt cx="474" cy="120"/>
                  </a:xfrm>
                </p:grpSpPr>
                <p:sp>
                  <p:nvSpPr>
                    <p:cNvPr id="154833" name="Line 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4" name="Line 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35"/>
                  <p:cNvGrpSpPr>
                    <a:grpSpLocks/>
                  </p:cNvGrpSpPr>
                  <p:nvPr/>
                </p:nvGrpSpPr>
                <p:grpSpPr bwMode="auto">
                  <a:xfrm>
                    <a:off x="3342" y="2010"/>
                    <a:ext cx="474" cy="120"/>
                    <a:chOff x="1632" y="1890"/>
                    <a:chExt cx="474" cy="120"/>
                  </a:xfrm>
                </p:grpSpPr>
                <p:sp>
                  <p:nvSpPr>
                    <p:cNvPr id="154831" name="Line 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2" name="Line 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8"/>
                  <p:cNvGrpSpPr>
                    <a:grpSpLocks/>
                  </p:cNvGrpSpPr>
                  <p:nvPr/>
                </p:nvGrpSpPr>
                <p:grpSpPr bwMode="auto">
                  <a:xfrm>
                    <a:off x="3342" y="2037"/>
                    <a:ext cx="474" cy="120"/>
                    <a:chOff x="1632" y="1890"/>
                    <a:chExt cx="474" cy="120"/>
                  </a:xfrm>
                </p:grpSpPr>
                <p:sp>
                  <p:nvSpPr>
                    <p:cNvPr id="154829" name="Line 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0" name="Line 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41"/>
                  <p:cNvGrpSpPr>
                    <a:grpSpLocks/>
                  </p:cNvGrpSpPr>
                  <p:nvPr/>
                </p:nvGrpSpPr>
                <p:grpSpPr bwMode="auto">
                  <a:xfrm>
                    <a:off x="3342" y="2067"/>
                    <a:ext cx="474" cy="120"/>
                    <a:chOff x="1632" y="1890"/>
                    <a:chExt cx="474" cy="120"/>
                  </a:xfrm>
                </p:grpSpPr>
                <p:sp>
                  <p:nvSpPr>
                    <p:cNvPr id="154827" name="Line 4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8" name="Line 4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44"/>
                  <p:cNvGrpSpPr>
                    <a:grpSpLocks/>
                  </p:cNvGrpSpPr>
                  <p:nvPr/>
                </p:nvGrpSpPr>
                <p:grpSpPr bwMode="auto">
                  <a:xfrm>
                    <a:off x="3342" y="2097"/>
                    <a:ext cx="474" cy="120"/>
                    <a:chOff x="1632" y="1890"/>
                    <a:chExt cx="474" cy="120"/>
                  </a:xfrm>
                </p:grpSpPr>
                <p:sp>
                  <p:nvSpPr>
                    <p:cNvPr id="154825" name="Line 4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6" name="Line 4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7"/>
                  <p:cNvGrpSpPr>
                    <a:grpSpLocks/>
                  </p:cNvGrpSpPr>
                  <p:nvPr/>
                </p:nvGrpSpPr>
                <p:grpSpPr bwMode="auto">
                  <a:xfrm>
                    <a:off x="3342" y="2127"/>
                    <a:ext cx="474" cy="120"/>
                    <a:chOff x="1632" y="1890"/>
                    <a:chExt cx="474" cy="120"/>
                  </a:xfrm>
                </p:grpSpPr>
                <p:sp>
                  <p:nvSpPr>
                    <p:cNvPr id="154823" name="Line 4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4" name="Line 4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50"/>
                  <p:cNvGrpSpPr>
                    <a:grpSpLocks/>
                  </p:cNvGrpSpPr>
                  <p:nvPr/>
                </p:nvGrpSpPr>
                <p:grpSpPr bwMode="auto">
                  <a:xfrm>
                    <a:off x="3342" y="2157"/>
                    <a:ext cx="474" cy="120"/>
                    <a:chOff x="1632" y="1890"/>
                    <a:chExt cx="474" cy="120"/>
                  </a:xfrm>
                </p:grpSpPr>
                <p:sp>
                  <p:nvSpPr>
                    <p:cNvPr id="154821" name="Line 5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2" name="Line 5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53"/>
                  <p:cNvGrpSpPr>
                    <a:grpSpLocks/>
                  </p:cNvGrpSpPr>
                  <p:nvPr/>
                </p:nvGrpSpPr>
                <p:grpSpPr bwMode="auto">
                  <a:xfrm>
                    <a:off x="3342" y="2187"/>
                    <a:ext cx="474" cy="120"/>
                    <a:chOff x="1632" y="1890"/>
                    <a:chExt cx="474" cy="120"/>
                  </a:xfrm>
                </p:grpSpPr>
                <p:sp>
                  <p:nvSpPr>
                    <p:cNvPr id="154819" name="Line 5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0" name="Line 5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56"/>
                  <p:cNvGrpSpPr>
                    <a:grpSpLocks/>
                  </p:cNvGrpSpPr>
                  <p:nvPr/>
                </p:nvGrpSpPr>
                <p:grpSpPr bwMode="auto">
                  <a:xfrm>
                    <a:off x="3342" y="2217"/>
                    <a:ext cx="474" cy="120"/>
                    <a:chOff x="1632" y="1890"/>
                    <a:chExt cx="474" cy="120"/>
                  </a:xfrm>
                </p:grpSpPr>
                <p:sp>
                  <p:nvSpPr>
                    <p:cNvPr id="154817" name="Line 5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8" name="Line 5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3" name="Group 59"/>
                  <p:cNvGrpSpPr>
                    <a:grpSpLocks/>
                  </p:cNvGrpSpPr>
                  <p:nvPr/>
                </p:nvGrpSpPr>
                <p:grpSpPr bwMode="auto">
                  <a:xfrm>
                    <a:off x="3342" y="2247"/>
                    <a:ext cx="474" cy="120"/>
                    <a:chOff x="1632" y="1890"/>
                    <a:chExt cx="474" cy="120"/>
                  </a:xfrm>
                </p:grpSpPr>
                <p:sp>
                  <p:nvSpPr>
                    <p:cNvPr id="154815" name="Line 6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6" name="Line 6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 name="Group 62"/>
                  <p:cNvGrpSpPr>
                    <a:grpSpLocks/>
                  </p:cNvGrpSpPr>
                  <p:nvPr/>
                </p:nvGrpSpPr>
                <p:grpSpPr bwMode="auto">
                  <a:xfrm>
                    <a:off x="3342" y="2280"/>
                    <a:ext cx="474" cy="120"/>
                    <a:chOff x="1632" y="1890"/>
                    <a:chExt cx="474" cy="120"/>
                  </a:xfrm>
                </p:grpSpPr>
                <p:sp>
                  <p:nvSpPr>
                    <p:cNvPr id="154813" name="Line 6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4" name="Line 6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65"/>
                  <p:cNvGrpSpPr>
                    <a:grpSpLocks/>
                  </p:cNvGrpSpPr>
                  <p:nvPr/>
                </p:nvGrpSpPr>
                <p:grpSpPr bwMode="auto">
                  <a:xfrm>
                    <a:off x="3342" y="2310"/>
                    <a:ext cx="474" cy="120"/>
                    <a:chOff x="1632" y="1890"/>
                    <a:chExt cx="474" cy="120"/>
                  </a:xfrm>
                </p:grpSpPr>
                <p:sp>
                  <p:nvSpPr>
                    <p:cNvPr id="154811" name="Line 6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2" name="Line 6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68"/>
                  <p:cNvGrpSpPr>
                    <a:grpSpLocks/>
                  </p:cNvGrpSpPr>
                  <p:nvPr/>
                </p:nvGrpSpPr>
                <p:grpSpPr bwMode="auto">
                  <a:xfrm>
                    <a:off x="3342" y="2340"/>
                    <a:ext cx="474" cy="120"/>
                    <a:chOff x="1632" y="1890"/>
                    <a:chExt cx="474" cy="120"/>
                  </a:xfrm>
                </p:grpSpPr>
                <p:sp>
                  <p:nvSpPr>
                    <p:cNvPr id="154809" name="Line 6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0" name="Line 7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71"/>
                  <p:cNvGrpSpPr>
                    <a:grpSpLocks/>
                  </p:cNvGrpSpPr>
                  <p:nvPr/>
                </p:nvGrpSpPr>
                <p:grpSpPr bwMode="auto">
                  <a:xfrm>
                    <a:off x="3342" y="2373"/>
                    <a:ext cx="474" cy="120"/>
                    <a:chOff x="1632" y="1890"/>
                    <a:chExt cx="474" cy="120"/>
                  </a:xfrm>
                </p:grpSpPr>
                <p:sp>
                  <p:nvSpPr>
                    <p:cNvPr id="154807" name="Line 7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8" name="Line 7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74"/>
                  <p:cNvGrpSpPr>
                    <a:grpSpLocks/>
                  </p:cNvGrpSpPr>
                  <p:nvPr/>
                </p:nvGrpSpPr>
                <p:grpSpPr bwMode="auto">
                  <a:xfrm>
                    <a:off x="3342" y="2403"/>
                    <a:ext cx="474" cy="120"/>
                    <a:chOff x="1632" y="1890"/>
                    <a:chExt cx="474" cy="120"/>
                  </a:xfrm>
                </p:grpSpPr>
                <p:sp>
                  <p:nvSpPr>
                    <p:cNvPr id="154805" name="Line 7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6" name="Line 7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77"/>
                  <p:cNvGrpSpPr>
                    <a:grpSpLocks/>
                  </p:cNvGrpSpPr>
                  <p:nvPr/>
                </p:nvGrpSpPr>
                <p:grpSpPr bwMode="auto">
                  <a:xfrm>
                    <a:off x="3342" y="2436"/>
                    <a:ext cx="474" cy="120"/>
                    <a:chOff x="1632" y="1890"/>
                    <a:chExt cx="474" cy="120"/>
                  </a:xfrm>
                </p:grpSpPr>
                <p:sp>
                  <p:nvSpPr>
                    <p:cNvPr id="154803" name="Line 7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4" name="Line 7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80"/>
                  <p:cNvGrpSpPr>
                    <a:grpSpLocks/>
                  </p:cNvGrpSpPr>
                  <p:nvPr/>
                </p:nvGrpSpPr>
                <p:grpSpPr bwMode="auto">
                  <a:xfrm>
                    <a:off x="3342" y="2469"/>
                    <a:ext cx="474" cy="120"/>
                    <a:chOff x="1632" y="1890"/>
                    <a:chExt cx="474" cy="120"/>
                  </a:xfrm>
                </p:grpSpPr>
                <p:sp>
                  <p:nvSpPr>
                    <p:cNvPr id="154801" name="Line 8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2" name="Line 8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83"/>
                  <p:cNvGrpSpPr>
                    <a:grpSpLocks/>
                  </p:cNvGrpSpPr>
                  <p:nvPr/>
                </p:nvGrpSpPr>
                <p:grpSpPr bwMode="auto">
                  <a:xfrm>
                    <a:off x="3342" y="2499"/>
                    <a:ext cx="474" cy="120"/>
                    <a:chOff x="1632" y="1890"/>
                    <a:chExt cx="474" cy="120"/>
                  </a:xfrm>
                </p:grpSpPr>
                <p:sp>
                  <p:nvSpPr>
                    <p:cNvPr id="154799" name="Line 8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0" name="Line 8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4" name="Group 86"/>
                  <p:cNvGrpSpPr>
                    <a:grpSpLocks/>
                  </p:cNvGrpSpPr>
                  <p:nvPr/>
                </p:nvGrpSpPr>
                <p:grpSpPr bwMode="auto">
                  <a:xfrm>
                    <a:off x="3342" y="2529"/>
                    <a:ext cx="474" cy="120"/>
                    <a:chOff x="1632" y="1890"/>
                    <a:chExt cx="474" cy="120"/>
                  </a:xfrm>
                </p:grpSpPr>
                <p:sp>
                  <p:nvSpPr>
                    <p:cNvPr id="154797" name="Line 8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8" name="Line 8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5" name="Group 89"/>
                  <p:cNvGrpSpPr>
                    <a:grpSpLocks/>
                  </p:cNvGrpSpPr>
                  <p:nvPr/>
                </p:nvGrpSpPr>
                <p:grpSpPr bwMode="auto">
                  <a:xfrm>
                    <a:off x="3342" y="1809"/>
                    <a:ext cx="474" cy="120"/>
                    <a:chOff x="1632" y="1890"/>
                    <a:chExt cx="474" cy="120"/>
                  </a:xfrm>
                </p:grpSpPr>
                <p:sp>
                  <p:nvSpPr>
                    <p:cNvPr id="154795" name="Line 9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6" name="Line 9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6" name="Group 92"/>
                  <p:cNvGrpSpPr>
                    <a:grpSpLocks/>
                  </p:cNvGrpSpPr>
                  <p:nvPr/>
                </p:nvGrpSpPr>
                <p:grpSpPr bwMode="auto">
                  <a:xfrm>
                    <a:off x="3342" y="1839"/>
                    <a:ext cx="474" cy="120"/>
                    <a:chOff x="1632" y="1890"/>
                    <a:chExt cx="474" cy="120"/>
                  </a:xfrm>
                </p:grpSpPr>
                <p:sp>
                  <p:nvSpPr>
                    <p:cNvPr id="154793" name="Line 9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4" name="Line 9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7" name="Group 95"/>
                  <p:cNvGrpSpPr>
                    <a:grpSpLocks/>
                  </p:cNvGrpSpPr>
                  <p:nvPr/>
                </p:nvGrpSpPr>
                <p:grpSpPr bwMode="auto">
                  <a:xfrm>
                    <a:off x="3342" y="1869"/>
                    <a:ext cx="474" cy="120"/>
                    <a:chOff x="1632" y="1890"/>
                    <a:chExt cx="474" cy="120"/>
                  </a:xfrm>
                </p:grpSpPr>
                <p:sp>
                  <p:nvSpPr>
                    <p:cNvPr id="154791" name="Line 9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2" name="Line 9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777" name="Line 98"/>
                  <p:cNvSpPr>
                    <a:spLocks noChangeShapeType="1"/>
                  </p:cNvSpPr>
                  <p:nvPr/>
                </p:nvSpPr>
                <p:spPr bwMode="auto">
                  <a:xfrm>
                    <a:off x="3342" y="2016"/>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78" name="Line 99"/>
                  <p:cNvSpPr>
                    <a:spLocks noChangeShapeType="1"/>
                  </p:cNvSpPr>
                  <p:nvPr/>
                </p:nvSpPr>
                <p:spPr bwMode="auto">
                  <a:xfrm flipV="1">
                    <a:off x="3630" y="1896"/>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28" name="Group 100"/>
                  <p:cNvGrpSpPr>
                    <a:grpSpLocks/>
                  </p:cNvGrpSpPr>
                  <p:nvPr/>
                </p:nvGrpSpPr>
                <p:grpSpPr bwMode="auto">
                  <a:xfrm>
                    <a:off x="3342" y="2559"/>
                    <a:ext cx="474" cy="120"/>
                    <a:chOff x="1632" y="1890"/>
                    <a:chExt cx="474" cy="120"/>
                  </a:xfrm>
                </p:grpSpPr>
                <p:sp>
                  <p:nvSpPr>
                    <p:cNvPr id="154789" name="Line 10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0" name="Line 10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9" name="Group 103"/>
                  <p:cNvGrpSpPr>
                    <a:grpSpLocks/>
                  </p:cNvGrpSpPr>
                  <p:nvPr/>
                </p:nvGrpSpPr>
                <p:grpSpPr bwMode="auto">
                  <a:xfrm>
                    <a:off x="3342" y="2589"/>
                    <a:ext cx="474" cy="120"/>
                    <a:chOff x="1632" y="1890"/>
                    <a:chExt cx="474" cy="120"/>
                  </a:xfrm>
                </p:grpSpPr>
                <p:sp>
                  <p:nvSpPr>
                    <p:cNvPr id="154787" name="Line 10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8" name="Line 10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0" name="Group 106"/>
                  <p:cNvGrpSpPr>
                    <a:grpSpLocks/>
                  </p:cNvGrpSpPr>
                  <p:nvPr/>
                </p:nvGrpSpPr>
                <p:grpSpPr bwMode="auto">
                  <a:xfrm>
                    <a:off x="3342" y="2619"/>
                    <a:ext cx="474" cy="120"/>
                    <a:chOff x="1632" y="1890"/>
                    <a:chExt cx="474" cy="120"/>
                  </a:xfrm>
                </p:grpSpPr>
                <p:sp>
                  <p:nvSpPr>
                    <p:cNvPr id="154785" name="Line 10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6" name="Line 10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1" name="Group 109"/>
                  <p:cNvGrpSpPr>
                    <a:grpSpLocks/>
                  </p:cNvGrpSpPr>
                  <p:nvPr/>
                </p:nvGrpSpPr>
                <p:grpSpPr bwMode="auto">
                  <a:xfrm>
                    <a:off x="3342" y="2652"/>
                    <a:ext cx="474" cy="120"/>
                    <a:chOff x="1632" y="1890"/>
                    <a:chExt cx="474" cy="120"/>
                  </a:xfrm>
                </p:grpSpPr>
                <p:sp>
                  <p:nvSpPr>
                    <p:cNvPr id="154783" name="Line 11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4" name="Line 11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54632" name="Group 112"/>
                <p:cNvGrpSpPr>
                  <a:grpSpLocks/>
                </p:cNvGrpSpPr>
                <p:nvPr/>
              </p:nvGrpSpPr>
              <p:grpSpPr bwMode="auto">
                <a:xfrm>
                  <a:off x="1241" y="2070"/>
                  <a:ext cx="880" cy="507"/>
                  <a:chOff x="1241" y="2070"/>
                  <a:chExt cx="880" cy="507"/>
                </a:xfrm>
              </p:grpSpPr>
              <p:sp>
                <p:nvSpPr>
                  <p:cNvPr id="154709" name="Line 113"/>
                  <p:cNvSpPr>
                    <a:spLocks noChangeShapeType="1"/>
                  </p:cNvSpPr>
                  <p:nvPr/>
                </p:nvSpPr>
                <p:spPr bwMode="auto">
                  <a:xfrm>
                    <a:off x="1248" y="2088"/>
                    <a:ext cx="389"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10" name="Line 114"/>
                  <p:cNvSpPr>
                    <a:spLocks noChangeShapeType="1"/>
                  </p:cNvSpPr>
                  <p:nvPr/>
                </p:nvSpPr>
                <p:spPr bwMode="auto">
                  <a:xfrm>
                    <a:off x="1241" y="2577"/>
                    <a:ext cx="68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33" name="Group 115"/>
                  <p:cNvGrpSpPr>
                    <a:grpSpLocks/>
                  </p:cNvGrpSpPr>
                  <p:nvPr/>
                </p:nvGrpSpPr>
                <p:grpSpPr bwMode="auto">
                  <a:xfrm>
                    <a:off x="1623" y="2100"/>
                    <a:ext cx="498" cy="120"/>
                    <a:chOff x="1632" y="1890"/>
                    <a:chExt cx="474" cy="120"/>
                  </a:xfrm>
                </p:grpSpPr>
                <p:sp>
                  <p:nvSpPr>
                    <p:cNvPr id="154749" name="Line 11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50" name="Line 11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4" name="Group 118"/>
                  <p:cNvGrpSpPr>
                    <a:grpSpLocks/>
                  </p:cNvGrpSpPr>
                  <p:nvPr/>
                </p:nvGrpSpPr>
                <p:grpSpPr bwMode="auto">
                  <a:xfrm>
                    <a:off x="1623" y="2133"/>
                    <a:ext cx="498" cy="120"/>
                    <a:chOff x="1632" y="1890"/>
                    <a:chExt cx="474" cy="120"/>
                  </a:xfrm>
                </p:grpSpPr>
                <p:sp>
                  <p:nvSpPr>
                    <p:cNvPr id="154747" name="Line 11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8" name="Line 12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5" name="Group 121"/>
                  <p:cNvGrpSpPr>
                    <a:grpSpLocks/>
                  </p:cNvGrpSpPr>
                  <p:nvPr/>
                </p:nvGrpSpPr>
                <p:grpSpPr bwMode="auto">
                  <a:xfrm>
                    <a:off x="1623" y="2163"/>
                    <a:ext cx="498" cy="120"/>
                    <a:chOff x="1632" y="1890"/>
                    <a:chExt cx="474" cy="120"/>
                  </a:xfrm>
                </p:grpSpPr>
                <p:sp>
                  <p:nvSpPr>
                    <p:cNvPr id="154745" name="Line 12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6" name="Line 12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6" name="Group 124"/>
                  <p:cNvGrpSpPr>
                    <a:grpSpLocks/>
                  </p:cNvGrpSpPr>
                  <p:nvPr/>
                </p:nvGrpSpPr>
                <p:grpSpPr bwMode="auto">
                  <a:xfrm>
                    <a:off x="1623" y="2193"/>
                    <a:ext cx="498" cy="120"/>
                    <a:chOff x="1632" y="1890"/>
                    <a:chExt cx="474" cy="120"/>
                  </a:xfrm>
                </p:grpSpPr>
                <p:sp>
                  <p:nvSpPr>
                    <p:cNvPr id="154743" name="Line 12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4" name="Line 12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7" name="Group 127"/>
                  <p:cNvGrpSpPr>
                    <a:grpSpLocks/>
                  </p:cNvGrpSpPr>
                  <p:nvPr/>
                </p:nvGrpSpPr>
                <p:grpSpPr bwMode="auto">
                  <a:xfrm>
                    <a:off x="1623" y="2220"/>
                    <a:ext cx="498" cy="120"/>
                    <a:chOff x="1632" y="1890"/>
                    <a:chExt cx="474" cy="120"/>
                  </a:xfrm>
                </p:grpSpPr>
                <p:sp>
                  <p:nvSpPr>
                    <p:cNvPr id="154741" name="Line 12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2" name="Line 12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8" name="Group 130"/>
                  <p:cNvGrpSpPr>
                    <a:grpSpLocks/>
                  </p:cNvGrpSpPr>
                  <p:nvPr/>
                </p:nvGrpSpPr>
                <p:grpSpPr bwMode="auto">
                  <a:xfrm>
                    <a:off x="1623" y="2247"/>
                    <a:ext cx="498" cy="120"/>
                    <a:chOff x="1632" y="1890"/>
                    <a:chExt cx="474" cy="120"/>
                  </a:xfrm>
                </p:grpSpPr>
                <p:sp>
                  <p:nvSpPr>
                    <p:cNvPr id="154739" name="Line 13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0" name="Line 13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9" name="Group 133"/>
                  <p:cNvGrpSpPr>
                    <a:grpSpLocks/>
                  </p:cNvGrpSpPr>
                  <p:nvPr/>
                </p:nvGrpSpPr>
                <p:grpSpPr bwMode="auto">
                  <a:xfrm>
                    <a:off x="1623" y="2277"/>
                    <a:ext cx="498" cy="120"/>
                    <a:chOff x="1632" y="1890"/>
                    <a:chExt cx="474" cy="120"/>
                  </a:xfrm>
                </p:grpSpPr>
                <p:sp>
                  <p:nvSpPr>
                    <p:cNvPr id="154737" name="Line 13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8" name="Line 13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0" name="Group 136"/>
                  <p:cNvGrpSpPr>
                    <a:grpSpLocks/>
                  </p:cNvGrpSpPr>
                  <p:nvPr/>
                </p:nvGrpSpPr>
                <p:grpSpPr bwMode="auto">
                  <a:xfrm>
                    <a:off x="1623" y="2307"/>
                    <a:ext cx="498" cy="120"/>
                    <a:chOff x="1632" y="1890"/>
                    <a:chExt cx="474" cy="120"/>
                  </a:xfrm>
                </p:grpSpPr>
                <p:sp>
                  <p:nvSpPr>
                    <p:cNvPr id="154735" name="Line 13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6" name="Line 13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3" name="Group 139"/>
                  <p:cNvGrpSpPr>
                    <a:grpSpLocks/>
                  </p:cNvGrpSpPr>
                  <p:nvPr/>
                </p:nvGrpSpPr>
                <p:grpSpPr bwMode="auto">
                  <a:xfrm>
                    <a:off x="1623" y="2337"/>
                    <a:ext cx="498" cy="120"/>
                    <a:chOff x="1632" y="1890"/>
                    <a:chExt cx="474" cy="120"/>
                  </a:xfrm>
                </p:grpSpPr>
                <p:sp>
                  <p:nvSpPr>
                    <p:cNvPr id="154733" name="Line 14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4" name="Line 14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4" name="Group 142"/>
                  <p:cNvGrpSpPr>
                    <a:grpSpLocks/>
                  </p:cNvGrpSpPr>
                  <p:nvPr/>
                </p:nvGrpSpPr>
                <p:grpSpPr bwMode="auto">
                  <a:xfrm>
                    <a:off x="1623" y="2367"/>
                    <a:ext cx="498" cy="120"/>
                    <a:chOff x="1632" y="1890"/>
                    <a:chExt cx="474" cy="120"/>
                  </a:xfrm>
                </p:grpSpPr>
                <p:sp>
                  <p:nvSpPr>
                    <p:cNvPr id="154731"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2"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5" name="Group 145"/>
                  <p:cNvGrpSpPr>
                    <a:grpSpLocks/>
                  </p:cNvGrpSpPr>
                  <p:nvPr/>
                </p:nvGrpSpPr>
                <p:grpSpPr bwMode="auto">
                  <a:xfrm>
                    <a:off x="1623" y="2397"/>
                    <a:ext cx="498" cy="120"/>
                    <a:chOff x="1632" y="1890"/>
                    <a:chExt cx="474" cy="120"/>
                  </a:xfrm>
                </p:grpSpPr>
                <p:sp>
                  <p:nvSpPr>
                    <p:cNvPr id="154729" name="Line 14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0" name="Line 14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6" name="Group 148"/>
                  <p:cNvGrpSpPr>
                    <a:grpSpLocks/>
                  </p:cNvGrpSpPr>
                  <p:nvPr/>
                </p:nvGrpSpPr>
                <p:grpSpPr bwMode="auto">
                  <a:xfrm>
                    <a:off x="1623" y="2427"/>
                    <a:ext cx="498" cy="120"/>
                    <a:chOff x="1632" y="1890"/>
                    <a:chExt cx="474" cy="120"/>
                  </a:xfrm>
                </p:grpSpPr>
                <p:sp>
                  <p:nvSpPr>
                    <p:cNvPr id="154727" name="Line 14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28" name="Line 15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723" name="Line 151"/>
                  <p:cNvSpPr>
                    <a:spLocks noChangeShapeType="1"/>
                  </p:cNvSpPr>
                  <p:nvPr/>
                </p:nvSpPr>
                <p:spPr bwMode="auto">
                  <a:xfrm flipV="1">
                    <a:off x="1926" y="2457"/>
                    <a:ext cx="195"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47" name="Group 152"/>
                  <p:cNvGrpSpPr>
                    <a:grpSpLocks/>
                  </p:cNvGrpSpPr>
                  <p:nvPr/>
                </p:nvGrpSpPr>
                <p:grpSpPr bwMode="auto">
                  <a:xfrm>
                    <a:off x="1623" y="2070"/>
                    <a:ext cx="498" cy="120"/>
                    <a:chOff x="1632" y="1890"/>
                    <a:chExt cx="474" cy="120"/>
                  </a:xfrm>
                </p:grpSpPr>
                <p:sp>
                  <p:nvSpPr>
                    <p:cNvPr id="154725" name="Line 1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26" name="Line 1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sp>
            <p:nvSpPr>
              <p:cNvPr id="154702" name="Oval 155"/>
              <p:cNvSpPr>
                <a:spLocks noChangeArrowheads="1"/>
              </p:cNvSpPr>
              <p:nvPr/>
            </p:nvSpPr>
            <p:spPr bwMode="auto">
              <a:xfrm>
                <a:off x="918" y="1818"/>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703" name="Oval 156"/>
              <p:cNvSpPr>
                <a:spLocks noChangeArrowheads="1"/>
              </p:cNvSpPr>
              <p:nvPr/>
            </p:nvSpPr>
            <p:spPr bwMode="auto">
              <a:xfrm>
                <a:off x="918" y="2315"/>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4699" name="Oval 157"/>
            <p:cNvSpPr>
              <a:spLocks noChangeArrowheads="1"/>
            </p:cNvSpPr>
            <p:nvPr/>
          </p:nvSpPr>
          <p:spPr bwMode="auto">
            <a:xfrm>
              <a:off x="3918" y="1626"/>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700" name="Oval 158"/>
            <p:cNvSpPr>
              <a:spLocks noChangeArrowheads="1"/>
            </p:cNvSpPr>
            <p:nvPr/>
          </p:nvSpPr>
          <p:spPr bwMode="auto">
            <a:xfrm>
              <a:off x="3918" y="2298"/>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48992" name="Line 160"/>
          <p:cNvSpPr>
            <a:spLocks noChangeShapeType="1"/>
          </p:cNvSpPr>
          <p:nvPr/>
        </p:nvSpPr>
        <p:spPr bwMode="auto">
          <a:xfrm>
            <a:off x="863600" y="2449513"/>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8993" name="Line 161"/>
          <p:cNvSpPr>
            <a:spLocks noChangeShapeType="1"/>
          </p:cNvSpPr>
          <p:nvPr/>
        </p:nvSpPr>
        <p:spPr bwMode="auto">
          <a:xfrm flipH="1">
            <a:off x="1520825" y="3227388"/>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3" name="202 CuadroTexto"/>
          <p:cNvSpPr txBox="1"/>
          <p:nvPr/>
        </p:nvSpPr>
        <p:spPr>
          <a:xfrm>
            <a:off x="0" y="0"/>
            <a:ext cx="9144000" cy="523875"/>
          </a:xfrm>
          <a:prstGeom prst="rect">
            <a:avLst/>
          </a:prstGeom>
          <a:solidFill>
            <a:schemeClr val="accent6"/>
          </a:solidFill>
        </p:spPr>
        <p:txBody>
          <a:bodyPr>
            <a:spAutoFit/>
          </a:bodyPr>
          <a:lstStyle/>
          <a:p>
            <a:pPr algn="ctr" fontAlgn="base">
              <a:spcBef>
                <a:spcPct val="0"/>
              </a:spcBef>
              <a:spcAft>
                <a:spcPct val="0"/>
              </a:spcAft>
              <a:defRPr/>
            </a:pPr>
            <a:r>
              <a:rPr lang="es-ES_tradnl" sz="2800" b="1" dirty="0">
                <a:solidFill>
                  <a:srgbClr val="FFFFFF"/>
                </a:solidFill>
                <a:latin typeface="Calibri" pitchFamily="34" charset="0"/>
              </a:rPr>
              <a:t>Si la corriente de entrada es continua…</a:t>
            </a:r>
          </a:p>
        </p:txBody>
      </p:sp>
      <p:sp>
        <p:nvSpPr>
          <p:cNvPr id="217" name="216 CuadroTexto"/>
          <p:cNvSpPr txBox="1">
            <a:spLocks noChangeArrowheads="1"/>
          </p:cNvSpPr>
          <p:nvPr/>
        </p:nvSpPr>
        <p:spPr bwMode="auto">
          <a:xfrm>
            <a:off x="628650" y="4872038"/>
            <a:ext cx="6546850" cy="1016000"/>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 sz="2000" b="1" dirty="0">
                <a:solidFill>
                  <a:srgbClr val="3333CC"/>
                </a:solidFill>
                <a:latin typeface="Calibri" pitchFamily="34" charset="0"/>
              </a:rPr>
              <a:t>Si se alimenta el primario con una corriente continua no hay corriente en el secundario.</a:t>
            </a:r>
          </a:p>
          <a:p>
            <a:pPr algn="ctr" fontAlgn="base">
              <a:spcBef>
                <a:spcPct val="0"/>
              </a:spcBef>
              <a:spcAft>
                <a:spcPct val="0"/>
              </a:spcAft>
            </a:pPr>
            <a:r>
              <a:rPr lang="es-ES" sz="2000" b="1" dirty="0">
                <a:solidFill>
                  <a:srgbClr val="FF0000"/>
                </a:solidFill>
                <a:latin typeface="Calibri" pitchFamily="34" charset="0"/>
              </a:rPr>
              <a:t>La corriente continua no se puede transformar.</a:t>
            </a:r>
            <a:endParaRPr lang="es-ES_tradnl" sz="2000" dirty="0">
              <a:solidFill>
                <a:srgbClr val="FF0000"/>
              </a:solidFill>
              <a:latin typeface="Calibri" pitchFamily="34" charset="0"/>
            </a:endParaRPr>
          </a:p>
        </p:txBody>
      </p:sp>
      <p:grpSp>
        <p:nvGrpSpPr>
          <p:cNvPr id="154648" name="276 Grupo"/>
          <p:cNvGrpSpPr>
            <a:grpSpLocks/>
          </p:cNvGrpSpPr>
          <p:nvPr/>
        </p:nvGrpSpPr>
        <p:grpSpPr bwMode="auto">
          <a:xfrm>
            <a:off x="7842250" y="5178425"/>
            <a:ext cx="1100138" cy="1516063"/>
            <a:chOff x="4398838" y="2633929"/>
            <a:chExt cx="1360736" cy="1875191"/>
          </a:xfrm>
        </p:grpSpPr>
        <p:grpSp>
          <p:nvGrpSpPr>
            <p:cNvPr id="154649" name="39 Grupo"/>
            <p:cNvGrpSpPr>
              <a:grpSpLocks/>
            </p:cNvGrpSpPr>
            <p:nvPr/>
          </p:nvGrpSpPr>
          <p:grpSpPr bwMode="auto">
            <a:xfrm>
              <a:off x="4788024" y="3645024"/>
              <a:ext cx="971550" cy="864096"/>
              <a:chOff x="6000750" y="2400300"/>
              <a:chExt cx="971550" cy="1032520"/>
            </a:xfrm>
          </p:grpSpPr>
          <p:sp>
            <p:nvSpPr>
              <p:cNvPr id="294" name="293 Forma libre"/>
              <p:cNvSpPr/>
              <p:nvPr/>
            </p:nvSpPr>
            <p:spPr>
              <a:xfrm>
                <a:off x="6012127" y="2710168"/>
                <a:ext cx="724548" cy="722652"/>
              </a:xfrm>
              <a:custGeom>
                <a:avLst/>
                <a:gdLst>
                  <a:gd name="connsiteX0" fmla="*/ 0 w 723900"/>
                  <a:gd name="connsiteY0" fmla="*/ 714375 h 723900"/>
                  <a:gd name="connsiteX1" fmla="*/ 9525 w 723900"/>
                  <a:gd name="connsiteY1" fmla="*/ 0 h 723900"/>
                  <a:gd name="connsiteX2" fmla="*/ 723900 w 723900"/>
                  <a:gd name="connsiteY2" fmla="*/ 0 h 723900"/>
                  <a:gd name="connsiteX3" fmla="*/ 723900 w 72390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723900" h="723900">
                    <a:moveTo>
                      <a:pt x="0" y="714375"/>
                    </a:moveTo>
                    <a:lnTo>
                      <a:pt x="9525" y="0"/>
                    </a:lnTo>
                    <a:lnTo>
                      <a:pt x="723900" y="0"/>
                    </a:lnTo>
                    <a:lnTo>
                      <a:pt x="723900" y="723900"/>
                    </a:lnTo>
                  </a:path>
                </a:pathLst>
              </a:custGeom>
              <a:noFill/>
              <a:ln w="57150" cap="flat" cmpd="sng" algn="ctr">
                <a:solidFill>
                  <a:srgbClr val="800000"/>
                </a:solidFill>
                <a:prstDash val="solid"/>
              </a:ln>
              <a:effectLst/>
            </p:spPr>
            <p:txBody>
              <a:bodyPr anchor="ctr"/>
              <a:lstStyle/>
              <a:p>
                <a:pPr algn="ctr">
                  <a:defRPr/>
                </a:pPr>
                <a:endParaRPr lang="es-ES_tradnl" kern="0">
                  <a:solidFill>
                    <a:sysClr val="windowText" lastClr="000000"/>
                  </a:solidFill>
                  <a:latin typeface="Calibri"/>
                </a:endParaRPr>
              </a:p>
            </p:txBody>
          </p:sp>
          <p:sp>
            <p:nvSpPr>
              <p:cNvPr id="295" name="294 Forma libre"/>
              <p:cNvSpPr/>
              <p:nvPr/>
            </p:nvSpPr>
            <p:spPr>
              <a:xfrm>
                <a:off x="6228117" y="2421575"/>
                <a:ext cx="724548" cy="722652"/>
              </a:xfrm>
              <a:custGeom>
                <a:avLst/>
                <a:gdLst>
                  <a:gd name="connsiteX0" fmla="*/ 0 w 723900"/>
                  <a:gd name="connsiteY0" fmla="*/ 714375 h 723900"/>
                  <a:gd name="connsiteX1" fmla="*/ 9525 w 723900"/>
                  <a:gd name="connsiteY1" fmla="*/ 0 h 723900"/>
                  <a:gd name="connsiteX2" fmla="*/ 723900 w 723900"/>
                  <a:gd name="connsiteY2" fmla="*/ 0 h 723900"/>
                  <a:gd name="connsiteX3" fmla="*/ 723900 w 72390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723900" h="723900">
                    <a:moveTo>
                      <a:pt x="0" y="714375"/>
                    </a:moveTo>
                    <a:lnTo>
                      <a:pt x="9525" y="0"/>
                    </a:lnTo>
                    <a:lnTo>
                      <a:pt x="723900" y="0"/>
                    </a:lnTo>
                    <a:lnTo>
                      <a:pt x="723900" y="723900"/>
                    </a:lnTo>
                  </a:path>
                </a:pathLst>
              </a:custGeom>
              <a:noFill/>
              <a:ln w="57150" cap="flat" cmpd="sng" algn="ctr">
                <a:solidFill>
                  <a:srgbClr val="800000"/>
                </a:solidFill>
                <a:prstDash val="solid"/>
              </a:ln>
              <a:effectLst/>
            </p:spPr>
            <p:txBody>
              <a:bodyPr anchor="ctr"/>
              <a:lstStyle/>
              <a:p>
                <a:pPr algn="ctr">
                  <a:defRPr/>
                </a:pPr>
                <a:endParaRPr lang="es-ES_tradnl" kern="0">
                  <a:solidFill>
                    <a:sysClr val="windowText" lastClr="000000"/>
                  </a:solidFill>
                  <a:latin typeface="Calibri"/>
                </a:endParaRPr>
              </a:p>
            </p:txBody>
          </p:sp>
          <p:sp>
            <p:nvSpPr>
              <p:cNvPr id="296" name="295 Forma libre"/>
              <p:cNvSpPr/>
              <p:nvPr/>
            </p:nvSpPr>
            <p:spPr>
              <a:xfrm>
                <a:off x="6000346" y="2400460"/>
                <a:ext cx="971954" cy="305016"/>
              </a:xfrm>
              <a:custGeom>
                <a:avLst/>
                <a:gdLst>
                  <a:gd name="connsiteX0" fmla="*/ 0 w 971550"/>
                  <a:gd name="connsiteY0" fmla="*/ 304800 h 304800"/>
                  <a:gd name="connsiteX1" fmla="*/ 238125 w 971550"/>
                  <a:gd name="connsiteY1" fmla="*/ 0 h 304800"/>
                  <a:gd name="connsiteX2" fmla="*/ 971550 w 971550"/>
                  <a:gd name="connsiteY2" fmla="*/ 0 h 304800"/>
                  <a:gd name="connsiteX3" fmla="*/ 733425 w 971550"/>
                  <a:gd name="connsiteY3" fmla="*/ 295275 h 304800"/>
                  <a:gd name="connsiteX4" fmla="*/ 0 w 97155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304800">
                    <a:moveTo>
                      <a:pt x="0" y="304800"/>
                    </a:moveTo>
                    <a:lnTo>
                      <a:pt x="238125" y="0"/>
                    </a:lnTo>
                    <a:lnTo>
                      <a:pt x="971550" y="0"/>
                    </a:lnTo>
                    <a:lnTo>
                      <a:pt x="733425" y="295275"/>
                    </a:lnTo>
                    <a:lnTo>
                      <a:pt x="0" y="304800"/>
                    </a:lnTo>
                    <a:close/>
                  </a:path>
                </a:pathLst>
              </a:custGeom>
              <a:solidFill>
                <a:srgbClr val="C0504D"/>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grpSp>
        <p:cxnSp>
          <p:nvCxnSpPr>
            <p:cNvPr id="154641" name="278 Conector recto"/>
            <p:cNvCxnSpPr>
              <a:cxnSpLocks noChangeShapeType="1"/>
              <a:stCxn id="296" idx="0"/>
              <a:endCxn id="296" idx="1"/>
            </p:cNvCxnSpPr>
            <p:nvPr/>
          </p:nvCxnSpPr>
          <p:spPr bwMode="auto">
            <a:xfrm flipV="1">
              <a:off x="4788024" y="3645024"/>
              <a:ext cx="238125" cy="255081"/>
            </a:xfrm>
            <a:prstGeom prst="line">
              <a:avLst/>
            </a:prstGeom>
            <a:noFill/>
            <a:ln w="28575" algn="ctr">
              <a:solidFill>
                <a:srgbClr val="800000"/>
              </a:solidFill>
              <a:round/>
              <a:headEnd/>
              <a:tailEnd/>
            </a:ln>
          </p:spPr>
        </p:cxnSp>
        <p:cxnSp>
          <p:nvCxnSpPr>
            <p:cNvPr id="154642" name="279 Conector recto"/>
            <p:cNvCxnSpPr>
              <a:cxnSpLocks noChangeShapeType="1"/>
              <a:stCxn id="294" idx="2"/>
              <a:endCxn id="296" idx="2"/>
            </p:cNvCxnSpPr>
            <p:nvPr/>
          </p:nvCxnSpPr>
          <p:spPr bwMode="auto">
            <a:xfrm flipV="1">
              <a:off x="5523334" y="3645024"/>
              <a:ext cx="236240" cy="258278"/>
            </a:xfrm>
            <a:prstGeom prst="line">
              <a:avLst/>
            </a:prstGeom>
            <a:noFill/>
            <a:ln w="28575" algn="ctr">
              <a:solidFill>
                <a:srgbClr val="800000"/>
              </a:solidFill>
              <a:round/>
              <a:headEnd/>
              <a:tailEnd/>
            </a:ln>
          </p:spPr>
        </p:cxnSp>
        <p:grpSp>
          <p:nvGrpSpPr>
            <p:cNvPr id="154650" name="30 Grupo"/>
            <p:cNvGrpSpPr>
              <a:grpSpLocks/>
            </p:cNvGrpSpPr>
            <p:nvPr/>
          </p:nvGrpSpPr>
          <p:grpSpPr bwMode="auto">
            <a:xfrm>
              <a:off x="4398838" y="2633929"/>
              <a:ext cx="1278061" cy="1855753"/>
              <a:chOff x="2922463" y="1309954"/>
              <a:chExt cx="1278061" cy="1855753"/>
            </a:xfrm>
          </p:grpSpPr>
          <p:sp>
            <p:nvSpPr>
              <p:cNvPr id="282" name="Freeform 92"/>
              <p:cNvSpPr>
                <a:spLocks/>
              </p:cNvSpPr>
              <p:nvPr/>
            </p:nvSpPr>
            <p:spPr bwMode="auto">
              <a:xfrm flipH="1">
                <a:off x="3792313" y="1704628"/>
                <a:ext cx="35344" cy="736331"/>
              </a:xfrm>
              <a:custGeom>
                <a:avLst/>
                <a:gdLst>
                  <a:gd name="T0" fmla="*/ 0 w 9"/>
                  <a:gd name="T1" fmla="*/ 0 h 252"/>
                  <a:gd name="T2" fmla="*/ 88381090 w 9"/>
                  <a:gd name="T3" fmla="*/ 1750381872 h 252"/>
                  <a:gd name="T4" fmla="*/ 279327626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3" name="Oval 93"/>
              <p:cNvSpPr>
                <a:spLocks noChangeArrowheads="1"/>
              </p:cNvSpPr>
              <p:nvPr/>
            </p:nvSpPr>
            <p:spPr bwMode="auto">
              <a:xfrm flipH="1">
                <a:off x="3672537" y="1309954"/>
                <a:ext cx="367183" cy="384856"/>
              </a:xfrm>
              <a:prstGeom prst="ellipse">
                <a:avLst/>
              </a:prstGeom>
              <a:solidFill>
                <a:srgbClr val="C0C0C0"/>
              </a:solidFill>
              <a:ln w="28575">
                <a:solidFill>
                  <a:srgbClr val="000000"/>
                </a:solidFill>
                <a:round/>
                <a:headEnd/>
                <a:tailEnd/>
              </a:ln>
            </p:spPr>
            <p:txBody>
              <a:bodyPr wrap="none" anchor="ctr"/>
              <a:lstStyle/>
              <a:p>
                <a:pPr>
                  <a:defRPr/>
                </a:pPr>
                <a:endParaRPr lang="es-ES_tradnl" kern="0">
                  <a:solidFill>
                    <a:sysClr val="windowText" lastClr="000000"/>
                  </a:solidFill>
                </a:endParaRPr>
              </a:p>
            </p:txBody>
          </p:sp>
          <p:sp>
            <p:nvSpPr>
              <p:cNvPr id="284" name="Freeform 94"/>
              <p:cNvSpPr>
                <a:spLocks/>
              </p:cNvSpPr>
              <p:nvPr/>
            </p:nvSpPr>
            <p:spPr bwMode="auto">
              <a:xfrm rot="20826776" flipH="1">
                <a:off x="3841401" y="2028613"/>
                <a:ext cx="359329" cy="341658"/>
              </a:xfrm>
              <a:custGeom>
                <a:avLst/>
                <a:gdLst>
                  <a:gd name="T0" fmla="*/ 2147483647 w 96"/>
                  <a:gd name="T1" fmla="*/ 0 h 117"/>
                  <a:gd name="T2" fmla="*/ 0 w 96"/>
                  <a:gd name="T3" fmla="*/ 1230606625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5" name="Freeform 95"/>
              <p:cNvSpPr>
                <a:spLocks/>
              </p:cNvSpPr>
              <p:nvPr/>
            </p:nvSpPr>
            <p:spPr bwMode="auto">
              <a:xfrm rot="2442602">
                <a:off x="3413349" y="2309401"/>
                <a:ext cx="276860" cy="791310"/>
              </a:xfrm>
              <a:custGeom>
                <a:avLst/>
                <a:gdLst>
                  <a:gd name="T0" fmla="*/ 1259495171 w 74"/>
                  <a:gd name="T1" fmla="*/ 0 h 282"/>
                  <a:gd name="T2" fmla="*/ 0 w 74"/>
                  <a:gd name="T3" fmla="*/ 2147483647 h 282"/>
                  <a:gd name="T4" fmla="*/ 2047806111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6" name="Freeform 96"/>
              <p:cNvSpPr>
                <a:spLocks/>
              </p:cNvSpPr>
              <p:nvPr/>
            </p:nvSpPr>
            <p:spPr bwMode="auto">
              <a:xfrm rot="3346051" flipH="1">
                <a:off x="3322043" y="2155265"/>
                <a:ext cx="255261" cy="767745"/>
              </a:xfrm>
              <a:custGeom>
                <a:avLst/>
                <a:gdLst>
                  <a:gd name="T0" fmla="*/ 0 w 80"/>
                  <a:gd name="T1" fmla="*/ 0 h 282"/>
                  <a:gd name="T2" fmla="*/ 2147483647 w 80"/>
                  <a:gd name="T3" fmla="*/ 2147483647 h 282"/>
                  <a:gd name="T4" fmla="*/ 844017915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grpSp>
            <p:nvGrpSpPr>
              <p:cNvPr id="154651" name="Group 98"/>
              <p:cNvGrpSpPr>
                <a:grpSpLocks/>
              </p:cNvGrpSpPr>
              <p:nvPr/>
            </p:nvGrpSpPr>
            <p:grpSpPr bwMode="auto">
              <a:xfrm flipH="1">
                <a:off x="3113954" y="1811654"/>
                <a:ext cx="655832" cy="464153"/>
                <a:chOff x="1366" y="3023"/>
                <a:chExt cx="175" cy="159"/>
              </a:xfrm>
            </p:grpSpPr>
            <p:sp>
              <p:nvSpPr>
                <p:cNvPr id="291" name="Freeform 99"/>
                <p:cNvSpPr>
                  <a:spLocks/>
                </p:cNvSpPr>
                <p:nvPr/>
              </p:nvSpPr>
              <p:spPr bwMode="auto">
                <a:xfrm rot="20386423">
                  <a:off x="1421" y="3123"/>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92" name="Freeform 100"/>
                <p:cNvSpPr>
                  <a:spLocks/>
                </p:cNvSpPr>
                <p:nvPr/>
              </p:nvSpPr>
              <p:spPr bwMode="auto">
                <a:xfrm rot="18816675">
                  <a:off x="1485" y="3053"/>
                  <a:ext cx="85" cy="25"/>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93" name="Line 101"/>
                <p:cNvSpPr>
                  <a:spLocks noChangeShapeType="1"/>
                </p:cNvSpPr>
                <p:nvPr/>
              </p:nvSpPr>
              <p:spPr bwMode="auto">
                <a:xfrm rot="-879080">
                  <a:off x="1366" y="3089"/>
                  <a:ext cx="54" cy="93"/>
                </a:xfrm>
                <a:prstGeom prst="line">
                  <a:avLst/>
                </a:prstGeom>
                <a:noFill/>
                <a:ln w="28575">
                  <a:solidFill>
                    <a:srgbClr val="000000"/>
                  </a:solidFill>
                  <a:round/>
                  <a:headEnd/>
                  <a:tailEnd/>
                </a:ln>
              </p:spPr>
              <p:txBody>
                <a:bodyPr/>
                <a:lstStyle/>
                <a:p>
                  <a:pPr>
                    <a:defRPr/>
                  </a:pPr>
                  <a:endParaRPr lang="es-ES_tradnl" kern="0">
                    <a:solidFill>
                      <a:sysClr val="windowText" lastClr="000000"/>
                    </a:solidFill>
                  </a:endParaRPr>
                </a:p>
              </p:txBody>
            </p:sp>
          </p:grpSp>
          <p:sp>
            <p:nvSpPr>
              <p:cNvPr id="288" name="Freeform 102"/>
              <p:cNvSpPr>
                <a:spLocks/>
              </p:cNvSpPr>
              <p:nvPr/>
            </p:nvSpPr>
            <p:spPr bwMode="auto">
              <a:xfrm rot="1276999" flipH="1">
                <a:off x="2922463" y="2739418"/>
                <a:ext cx="263115" cy="94250"/>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pPr>
                  <a:defRPr/>
                </a:pPr>
                <a:endParaRPr lang="es-ES_tradnl" kern="0">
                  <a:solidFill>
                    <a:sysClr val="windowText" lastClr="000000"/>
                  </a:solidFill>
                </a:endParaRPr>
              </a:p>
            </p:txBody>
          </p:sp>
          <p:sp>
            <p:nvSpPr>
              <p:cNvPr id="289" name="Freeform 103"/>
              <p:cNvSpPr>
                <a:spLocks/>
              </p:cNvSpPr>
              <p:nvPr/>
            </p:nvSpPr>
            <p:spPr bwMode="auto">
              <a:xfrm rot="730853" flipH="1">
                <a:off x="3158088" y="3069295"/>
                <a:ext cx="265079" cy="9621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pPr>
                  <a:defRPr/>
                </a:pPr>
                <a:endParaRPr lang="es-ES_tradnl" kern="0">
                  <a:solidFill>
                    <a:sysClr val="windowText" lastClr="000000"/>
                  </a:solidFill>
                </a:endParaRPr>
              </a:p>
            </p:txBody>
          </p:sp>
          <p:sp>
            <p:nvSpPr>
              <p:cNvPr id="290" name="Freeform 97"/>
              <p:cNvSpPr>
                <a:spLocks/>
              </p:cNvSpPr>
              <p:nvPr/>
            </p:nvSpPr>
            <p:spPr bwMode="auto">
              <a:xfrm flipH="1">
                <a:off x="3894418" y="2384016"/>
                <a:ext cx="231698" cy="127630"/>
              </a:xfrm>
              <a:custGeom>
                <a:avLst/>
                <a:gdLst>
                  <a:gd name="T0" fmla="*/ 1801647742 w 62"/>
                  <a:gd name="T1" fmla="*/ 146349562 h 44"/>
                  <a:gd name="T2" fmla="*/ 1220861511 w 62"/>
                  <a:gd name="T3" fmla="*/ 61163693 h 44"/>
                  <a:gd name="T4" fmla="*/ 232156036 w 62"/>
                  <a:gd name="T5" fmla="*/ 487097635 h 44"/>
                  <a:gd name="T6" fmla="*/ 35260158 w 62"/>
                  <a:gd name="T7" fmla="*/ 1090221108 h 44"/>
                  <a:gd name="T8" fmla="*/ 387850877 w 62"/>
                  <a:gd name="T9" fmla="*/ 1236561992 h 44"/>
                  <a:gd name="T10" fmla="*/ 1357844435 w 62"/>
                  <a:gd name="T11" fmla="*/ 889759476 h 44"/>
                  <a:gd name="T12" fmla="*/ 1801647742 w 62"/>
                  <a:gd name="T13" fmla="*/ 146349562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rgbClr val="000000"/>
                </a:solidFill>
                <a:round/>
                <a:headEnd/>
                <a:tailEnd/>
              </a:ln>
            </p:spPr>
            <p:txBody>
              <a:bodyPr/>
              <a:lstStyle/>
              <a:p>
                <a:pPr>
                  <a:defRPr/>
                </a:pPr>
                <a:endParaRPr lang="es-ES_tradnl" kern="0">
                  <a:solidFill>
                    <a:sysClr val="windowText" lastClr="000000"/>
                  </a:solidFill>
                </a:endParaRPr>
              </a:p>
            </p:txBody>
          </p:sp>
        </p:grpSp>
      </p:grpSp>
      <p:sp>
        <p:nvSpPr>
          <p:cNvPr id="297" name="296 Llamada de nube"/>
          <p:cNvSpPr/>
          <p:nvPr/>
        </p:nvSpPr>
        <p:spPr>
          <a:xfrm>
            <a:off x="7386638" y="4264025"/>
            <a:ext cx="1270000" cy="854075"/>
          </a:xfrm>
          <a:prstGeom prst="cloudCallout">
            <a:avLst>
              <a:gd name="adj1" fmla="val 41452"/>
              <a:gd name="adj2" fmla="val 65925"/>
            </a:avLst>
          </a:prstGeom>
          <a:solidFill>
            <a:schemeClr val="bg1"/>
          </a:solidFill>
          <a:ln w="25400" cap="flat" cmpd="sng" algn="ctr">
            <a:solidFill>
              <a:schemeClr val="tx1"/>
            </a:solidFill>
            <a:prstDash val="solid"/>
          </a:ln>
          <a:effectLst/>
        </p:spPr>
        <p:txBody>
          <a:bodyPr anchor="ctr"/>
          <a:lstStyle/>
          <a:p>
            <a:pPr algn="ctr">
              <a:defRPr/>
            </a:pPr>
            <a:endParaRPr lang="es-ES_tradnl" kern="0">
              <a:solidFill>
                <a:sysClr val="window" lastClr="FFFFFF"/>
              </a:solidFill>
              <a:latin typeface="Calibri"/>
            </a:endParaRPr>
          </a:p>
        </p:txBody>
      </p:sp>
      <p:sp>
        <p:nvSpPr>
          <p:cNvPr id="298" name="297 CuadroTexto"/>
          <p:cNvSpPr txBox="1"/>
          <p:nvPr/>
        </p:nvSpPr>
        <p:spPr>
          <a:xfrm>
            <a:off x="7421563" y="4168775"/>
            <a:ext cx="1531937" cy="830263"/>
          </a:xfrm>
          <a:prstGeom prst="rect">
            <a:avLst/>
          </a:prstGeom>
          <a:noFill/>
        </p:spPr>
        <p:txBody>
          <a:bodyPr>
            <a:spAutoFit/>
          </a:bodyPr>
          <a:lstStyle/>
          <a:p>
            <a:pPr>
              <a:defRPr/>
            </a:pPr>
            <a:r>
              <a:rPr lang="es-ES_tradnl" sz="4800" b="1" kern="0" dirty="0">
                <a:solidFill>
                  <a:srgbClr val="FF0000"/>
                </a:solidFill>
              </a:rPr>
              <a:t>¡¡ !!</a:t>
            </a:r>
          </a:p>
        </p:txBody>
      </p:sp>
      <p:grpSp>
        <p:nvGrpSpPr>
          <p:cNvPr id="154652" name="Group 164"/>
          <p:cNvGrpSpPr>
            <a:grpSpLocks/>
          </p:cNvGrpSpPr>
          <p:nvPr/>
        </p:nvGrpSpPr>
        <p:grpSpPr bwMode="auto">
          <a:xfrm>
            <a:off x="6022975" y="2149475"/>
            <a:ext cx="2233613" cy="1858963"/>
            <a:chOff x="3931" y="969"/>
            <a:chExt cx="1407" cy="1171"/>
          </a:xfrm>
        </p:grpSpPr>
        <p:grpSp>
          <p:nvGrpSpPr>
            <p:cNvPr id="154653" name="Group 165"/>
            <p:cNvGrpSpPr>
              <a:grpSpLocks/>
            </p:cNvGrpSpPr>
            <p:nvPr/>
          </p:nvGrpSpPr>
          <p:grpSpPr bwMode="auto">
            <a:xfrm>
              <a:off x="3931" y="969"/>
              <a:ext cx="869" cy="670"/>
              <a:chOff x="3931" y="969"/>
              <a:chExt cx="869" cy="670"/>
            </a:xfrm>
          </p:grpSpPr>
          <p:sp>
            <p:nvSpPr>
              <p:cNvPr id="250" name="Line 166"/>
              <p:cNvSpPr>
                <a:spLocks noChangeShapeType="1"/>
              </p:cNvSpPr>
              <p:nvPr/>
            </p:nvSpPr>
            <p:spPr bwMode="auto">
              <a:xfrm>
                <a:off x="3931" y="969"/>
                <a:ext cx="36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1" name="Line 167"/>
              <p:cNvSpPr>
                <a:spLocks noChangeShapeType="1"/>
              </p:cNvSpPr>
              <p:nvPr/>
            </p:nvSpPr>
            <p:spPr bwMode="auto">
              <a:xfrm>
                <a:off x="4297" y="969"/>
                <a:ext cx="0" cy="66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2" name="Line 168"/>
              <p:cNvSpPr>
                <a:spLocks noChangeShapeType="1"/>
              </p:cNvSpPr>
              <p:nvPr/>
            </p:nvSpPr>
            <p:spPr bwMode="auto">
              <a:xfrm>
                <a:off x="4297" y="1637"/>
                <a:ext cx="50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3" name="Line 169"/>
              <p:cNvSpPr>
                <a:spLocks noChangeShapeType="1"/>
              </p:cNvSpPr>
              <p:nvPr/>
            </p:nvSpPr>
            <p:spPr bwMode="auto">
              <a:xfrm flipV="1">
                <a:off x="4791" y="1344"/>
                <a:ext cx="0" cy="29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54" name="Group 170"/>
            <p:cNvGrpSpPr>
              <a:grpSpLocks/>
            </p:cNvGrpSpPr>
            <p:nvPr/>
          </p:nvGrpSpPr>
          <p:grpSpPr bwMode="auto">
            <a:xfrm>
              <a:off x="3932" y="1353"/>
              <a:ext cx="1406" cy="787"/>
              <a:chOff x="3932" y="1353"/>
              <a:chExt cx="1406" cy="787"/>
            </a:xfrm>
          </p:grpSpPr>
          <p:sp>
            <p:nvSpPr>
              <p:cNvPr id="247" name="Line 171"/>
              <p:cNvSpPr>
                <a:spLocks noChangeShapeType="1"/>
              </p:cNvSpPr>
              <p:nvPr/>
            </p:nvSpPr>
            <p:spPr bwMode="auto">
              <a:xfrm>
                <a:off x="3941" y="1655"/>
                <a:ext cx="0" cy="4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8" name="Line 172"/>
              <p:cNvSpPr>
                <a:spLocks noChangeShapeType="1"/>
              </p:cNvSpPr>
              <p:nvPr/>
            </p:nvSpPr>
            <p:spPr bwMode="auto">
              <a:xfrm>
                <a:off x="3932" y="2139"/>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9" name="Line 173"/>
              <p:cNvSpPr>
                <a:spLocks noChangeShapeType="1"/>
              </p:cNvSpPr>
              <p:nvPr/>
            </p:nvSpPr>
            <p:spPr bwMode="auto">
              <a:xfrm flipV="1">
                <a:off x="5330" y="1353"/>
                <a:ext cx="0" cy="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54655" name="Group 185"/>
          <p:cNvGrpSpPr>
            <a:grpSpLocks/>
          </p:cNvGrpSpPr>
          <p:nvPr/>
        </p:nvGrpSpPr>
        <p:grpSpPr bwMode="auto">
          <a:xfrm flipH="1">
            <a:off x="7400925" y="1676400"/>
            <a:ext cx="479425" cy="477838"/>
            <a:chOff x="4932" y="1373"/>
            <a:chExt cx="302" cy="301"/>
          </a:xfrm>
        </p:grpSpPr>
        <p:sp>
          <p:nvSpPr>
            <p:cNvPr id="255" name="Freeform 186"/>
            <p:cNvSpPr>
              <a:spLocks/>
            </p:cNvSpPr>
            <p:nvPr/>
          </p:nvSpPr>
          <p:spPr bwMode="auto">
            <a:xfrm>
              <a:off x="4932" y="1443"/>
              <a:ext cx="241" cy="231"/>
            </a:xfrm>
            <a:custGeom>
              <a:avLst/>
              <a:gdLst>
                <a:gd name="T0" fmla="*/ 241 w 241"/>
                <a:gd name="T1" fmla="*/ 0 h 231"/>
                <a:gd name="T2" fmla="*/ 21 w 241"/>
                <a:gd name="T3" fmla="*/ 231 h 231"/>
                <a:gd name="T4" fmla="*/ 0 w 241"/>
                <a:gd name="T5" fmla="*/ 231 h 231"/>
                <a:gd name="T6" fmla="*/ 221 w 241"/>
                <a:gd name="T7" fmla="*/ 0 h 231"/>
                <a:gd name="T8" fmla="*/ 241 w 241"/>
                <a:gd name="T9" fmla="*/ 0 h 231"/>
                <a:gd name="T10" fmla="*/ 0 60000 65536"/>
                <a:gd name="T11" fmla="*/ 0 60000 65536"/>
                <a:gd name="T12" fmla="*/ 0 60000 65536"/>
                <a:gd name="T13" fmla="*/ 0 60000 65536"/>
                <a:gd name="T14" fmla="*/ 0 60000 65536"/>
                <a:gd name="T15" fmla="*/ 0 w 241"/>
                <a:gd name="T16" fmla="*/ 0 h 231"/>
                <a:gd name="T17" fmla="*/ 241 w 241"/>
                <a:gd name="T18" fmla="*/ 231 h 231"/>
              </a:gdLst>
              <a:ahLst/>
              <a:cxnLst>
                <a:cxn ang="T10">
                  <a:pos x="T0" y="T1"/>
                </a:cxn>
                <a:cxn ang="T11">
                  <a:pos x="T2" y="T3"/>
                </a:cxn>
                <a:cxn ang="T12">
                  <a:pos x="T4" y="T5"/>
                </a:cxn>
                <a:cxn ang="T13">
                  <a:pos x="T6" y="T7"/>
                </a:cxn>
                <a:cxn ang="T14">
                  <a:pos x="T8" y="T9"/>
                </a:cxn>
              </a:cxnLst>
              <a:rect l="T15" t="T16" r="T17" b="T18"/>
              <a:pathLst>
                <a:path w="241" h="231">
                  <a:moveTo>
                    <a:pt x="241" y="0"/>
                  </a:moveTo>
                  <a:lnTo>
                    <a:pt x="21" y="231"/>
                  </a:lnTo>
                  <a:lnTo>
                    <a:pt x="0" y="231"/>
                  </a:lnTo>
                  <a:lnTo>
                    <a:pt x="221" y="0"/>
                  </a:lnTo>
                  <a:lnTo>
                    <a:pt x="241"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 name="Freeform 187"/>
            <p:cNvSpPr>
              <a:spLocks/>
            </p:cNvSpPr>
            <p:nvPr/>
          </p:nvSpPr>
          <p:spPr bwMode="auto">
            <a:xfrm>
              <a:off x="5073" y="1373"/>
              <a:ext cx="161" cy="160"/>
            </a:xfrm>
            <a:custGeom>
              <a:avLst/>
              <a:gdLst>
                <a:gd name="T0" fmla="*/ 161 w 161"/>
                <a:gd name="T1" fmla="*/ 0 h 160"/>
                <a:gd name="T2" fmla="*/ 100 w 161"/>
                <a:gd name="T3" fmla="*/ 160 h 160"/>
                <a:gd name="T4" fmla="*/ 80 w 161"/>
                <a:gd name="T5" fmla="*/ 90 h 160"/>
                <a:gd name="T6" fmla="*/ 0 w 161"/>
                <a:gd name="T7" fmla="*/ 70 h 160"/>
                <a:gd name="T8" fmla="*/ 161 w 161"/>
                <a:gd name="T9" fmla="*/ 0 h 160"/>
                <a:gd name="T10" fmla="*/ 0 60000 65536"/>
                <a:gd name="T11" fmla="*/ 0 60000 65536"/>
                <a:gd name="T12" fmla="*/ 0 60000 65536"/>
                <a:gd name="T13" fmla="*/ 0 60000 65536"/>
                <a:gd name="T14" fmla="*/ 0 60000 65536"/>
                <a:gd name="T15" fmla="*/ 0 w 161"/>
                <a:gd name="T16" fmla="*/ 0 h 160"/>
                <a:gd name="T17" fmla="*/ 161 w 161"/>
                <a:gd name="T18" fmla="*/ 160 h 160"/>
              </a:gdLst>
              <a:ahLst/>
              <a:cxnLst>
                <a:cxn ang="T10">
                  <a:pos x="T0" y="T1"/>
                </a:cxn>
                <a:cxn ang="T11">
                  <a:pos x="T2" y="T3"/>
                </a:cxn>
                <a:cxn ang="T12">
                  <a:pos x="T4" y="T5"/>
                </a:cxn>
                <a:cxn ang="T13">
                  <a:pos x="T6" y="T7"/>
                </a:cxn>
                <a:cxn ang="T14">
                  <a:pos x="T8" y="T9"/>
                </a:cxn>
              </a:cxnLst>
              <a:rect l="T15" t="T16" r="T17" b="T18"/>
              <a:pathLst>
                <a:path w="161" h="160">
                  <a:moveTo>
                    <a:pt x="161" y="0"/>
                  </a:moveTo>
                  <a:lnTo>
                    <a:pt x="100" y="160"/>
                  </a:lnTo>
                  <a:lnTo>
                    <a:pt x="80" y="90"/>
                  </a:lnTo>
                  <a:lnTo>
                    <a:pt x="0" y="70"/>
                  </a:lnTo>
                  <a:lnTo>
                    <a:pt x="161"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8832" name="242 Grupo"/>
          <p:cNvGrpSpPr>
            <a:grpSpLocks/>
          </p:cNvGrpSpPr>
          <p:nvPr/>
        </p:nvGrpSpPr>
        <p:grpSpPr bwMode="auto">
          <a:xfrm>
            <a:off x="7328504" y="3627791"/>
            <a:ext cx="528637" cy="368300"/>
            <a:chOff x="2196760" y="4536500"/>
            <a:chExt cx="529771" cy="368875"/>
          </a:xfrm>
        </p:grpSpPr>
        <p:sp>
          <p:nvSpPr>
            <p:cNvPr id="228"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9"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45" name="244 Conector recto"/>
            <p:cNvCxnSpPr/>
            <p:nvPr/>
          </p:nvCxnSpPr>
          <p:spPr>
            <a:xfrm>
              <a:off x="2198350" y="4905375"/>
              <a:ext cx="52818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6"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8833" name="268 Grupo"/>
          <p:cNvGrpSpPr/>
          <p:nvPr/>
        </p:nvGrpSpPr>
        <p:grpSpPr>
          <a:xfrm>
            <a:off x="7282450" y="3812085"/>
            <a:ext cx="613610" cy="216568"/>
            <a:chOff x="7700211" y="5715000"/>
            <a:chExt cx="613610" cy="216568"/>
          </a:xfrm>
        </p:grpSpPr>
        <p:cxnSp>
          <p:nvCxnSpPr>
            <p:cNvPr id="257" name="256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258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6755476" y="648696"/>
            <a:ext cx="2117591" cy="369332"/>
          </a:xfrm>
          <a:prstGeom prst="rect">
            <a:avLst/>
          </a:prstGeom>
          <a:solidFill>
            <a:srgbClr val="FFFF00"/>
          </a:solidFill>
          <a:ln>
            <a:solidFill>
              <a:srgbClr val="000000"/>
            </a:solidFill>
          </a:ln>
        </p:spPr>
        <p:txBody>
          <a:bodyPr wrap="square" rtlCol="0">
            <a:spAutoFit/>
          </a:bodyPr>
          <a:lstStyle/>
          <a:p>
            <a:r>
              <a:rPr lang="es-ES_tradnl" b="1" kern="0" dirty="0">
                <a:solidFill>
                  <a:sysClr val="windowText" lastClr="000000"/>
                </a:solidFill>
                <a:latin typeface="Calibri" pitchFamily="34" charset="0"/>
                <a:cs typeface="Calibri" pitchFamily="34" charset="0"/>
              </a:rPr>
              <a:t>¡¡No hay corriente!!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88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99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35" presetClass="emph" presetSubtype="0" repeatCount="indefinite" fill="hold" grpId="0" nodeType="withEffect">
                                  <p:stCondLst>
                                    <p:cond delay="0"/>
                                  </p:stCondLst>
                                  <p:childTnLst>
                                    <p:anim calcmode="discrete" valueType="str">
                                      <p:cBhvr>
                                        <p:cTn id="12" dur="500" fill="hold"/>
                                        <p:tgtEl>
                                          <p:spTgt spid="258"/>
                                        </p:tgtEl>
                                        <p:attrNameLst>
                                          <p:attrName>style.visibility</p:attrName>
                                        </p:attrNameLst>
                                      </p:cBhvr>
                                      <p:tavLst>
                                        <p:tav tm="0">
                                          <p:val>
                                            <p:strVal val="hidden"/>
                                          </p:val>
                                        </p:tav>
                                        <p:tav tm="50000">
                                          <p:val>
                                            <p:strVal val="visible"/>
                                          </p:val>
                                        </p:tav>
                                      </p:tavLst>
                                    </p:anim>
                                  </p:childTnLst>
                                </p:cTn>
                              </p:par>
                              <p:par>
                                <p:cTn id="13" presetID="0" presetClass="path" presetSubtype="0" repeatCount="indefinite" fill="hold" grpId="1" nodeType="withEffect">
                                  <p:stCondLst>
                                    <p:cond delay="0"/>
                                  </p:stCondLst>
                                  <p:childTnLst>
                                    <p:animMotion origin="layout" path="M 5.55556E-7 2.22222E-6 L 0.10972 2.22222E-6 " pathEditMode="relative" rAng="0" ptsTypes="AA">
                                      <p:cBhvr>
                                        <p:cTn id="14" dur="1000" fill="hold"/>
                                        <p:tgtEl>
                                          <p:spTgt spid="248992"/>
                                        </p:tgtEl>
                                        <p:attrNameLst>
                                          <p:attrName>ppt_x</p:attrName>
                                          <p:attrName>ppt_y</p:attrName>
                                        </p:attrNameLst>
                                      </p:cBhvr>
                                      <p:rCtr x="55" y="0"/>
                                    </p:animMotion>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8993"/>
                                        </p:tgtEl>
                                        <p:attrNameLst>
                                          <p:attrName>style.visibility</p:attrName>
                                        </p:attrNameLst>
                                      </p:cBhvr>
                                      <p:to>
                                        <p:strVal val="visible"/>
                                      </p:to>
                                    </p:set>
                                  </p:childTnLst>
                                </p:cTn>
                              </p:par>
                              <p:par>
                                <p:cTn id="18" presetID="0" presetClass="path" presetSubtype="0" repeatCount="indefinite" fill="hold" grpId="1" nodeType="withEffect">
                                  <p:stCondLst>
                                    <p:cond delay="0"/>
                                  </p:stCondLst>
                                  <p:childTnLst>
                                    <p:animMotion origin="layout" path="M 4.72222E-6 -4.44444E-6 L -0.09098 -4.44444E-6 " pathEditMode="relative" rAng="0" ptsTypes="AA">
                                      <p:cBhvr>
                                        <p:cTn id="19" dur="1000" fill="hold"/>
                                        <p:tgtEl>
                                          <p:spTgt spid="248993"/>
                                        </p:tgtEl>
                                        <p:attrNameLst>
                                          <p:attrName>ppt_x</p:attrName>
                                          <p:attrName>ppt_y</p:attrName>
                                        </p:attrNameLst>
                                      </p:cBhvr>
                                      <p:rCtr x="-45" y="0"/>
                                    </p:animMotion>
                                  </p:childTnLst>
                                </p:cTn>
                              </p:par>
                              <p:par>
                                <p:cTn id="20" presetID="1" presetClass="entr" presetSubtype="0" fill="hold" grpId="0" nodeType="withEffect">
                                  <p:stCondLst>
                                    <p:cond delay="0"/>
                                  </p:stCondLst>
                                  <p:childTnLst>
                                    <p:set>
                                      <p:cBhvr>
                                        <p:cTn id="21" dur="1" fill="hold">
                                          <p:stCondLst>
                                            <p:cond delay="499"/>
                                          </p:stCondLst>
                                        </p:cTn>
                                        <p:tgtEl>
                                          <p:spTgt spid="248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883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883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ntr" presetSubtype="0" fill="hold" nodeType="withEffect">
                                  <p:stCondLst>
                                    <p:cond delay="0"/>
                                  </p:stCondLst>
                                  <p:childTnLst>
                                    <p:set>
                                      <p:cBhvr>
                                        <p:cTn id="28" dur="1" fill="hold">
                                          <p:stCondLst>
                                            <p:cond delay="0"/>
                                          </p:stCondLst>
                                        </p:cTn>
                                        <p:tgtEl>
                                          <p:spTgt spid="2488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58"/>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61"/>
                                        </p:tgtEl>
                                        <p:attrNameLst>
                                          <p:attrName>style.visibility</p:attrName>
                                        </p:attrNameLst>
                                      </p:cBhvr>
                                      <p:to>
                                        <p:strVal val="visible"/>
                                      </p:to>
                                    </p:set>
                                  </p:childTnLst>
                                </p:cTn>
                              </p:par>
                            </p:childTnLst>
                          </p:cTn>
                        </p:par>
                        <p:par>
                          <p:cTn id="36" fill="hold">
                            <p:stCondLst>
                              <p:cond delay="0"/>
                            </p:stCondLst>
                            <p:childTnLst>
                              <p:par>
                                <p:cTn id="37" presetID="35" presetClass="emph" presetSubtype="0" repeatCount="indefinite" fill="hold" grpId="1" nodeType="afterEffect">
                                  <p:stCondLst>
                                    <p:cond delay="0"/>
                                  </p:stCondLst>
                                  <p:childTnLst>
                                    <p:anim calcmode="discrete" valueType="str">
                                      <p:cBhvr>
                                        <p:cTn id="38" dur="500" fill="hold"/>
                                        <p:tgtEl>
                                          <p:spTgt spid="261"/>
                                        </p:tgtEl>
                                        <p:attrNameLst>
                                          <p:attrName>style.visibility</p:attrName>
                                        </p:attrNameLst>
                                      </p:cBhvr>
                                      <p:tavLst>
                                        <p:tav tm="0">
                                          <p:val>
                                            <p:strVal val="hidden"/>
                                          </p:val>
                                        </p:tav>
                                        <p:tav tm="50000">
                                          <p:val>
                                            <p:strVal val="visible"/>
                                          </p:val>
                                        </p:tav>
                                      </p:tavLst>
                                    </p:anim>
                                  </p:childTnLst>
                                </p:cTn>
                              </p:par>
                              <p:par>
                                <p:cTn id="39" presetID="1" presetClass="entr" presetSubtype="0" fill="hold" nodeType="withEffect">
                                  <p:stCondLst>
                                    <p:cond delay="0"/>
                                  </p:stCondLst>
                                  <p:childTnLst>
                                    <p:set>
                                      <p:cBhvr>
                                        <p:cTn id="40" dur="1" fill="hold">
                                          <p:stCondLst>
                                            <p:cond delay="0"/>
                                          </p:stCondLst>
                                        </p:cTn>
                                        <p:tgtEl>
                                          <p:spTgt spid="298"/>
                                        </p:tgtEl>
                                        <p:attrNameLst>
                                          <p:attrName>style.visibility</p:attrName>
                                        </p:attrNameLst>
                                      </p:cBhvr>
                                      <p:to>
                                        <p:strVal val="visible"/>
                                      </p:to>
                                    </p:set>
                                  </p:childTnLst>
                                </p:cTn>
                              </p:par>
                              <p:par>
                                <p:cTn id="41" presetID="35" presetClass="emph" presetSubtype="0" repeatCount="indefinite" fill="hold" nodeType="withEffect">
                                  <p:stCondLst>
                                    <p:cond delay="0"/>
                                  </p:stCondLst>
                                  <p:childTnLst>
                                    <p:anim calcmode="discrete" valueType="str">
                                      <p:cBhvr>
                                        <p:cTn id="42" dur="500" fill="hold"/>
                                        <p:tgtEl>
                                          <p:spTgt spid="298"/>
                                        </p:tgtEl>
                                        <p:attrNameLst>
                                          <p:attrName>style.visibility</p:attrName>
                                        </p:attrNameLst>
                                      </p:cBhvr>
                                      <p:tavLst>
                                        <p:tav tm="0">
                                          <p:val>
                                            <p:strVal val="hidden"/>
                                          </p:val>
                                        </p:tav>
                                        <p:tav tm="50000">
                                          <p:val>
                                            <p:strVal val="visible"/>
                                          </p:val>
                                        </p:tav>
                                      </p:tavLst>
                                    </p:anim>
                                  </p:childTnLst>
                                </p:cTn>
                              </p:par>
                              <p:par>
                                <p:cTn id="43" presetID="1" presetClass="entr" presetSubtype="0" fill="hold" nodeType="withEffect">
                                  <p:stCondLst>
                                    <p:cond delay="0"/>
                                  </p:stCondLst>
                                  <p:childTnLst>
                                    <p:set>
                                      <p:cBhvr>
                                        <p:cTn id="44" dur="1" fill="hold">
                                          <p:stCondLst>
                                            <p:cond delay="0"/>
                                          </p:stCondLst>
                                        </p:cTn>
                                        <p:tgtEl>
                                          <p:spTgt spid="1546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7"/>
                                        </p:tgtEl>
                                        <p:attrNameLst>
                                          <p:attrName>style.visibility</p:attrName>
                                        </p:attrNameLst>
                                      </p:cBhvr>
                                      <p:to>
                                        <p:strVal val="visible"/>
                                      </p:to>
                                    </p:set>
                                  </p:childTnLst>
                                </p:cTn>
                              </p:par>
                            </p:childTnLst>
                          </p:cTn>
                        </p:par>
                      </p:childTnLst>
                    </p:cTn>
                  </p:par>
                </p:childTnLst>
              </p:cTn>
              <p:nextCondLst>
                <p:cond evt="onClick" delay="0">
                  <p:tgtEl>
                    <p:spTgt spid="248832"/>
                  </p:tgtEl>
                </p:cond>
              </p:nextCondLst>
            </p:seq>
          </p:childTnLst>
        </p:cTn>
      </p:par>
    </p:tnLst>
    <p:bldLst>
      <p:bldP spid="258" grpId="0"/>
      <p:bldP spid="258" grpId="1"/>
      <p:bldP spid="248843" grpId="0" autoUpdateAnimBg="0"/>
      <p:bldP spid="248992" grpId="0" animBg="1"/>
      <p:bldP spid="248992" grpId="1" animBg="1"/>
      <p:bldP spid="248993" grpId="0" animBg="1"/>
      <p:bldP spid="248993" grpId="1" animBg="1"/>
      <p:bldP spid="261" grpId="0" animBg="1"/>
      <p:bldP spid="261"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89794" name="Picture 2" descr="Girando"/>
          <p:cNvPicPr>
            <a:picLocks noChangeAspect="1" noChangeArrowheads="1" noCrop="1"/>
          </p:cNvPicPr>
          <p:nvPr/>
        </p:nvPicPr>
        <p:blipFill>
          <a:blip r:embed="rId3" cstate="print"/>
          <a:srcRect/>
          <a:stretch>
            <a:fillRect/>
          </a:stretch>
        </p:blipFill>
        <p:spPr bwMode="auto">
          <a:xfrm>
            <a:off x="684213" y="566738"/>
            <a:ext cx="2065337" cy="2520950"/>
          </a:xfrm>
          <a:prstGeom prst="rect">
            <a:avLst/>
          </a:prstGeom>
          <a:noFill/>
          <a:ln w="9525">
            <a:noFill/>
            <a:miter lim="800000"/>
            <a:headEnd/>
            <a:tailEnd/>
          </a:ln>
        </p:spPr>
      </p:pic>
      <p:sp>
        <p:nvSpPr>
          <p:cNvPr id="8198" name="Rectangle 3"/>
          <p:cNvSpPr>
            <a:spLocks noChangeArrowheads="1"/>
          </p:cNvSpPr>
          <p:nvPr/>
        </p:nvSpPr>
        <p:spPr bwMode="auto">
          <a:xfrm>
            <a:off x="2411413" y="260350"/>
            <a:ext cx="433387" cy="3313113"/>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latin typeface="Arial" charset="0"/>
            </a:endParaRPr>
          </a:p>
        </p:txBody>
      </p:sp>
      <p:grpSp>
        <p:nvGrpSpPr>
          <p:cNvPr id="2" name="Group 4"/>
          <p:cNvGrpSpPr>
            <a:grpSpLocks/>
          </p:cNvGrpSpPr>
          <p:nvPr/>
        </p:nvGrpSpPr>
        <p:grpSpPr bwMode="auto">
          <a:xfrm>
            <a:off x="1552575" y="4375150"/>
            <a:ext cx="4122738" cy="2024063"/>
            <a:chOff x="978" y="2756"/>
            <a:chExt cx="2597" cy="1275"/>
          </a:xfrm>
        </p:grpSpPr>
        <p:grpSp>
          <p:nvGrpSpPr>
            <p:cNvPr id="3" name="Group 5"/>
            <p:cNvGrpSpPr>
              <a:grpSpLocks/>
            </p:cNvGrpSpPr>
            <p:nvPr/>
          </p:nvGrpSpPr>
          <p:grpSpPr bwMode="auto">
            <a:xfrm>
              <a:off x="978" y="3072"/>
              <a:ext cx="2597" cy="421"/>
              <a:chOff x="978" y="3072"/>
              <a:chExt cx="2597" cy="421"/>
            </a:xfrm>
          </p:grpSpPr>
          <p:sp>
            <p:nvSpPr>
              <p:cNvPr id="18491" name="Line 6"/>
              <p:cNvSpPr>
                <a:spLocks noChangeShapeType="1"/>
              </p:cNvSpPr>
              <p:nvPr/>
            </p:nvSpPr>
            <p:spPr bwMode="auto">
              <a:xfrm>
                <a:off x="978" y="3072"/>
                <a:ext cx="259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92" name="Line 7"/>
              <p:cNvSpPr>
                <a:spLocks noChangeShapeType="1"/>
              </p:cNvSpPr>
              <p:nvPr/>
            </p:nvSpPr>
            <p:spPr bwMode="auto">
              <a:xfrm>
                <a:off x="978" y="3493"/>
                <a:ext cx="259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4" name="Group 8"/>
            <p:cNvGrpSpPr>
              <a:grpSpLocks/>
            </p:cNvGrpSpPr>
            <p:nvPr/>
          </p:nvGrpSpPr>
          <p:grpSpPr bwMode="auto">
            <a:xfrm>
              <a:off x="2501" y="2756"/>
              <a:ext cx="474" cy="1275"/>
              <a:chOff x="2748" y="726"/>
              <a:chExt cx="474" cy="1275"/>
            </a:xfrm>
          </p:grpSpPr>
          <p:sp>
            <p:nvSpPr>
              <p:cNvPr id="18489" name="Text Box 9"/>
              <p:cNvSpPr txBox="1">
                <a:spLocks noChangeArrowheads="1"/>
              </p:cNvSpPr>
              <p:nvPr/>
            </p:nvSpPr>
            <p:spPr bwMode="auto">
              <a:xfrm>
                <a:off x="2748" y="1482"/>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90" name="Text Box 10"/>
              <p:cNvSpPr txBox="1">
                <a:spLocks noChangeArrowheads="1"/>
              </p:cNvSpPr>
              <p:nvPr/>
            </p:nvSpPr>
            <p:spPr bwMode="auto">
              <a:xfrm>
                <a:off x="2838" y="72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grpSp>
        <p:nvGrpSpPr>
          <p:cNvPr id="5" name="Group 11"/>
          <p:cNvGrpSpPr>
            <a:grpSpLocks/>
          </p:cNvGrpSpPr>
          <p:nvPr/>
        </p:nvGrpSpPr>
        <p:grpSpPr bwMode="auto">
          <a:xfrm>
            <a:off x="5581650" y="4338638"/>
            <a:ext cx="2760663" cy="1720850"/>
            <a:chOff x="3516" y="2733"/>
            <a:chExt cx="1739" cy="1084"/>
          </a:xfrm>
        </p:grpSpPr>
        <p:pic>
          <p:nvPicPr>
            <p:cNvPr id="18484" name="Picture 12" descr="ARCO IRIS_red"/>
            <p:cNvPicPr>
              <a:picLocks noChangeAspect="1" noChangeArrowheads="1"/>
            </p:cNvPicPr>
            <p:nvPr/>
          </p:nvPicPr>
          <p:blipFill>
            <a:blip r:embed="rId4" cstate="print"/>
            <a:srcRect l="12906" t="66698" r="52747"/>
            <a:stretch>
              <a:fillRect/>
            </a:stretch>
          </p:blipFill>
          <p:spPr bwMode="auto">
            <a:xfrm>
              <a:off x="3579" y="2733"/>
              <a:ext cx="1676" cy="1084"/>
            </a:xfrm>
            <a:prstGeom prst="rect">
              <a:avLst/>
            </a:prstGeom>
            <a:noFill/>
            <a:ln w="9525">
              <a:noFill/>
              <a:miter lim="800000"/>
              <a:headEnd/>
              <a:tailEnd/>
            </a:ln>
          </p:spPr>
        </p:pic>
        <p:sp>
          <p:nvSpPr>
            <p:cNvPr id="18485" name="Oval 13"/>
            <p:cNvSpPr>
              <a:spLocks noChangeArrowheads="1"/>
            </p:cNvSpPr>
            <p:nvPr/>
          </p:nvSpPr>
          <p:spPr bwMode="auto">
            <a:xfrm>
              <a:off x="3516" y="345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86" name="Oval 14"/>
            <p:cNvSpPr>
              <a:spLocks noChangeArrowheads="1"/>
            </p:cNvSpPr>
            <p:nvPr/>
          </p:nvSpPr>
          <p:spPr bwMode="auto">
            <a:xfrm>
              <a:off x="3516" y="3036"/>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6" name="Group 15"/>
          <p:cNvGrpSpPr>
            <a:grpSpLocks/>
          </p:cNvGrpSpPr>
          <p:nvPr/>
        </p:nvGrpSpPr>
        <p:grpSpPr bwMode="auto">
          <a:xfrm>
            <a:off x="1433513" y="4090988"/>
            <a:ext cx="4367212" cy="2343150"/>
            <a:chOff x="903" y="2577"/>
            <a:chExt cx="2751" cy="1476"/>
          </a:xfrm>
        </p:grpSpPr>
        <p:grpSp>
          <p:nvGrpSpPr>
            <p:cNvPr id="7" name="Group 16"/>
            <p:cNvGrpSpPr>
              <a:grpSpLocks/>
            </p:cNvGrpSpPr>
            <p:nvPr/>
          </p:nvGrpSpPr>
          <p:grpSpPr bwMode="auto">
            <a:xfrm>
              <a:off x="903" y="2577"/>
              <a:ext cx="2751" cy="1476"/>
              <a:chOff x="903" y="2577"/>
              <a:chExt cx="2751" cy="1476"/>
            </a:xfrm>
          </p:grpSpPr>
          <p:grpSp>
            <p:nvGrpSpPr>
              <p:cNvPr id="8" name="Group 17"/>
              <p:cNvGrpSpPr>
                <a:grpSpLocks/>
              </p:cNvGrpSpPr>
              <p:nvPr/>
            </p:nvGrpSpPr>
            <p:grpSpPr bwMode="auto">
              <a:xfrm>
                <a:off x="2007" y="2577"/>
                <a:ext cx="1647" cy="1476"/>
                <a:chOff x="2007" y="2577"/>
                <a:chExt cx="1647" cy="1476"/>
              </a:xfrm>
            </p:grpSpPr>
            <p:grpSp>
              <p:nvGrpSpPr>
                <p:cNvPr id="9" name="Group 18"/>
                <p:cNvGrpSpPr>
                  <a:grpSpLocks/>
                </p:cNvGrpSpPr>
                <p:nvPr/>
              </p:nvGrpSpPr>
              <p:grpSpPr bwMode="auto">
                <a:xfrm>
                  <a:off x="2007" y="2814"/>
                  <a:ext cx="504" cy="1239"/>
                  <a:chOff x="2007" y="2814"/>
                  <a:chExt cx="504" cy="1239"/>
                </a:xfrm>
              </p:grpSpPr>
              <p:sp>
                <p:nvSpPr>
                  <p:cNvPr id="18482" name="Text Box 19"/>
                  <p:cNvSpPr txBox="1">
                    <a:spLocks noChangeArrowheads="1"/>
                  </p:cNvSpPr>
                  <p:nvPr/>
                </p:nvSpPr>
                <p:spPr bwMode="auto">
                  <a:xfrm>
                    <a:off x="2007" y="3534"/>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83" name="Text Box 20"/>
                  <p:cNvSpPr txBox="1">
                    <a:spLocks noChangeArrowheads="1"/>
                  </p:cNvSpPr>
                  <p:nvPr/>
                </p:nvSpPr>
                <p:spPr bwMode="auto">
                  <a:xfrm>
                    <a:off x="2127" y="2814"/>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nvGrpSpPr>
                <p:cNvPr id="10" name="Group 21"/>
                <p:cNvGrpSpPr>
                  <a:grpSpLocks/>
                </p:cNvGrpSpPr>
                <p:nvPr/>
              </p:nvGrpSpPr>
              <p:grpSpPr bwMode="auto">
                <a:xfrm>
                  <a:off x="3258" y="2577"/>
                  <a:ext cx="396" cy="1245"/>
                  <a:chOff x="3258" y="2577"/>
                  <a:chExt cx="396" cy="1245"/>
                </a:xfrm>
              </p:grpSpPr>
              <p:sp>
                <p:nvSpPr>
                  <p:cNvPr id="18480" name="Text Box 22"/>
                  <p:cNvSpPr txBox="1">
                    <a:spLocks noChangeArrowheads="1"/>
                  </p:cNvSpPr>
                  <p:nvPr/>
                </p:nvSpPr>
                <p:spPr bwMode="auto">
                  <a:xfrm>
                    <a:off x="3270" y="2577"/>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I</a:t>
                    </a:r>
                  </a:p>
                </p:txBody>
              </p:sp>
              <p:sp>
                <p:nvSpPr>
                  <p:cNvPr id="18481" name="Text Box 23"/>
                  <p:cNvSpPr txBox="1">
                    <a:spLocks noChangeArrowheads="1"/>
                  </p:cNvSpPr>
                  <p:nvPr/>
                </p:nvSpPr>
                <p:spPr bwMode="auto">
                  <a:xfrm>
                    <a:off x="3258" y="3534"/>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V</a:t>
                    </a:r>
                  </a:p>
                </p:txBody>
              </p:sp>
            </p:grpSp>
          </p:grpSp>
          <p:grpSp>
            <p:nvGrpSpPr>
              <p:cNvPr id="11" name="Group 24"/>
              <p:cNvGrpSpPr>
                <a:grpSpLocks/>
              </p:cNvGrpSpPr>
              <p:nvPr/>
            </p:nvGrpSpPr>
            <p:grpSpPr bwMode="auto">
              <a:xfrm>
                <a:off x="903" y="3075"/>
                <a:ext cx="1164" cy="417"/>
                <a:chOff x="903" y="3075"/>
                <a:chExt cx="1164" cy="417"/>
              </a:xfrm>
            </p:grpSpPr>
            <p:sp>
              <p:nvSpPr>
                <p:cNvPr id="18476" name="Line 25"/>
                <p:cNvSpPr>
                  <a:spLocks noChangeShapeType="1"/>
                </p:cNvSpPr>
                <p:nvPr/>
              </p:nvSpPr>
              <p:spPr bwMode="auto">
                <a:xfrm flipH="1">
                  <a:off x="915" y="3075"/>
                  <a:ext cx="115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77" name="Line 26"/>
                <p:cNvSpPr>
                  <a:spLocks noChangeShapeType="1"/>
                </p:cNvSpPr>
                <p:nvPr/>
              </p:nvSpPr>
              <p:spPr bwMode="auto">
                <a:xfrm flipH="1">
                  <a:off x="903" y="3492"/>
                  <a:ext cx="1164"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2" name="Group 27"/>
            <p:cNvGrpSpPr>
              <a:grpSpLocks/>
            </p:cNvGrpSpPr>
            <p:nvPr/>
          </p:nvGrpSpPr>
          <p:grpSpPr bwMode="auto">
            <a:xfrm>
              <a:off x="2037" y="2820"/>
              <a:ext cx="1482" cy="928"/>
              <a:chOff x="2037" y="2820"/>
              <a:chExt cx="1482" cy="928"/>
            </a:xfrm>
          </p:grpSpPr>
          <p:sp>
            <p:nvSpPr>
              <p:cNvPr id="18472" name="Oval 28"/>
              <p:cNvSpPr>
                <a:spLocks noChangeArrowheads="1"/>
              </p:cNvSpPr>
              <p:nvPr/>
            </p:nvSpPr>
            <p:spPr bwMode="auto">
              <a:xfrm>
                <a:off x="2037" y="3036"/>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73" name="Oval 29"/>
              <p:cNvSpPr>
                <a:spLocks noChangeArrowheads="1"/>
              </p:cNvSpPr>
              <p:nvPr/>
            </p:nvSpPr>
            <p:spPr bwMode="auto">
              <a:xfrm>
                <a:off x="2037" y="3462"/>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8435" name="Object 30"/>
              <p:cNvGraphicFramePr>
                <a:graphicFrameLocks noChangeAspect="1"/>
              </p:cNvGraphicFramePr>
              <p:nvPr/>
            </p:nvGraphicFramePr>
            <p:xfrm>
              <a:off x="2097" y="2820"/>
              <a:ext cx="1422" cy="928"/>
            </p:xfrm>
            <a:graphic>
              <a:graphicData uri="http://schemas.openxmlformats.org/presentationml/2006/ole">
                <p:oleObj spid="_x0000_s46083" name="Fotografía de Photo Editor" r:id="rId5" imgW="6857143" imgH="5144218" progId="">
                  <p:embed/>
                </p:oleObj>
              </a:graphicData>
            </a:graphic>
          </p:graphicFrame>
        </p:grpSp>
      </p:grpSp>
      <p:grpSp>
        <p:nvGrpSpPr>
          <p:cNvPr id="13" name="Group 31"/>
          <p:cNvGrpSpPr>
            <a:grpSpLocks/>
          </p:cNvGrpSpPr>
          <p:nvPr/>
        </p:nvGrpSpPr>
        <p:grpSpPr bwMode="auto">
          <a:xfrm>
            <a:off x="271463" y="936625"/>
            <a:ext cx="8401050" cy="5521325"/>
            <a:chOff x="171" y="590"/>
            <a:chExt cx="5292" cy="3478"/>
          </a:xfrm>
        </p:grpSpPr>
        <p:grpSp>
          <p:nvGrpSpPr>
            <p:cNvPr id="14" name="Group 32"/>
            <p:cNvGrpSpPr>
              <a:grpSpLocks/>
            </p:cNvGrpSpPr>
            <p:nvPr/>
          </p:nvGrpSpPr>
          <p:grpSpPr bwMode="auto">
            <a:xfrm>
              <a:off x="3006" y="1080"/>
              <a:ext cx="1653" cy="426"/>
              <a:chOff x="3006" y="1080"/>
              <a:chExt cx="1653" cy="426"/>
            </a:xfrm>
          </p:grpSpPr>
          <p:sp>
            <p:nvSpPr>
              <p:cNvPr id="18468" name="Line 33"/>
              <p:cNvSpPr>
                <a:spLocks noChangeShapeType="1"/>
              </p:cNvSpPr>
              <p:nvPr/>
            </p:nvSpPr>
            <p:spPr bwMode="auto">
              <a:xfrm>
                <a:off x="3024" y="1080"/>
                <a:ext cx="161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69" name="Line 34"/>
              <p:cNvSpPr>
                <a:spLocks noChangeShapeType="1"/>
              </p:cNvSpPr>
              <p:nvPr/>
            </p:nvSpPr>
            <p:spPr bwMode="auto">
              <a:xfrm>
                <a:off x="3006" y="1506"/>
                <a:ext cx="165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35"/>
            <p:cNvGrpSpPr>
              <a:grpSpLocks/>
            </p:cNvGrpSpPr>
            <p:nvPr/>
          </p:nvGrpSpPr>
          <p:grpSpPr bwMode="auto">
            <a:xfrm>
              <a:off x="171" y="590"/>
              <a:ext cx="5292" cy="3478"/>
              <a:chOff x="171" y="590"/>
              <a:chExt cx="5292" cy="3478"/>
            </a:xfrm>
          </p:grpSpPr>
          <p:sp>
            <p:nvSpPr>
              <p:cNvPr id="18460" name="Line 36"/>
              <p:cNvSpPr>
                <a:spLocks noChangeShapeType="1"/>
              </p:cNvSpPr>
              <p:nvPr/>
            </p:nvSpPr>
            <p:spPr bwMode="auto">
              <a:xfrm flipH="1">
                <a:off x="951" y="1062"/>
                <a:ext cx="3696" cy="201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61" name="Line 37"/>
              <p:cNvSpPr>
                <a:spLocks noChangeShapeType="1"/>
              </p:cNvSpPr>
              <p:nvPr/>
            </p:nvSpPr>
            <p:spPr bwMode="auto">
              <a:xfrm flipH="1">
                <a:off x="966" y="1491"/>
                <a:ext cx="3699" cy="201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pic>
            <p:nvPicPr>
              <p:cNvPr id="18462" name="Picture 38" descr="Torre_0"/>
              <p:cNvPicPr>
                <a:picLocks noChangeAspect="1" noChangeArrowheads="1"/>
              </p:cNvPicPr>
              <p:nvPr/>
            </p:nvPicPr>
            <p:blipFill>
              <a:blip r:embed="rId6" cstate="print"/>
              <a:srcRect/>
              <a:stretch>
                <a:fillRect/>
              </a:stretch>
            </p:blipFill>
            <p:spPr bwMode="auto">
              <a:xfrm>
                <a:off x="4668" y="590"/>
                <a:ext cx="795" cy="1492"/>
              </a:xfrm>
              <a:prstGeom prst="rect">
                <a:avLst/>
              </a:prstGeom>
              <a:noFill/>
              <a:ln w="9525">
                <a:noFill/>
                <a:miter lim="800000"/>
                <a:headEnd/>
                <a:tailEnd/>
              </a:ln>
            </p:spPr>
          </p:pic>
          <p:pic>
            <p:nvPicPr>
              <p:cNvPr id="18463" name="Picture 39" descr="Torre_0"/>
              <p:cNvPicPr>
                <a:picLocks noChangeAspect="1" noChangeArrowheads="1"/>
              </p:cNvPicPr>
              <p:nvPr/>
            </p:nvPicPr>
            <p:blipFill>
              <a:blip r:embed="rId6" cstate="print"/>
              <a:srcRect/>
              <a:stretch>
                <a:fillRect/>
              </a:stretch>
            </p:blipFill>
            <p:spPr bwMode="auto">
              <a:xfrm>
                <a:off x="171" y="2576"/>
                <a:ext cx="795" cy="1492"/>
              </a:xfrm>
              <a:prstGeom prst="rect">
                <a:avLst/>
              </a:prstGeom>
              <a:noFill/>
              <a:ln w="9525">
                <a:noFill/>
                <a:miter lim="800000"/>
                <a:headEnd/>
                <a:tailEnd/>
              </a:ln>
            </p:spPr>
          </p:pic>
          <p:sp>
            <p:nvSpPr>
              <p:cNvPr id="18464" name="Oval 40"/>
              <p:cNvSpPr>
                <a:spLocks noChangeArrowheads="1"/>
              </p:cNvSpPr>
              <p:nvPr/>
            </p:nvSpPr>
            <p:spPr bwMode="auto">
              <a:xfrm>
                <a:off x="945" y="302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5" name="Oval 41"/>
              <p:cNvSpPr>
                <a:spLocks noChangeArrowheads="1"/>
              </p:cNvSpPr>
              <p:nvPr/>
            </p:nvSpPr>
            <p:spPr bwMode="auto">
              <a:xfrm>
                <a:off x="948" y="346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6" name="Oval 42"/>
              <p:cNvSpPr>
                <a:spLocks noChangeArrowheads="1"/>
              </p:cNvSpPr>
              <p:nvPr/>
            </p:nvSpPr>
            <p:spPr bwMode="auto">
              <a:xfrm>
                <a:off x="4611" y="103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7" name="Oval 43"/>
              <p:cNvSpPr>
                <a:spLocks noChangeArrowheads="1"/>
              </p:cNvSpPr>
              <p:nvPr/>
            </p:nvSpPr>
            <p:spPr bwMode="auto">
              <a:xfrm>
                <a:off x="4611" y="1464"/>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nvGrpSpPr>
          <p:cNvPr id="16" name="Group 44"/>
          <p:cNvGrpSpPr>
            <a:grpSpLocks/>
          </p:cNvGrpSpPr>
          <p:nvPr/>
        </p:nvGrpSpPr>
        <p:grpSpPr bwMode="auto">
          <a:xfrm>
            <a:off x="2376488" y="1000125"/>
            <a:ext cx="2738437" cy="2176463"/>
            <a:chOff x="1497" y="630"/>
            <a:chExt cx="1725" cy="1371"/>
          </a:xfrm>
        </p:grpSpPr>
        <p:grpSp>
          <p:nvGrpSpPr>
            <p:cNvPr id="17" name="Group 45"/>
            <p:cNvGrpSpPr>
              <a:grpSpLocks/>
            </p:cNvGrpSpPr>
            <p:nvPr/>
          </p:nvGrpSpPr>
          <p:grpSpPr bwMode="auto">
            <a:xfrm>
              <a:off x="2748" y="726"/>
              <a:ext cx="474" cy="1275"/>
              <a:chOff x="2748" y="726"/>
              <a:chExt cx="474" cy="1275"/>
            </a:xfrm>
          </p:grpSpPr>
          <p:sp>
            <p:nvSpPr>
              <p:cNvPr id="18456" name="Text Box 46"/>
              <p:cNvSpPr txBox="1">
                <a:spLocks noChangeArrowheads="1"/>
              </p:cNvSpPr>
              <p:nvPr/>
            </p:nvSpPr>
            <p:spPr bwMode="auto">
              <a:xfrm>
                <a:off x="2748" y="1482"/>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57" name="Text Box 47"/>
              <p:cNvSpPr txBox="1">
                <a:spLocks noChangeArrowheads="1"/>
              </p:cNvSpPr>
              <p:nvPr/>
            </p:nvSpPr>
            <p:spPr bwMode="auto">
              <a:xfrm>
                <a:off x="2838" y="72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nvGrpSpPr>
            <p:cNvPr id="18" name="Group 48"/>
            <p:cNvGrpSpPr>
              <a:grpSpLocks/>
            </p:cNvGrpSpPr>
            <p:nvPr/>
          </p:nvGrpSpPr>
          <p:grpSpPr bwMode="auto">
            <a:xfrm>
              <a:off x="1497" y="630"/>
              <a:ext cx="1536" cy="1164"/>
              <a:chOff x="1497" y="630"/>
              <a:chExt cx="1536" cy="1164"/>
            </a:xfrm>
          </p:grpSpPr>
          <p:sp>
            <p:nvSpPr>
              <p:cNvPr id="18449" name="Text Box 49"/>
              <p:cNvSpPr txBox="1">
                <a:spLocks noChangeArrowheads="1"/>
              </p:cNvSpPr>
              <p:nvPr/>
            </p:nvSpPr>
            <p:spPr bwMode="auto">
              <a:xfrm>
                <a:off x="1563" y="630"/>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I</a:t>
                </a:r>
              </a:p>
            </p:txBody>
          </p:sp>
          <p:sp>
            <p:nvSpPr>
              <p:cNvPr id="18450" name="Text Box 50"/>
              <p:cNvSpPr txBox="1">
                <a:spLocks noChangeArrowheads="1"/>
              </p:cNvSpPr>
              <p:nvPr/>
            </p:nvSpPr>
            <p:spPr bwMode="auto">
              <a:xfrm>
                <a:off x="1551" y="150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V</a:t>
                </a:r>
              </a:p>
            </p:txBody>
          </p:sp>
          <p:grpSp>
            <p:nvGrpSpPr>
              <p:cNvPr id="19" name="Group 51"/>
              <p:cNvGrpSpPr>
                <a:grpSpLocks/>
              </p:cNvGrpSpPr>
              <p:nvPr/>
            </p:nvGrpSpPr>
            <p:grpSpPr bwMode="auto">
              <a:xfrm>
                <a:off x="1497" y="797"/>
                <a:ext cx="1536" cy="968"/>
                <a:chOff x="1497" y="797"/>
                <a:chExt cx="1536" cy="968"/>
              </a:xfrm>
            </p:grpSpPr>
            <p:sp>
              <p:nvSpPr>
                <p:cNvPr id="18452" name="Oval 52"/>
                <p:cNvSpPr>
                  <a:spLocks noChangeArrowheads="1"/>
                </p:cNvSpPr>
                <p:nvPr/>
              </p:nvSpPr>
              <p:spPr bwMode="auto">
                <a:xfrm>
                  <a:off x="1497" y="104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53" name="Oval 53"/>
                <p:cNvSpPr>
                  <a:spLocks noChangeArrowheads="1"/>
                </p:cNvSpPr>
                <p:nvPr/>
              </p:nvSpPr>
              <p:spPr bwMode="auto">
                <a:xfrm>
                  <a:off x="1497" y="1479"/>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8434" name="Object 54"/>
                <p:cNvGraphicFramePr>
                  <a:graphicFrameLocks noChangeAspect="1"/>
                </p:cNvGraphicFramePr>
                <p:nvPr/>
              </p:nvGraphicFramePr>
              <p:xfrm>
                <a:off x="1531" y="797"/>
                <a:ext cx="1467" cy="968"/>
              </p:xfrm>
              <a:graphic>
                <a:graphicData uri="http://schemas.openxmlformats.org/presentationml/2006/ole">
                  <p:oleObj spid="_x0000_s46082" name="Fotografía de Photo Editor" r:id="rId7" imgW="6857143" imgH="5144218" progId="">
                    <p:embed/>
                  </p:oleObj>
                </a:graphicData>
              </a:graphic>
            </p:graphicFrame>
            <p:sp>
              <p:nvSpPr>
                <p:cNvPr id="18454" name="Oval 55"/>
                <p:cNvSpPr>
                  <a:spLocks noChangeArrowheads="1"/>
                </p:cNvSpPr>
                <p:nvPr/>
              </p:nvSpPr>
              <p:spPr bwMode="auto">
                <a:xfrm>
                  <a:off x="2967" y="147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55" name="Oval 56"/>
                <p:cNvSpPr>
                  <a:spLocks noChangeArrowheads="1"/>
                </p:cNvSpPr>
                <p:nvPr/>
              </p:nvSpPr>
              <p:spPr bwMode="auto">
                <a:xfrm>
                  <a:off x="2967" y="103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sp>
        <p:nvSpPr>
          <p:cNvPr id="289850" name="Text Box 58"/>
          <p:cNvSpPr txBox="1">
            <a:spLocks noChangeArrowheads="1"/>
          </p:cNvSpPr>
          <p:nvPr/>
        </p:nvSpPr>
        <p:spPr bwMode="auto">
          <a:xfrm>
            <a:off x="5926138" y="6126163"/>
            <a:ext cx="2232025" cy="30480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b="1">
                <a:solidFill>
                  <a:srgbClr val="000000"/>
                </a:solidFill>
                <a:latin typeface="Arial" charset="0"/>
              </a:rPr>
              <a:t>Centros de consumo</a:t>
            </a:r>
          </a:p>
        </p:txBody>
      </p:sp>
      <p:sp>
        <p:nvSpPr>
          <p:cNvPr id="8205" name="Rectangle 59"/>
          <p:cNvSpPr>
            <a:spLocks noChangeArrowheads="1"/>
          </p:cNvSpPr>
          <p:nvPr/>
        </p:nvSpPr>
        <p:spPr bwMode="auto">
          <a:xfrm>
            <a:off x="573088" y="495300"/>
            <a:ext cx="1927225" cy="385763"/>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latin typeface="Arial" charset="0"/>
            </a:endParaRPr>
          </a:p>
        </p:txBody>
      </p:sp>
      <p:sp>
        <p:nvSpPr>
          <p:cNvPr id="289849" name="Text Box 57"/>
          <p:cNvSpPr txBox="1">
            <a:spLocks noChangeArrowheads="1"/>
          </p:cNvSpPr>
          <p:nvPr/>
        </p:nvSpPr>
        <p:spPr bwMode="auto">
          <a:xfrm>
            <a:off x="439738" y="517525"/>
            <a:ext cx="2232025" cy="30480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b="1" dirty="0">
                <a:solidFill>
                  <a:srgbClr val="000000"/>
                </a:solidFill>
                <a:latin typeface="Arial" charset="0"/>
              </a:rPr>
              <a:t>Centros de producción</a:t>
            </a:r>
          </a:p>
        </p:txBody>
      </p:sp>
      <p:sp>
        <p:nvSpPr>
          <p:cNvPr id="60" name="59 CuadroTexto"/>
          <p:cNvSpPr txBox="1"/>
          <p:nvPr/>
        </p:nvSpPr>
        <p:spPr>
          <a:xfrm>
            <a:off x="2743200" y="519289"/>
            <a:ext cx="1738489" cy="738664"/>
          </a:xfrm>
          <a:prstGeom prst="rect">
            <a:avLst/>
          </a:prstGeom>
          <a:noFill/>
        </p:spPr>
        <p:txBody>
          <a:bodyPr wrap="square" rtlCol="0">
            <a:spAutoFit/>
          </a:bodyPr>
          <a:lstStyle/>
          <a:p>
            <a:pPr algn="ctr" fontAlgn="base">
              <a:spcBef>
                <a:spcPct val="0"/>
              </a:spcBef>
              <a:spcAft>
                <a:spcPct val="0"/>
              </a:spcAft>
            </a:pPr>
            <a:r>
              <a:rPr lang="es-ES_tradnl" sz="1400" b="1" dirty="0">
                <a:solidFill>
                  <a:srgbClr val="000000"/>
                </a:solidFill>
                <a:latin typeface="Arial" charset="0"/>
              </a:rPr>
              <a:t>Trasformador elevador de la tensión</a:t>
            </a:r>
          </a:p>
        </p:txBody>
      </p:sp>
      <p:sp>
        <p:nvSpPr>
          <p:cNvPr id="61" name="60 CuadroTexto"/>
          <p:cNvSpPr txBox="1"/>
          <p:nvPr/>
        </p:nvSpPr>
        <p:spPr>
          <a:xfrm>
            <a:off x="3612446" y="5983111"/>
            <a:ext cx="1738489" cy="738664"/>
          </a:xfrm>
          <a:prstGeom prst="rect">
            <a:avLst/>
          </a:prstGeom>
          <a:noFill/>
        </p:spPr>
        <p:txBody>
          <a:bodyPr wrap="square" rtlCol="0">
            <a:spAutoFit/>
          </a:bodyPr>
          <a:lstStyle/>
          <a:p>
            <a:pPr algn="ctr" fontAlgn="base">
              <a:spcBef>
                <a:spcPct val="0"/>
              </a:spcBef>
              <a:spcAft>
                <a:spcPct val="0"/>
              </a:spcAft>
            </a:pPr>
            <a:r>
              <a:rPr lang="es-ES_tradnl" sz="1400" b="1" dirty="0">
                <a:solidFill>
                  <a:srgbClr val="000000"/>
                </a:solidFill>
                <a:latin typeface="Arial" charset="0"/>
              </a:rPr>
              <a:t>Trasformador reductor de la tensión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8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985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50" grpId="0"/>
      <p:bldP spid="289849" grpId="0"/>
      <p:bldP spid="60" grpId="0"/>
      <p:bldP spid="6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2768600"/>
            <a:ext cx="9144000" cy="823913"/>
          </a:xfrm>
          <a:prstGeom prst="rect">
            <a:avLst/>
          </a:prstGeom>
          <a:noFill/>
          <a:ln w="9525">
            <a:noFill/>
            <a:miter lim="800000"/>
            <a:headEnd/>
            <a:tailEnd/>
          </a:ln>
        </p:spPr>
        <p:txBody>
          <a:bodyPr>
            <a:spAutoFit/>
          </a:bodyPr>
          <a:lstStyle/>
          <a:p>
            <a:pPr algn="ctr" fontAlgn="base">
              <a:spcBef>
                <a:spcPct val="50000"/>
              </a:spcBef>
              <a:spcAft>
                <a:spcPct val="0"/>
              </a:spcAft>
            </a:pPr>
            <a:r>
              <a:rPr lang="es-ES" sz="4800" b="1">
                <a:solidFill>
                  <a:srgbClr val="FFFFFF"/>
                </a:solidFill>
                <a:latin typeface="Times New Roman" pitchFamily="18" charset="0"/>
              </a:rPr>
              <a:t>¿125 voltios vs 220 voltios?</a:t>
            </a:r>
            <a:r>
              <a:rPr lang="es-ES" sz="4000" b="1">
                <a:solidFill>
                  <a:srgbClr val="FFFFFF"/>
                </a:solidFill>
                <a:latin typeface="Times New Roman" pitchFamily="18" charset="0"/>
              </a:rPr>
              <a:t>  </a:t>
            </a:r>
          </a:p>
        </p:txBody>
      </p:sp>
      <p:sp>
        <p:nvSpPr>
          <p:cNvPr id="155651" name="2 CuadroTexto"/>
          <p:cNvSpPr txBox="1">
            <a:spLocks noChangeArrowheads="1"/>
          </p:cNvSpPr>
          <p:nvPr/>
        </p:nvSpPr>
        <p:spPr bwMode="auto">
          <a:xfrm>
            <a:off x="2732088" y="3995738"/>
            <a:ext cx="3103562" cy="523875"/>
          </a:xfrm>
          <a:prstGeom prst="rect">
            <a:avLst/>
          </a:prstGeom>
          <a:noFill/>
          <a:ln w="9525">
            <a:noFill/>
            <a:miter lim="800000"/>
            <a:headEnd/>
            <a:tailEnd/>
          </a:ln>
        </p:spPr>
        <p:txBody>
          <a:bodyPr>
            <a:spAutoFit/>
          </a:bodyPr>
          <a:lstStyle/>
          <a:p>
            <a:pPr algn="ctr" fontAlgn="base">
              <a:spcBef>
                <a:spcPct val="0"/>
              </a:spcBef>
              <a:spcAft>
                <a:spcPct val="0"/>
              </a:spcAft>
            </a:pPr>
            <a:r>
              <a:rPr lang="es-ES_tradnl" sz="1400" b="1">
                <a:solidFill>
                  <a:srgbClr val="FFFF00"/>
                </a:solidFill>
              </a:rPr>
              <a:t>En USA: 	V = 125 V</a:t>
            </a:r>
          </a:p>
          <a:p>
            <a:pPr algn="ctr" fontAlgn="base">
              <a:spcBef>
                <a:spcPct val="0"/>
              </a:spcBef>
              <a:spcAft>
                <a:spcPct val="0"/>
              </a:spcAft>
            </a:pPr>
            <a:r>
              <a:rPr lang="es-ES_tradnl" sz="1400" b="1">
                <a:solidFill>
                  <a:srgbClr val="FFFF00"/>
                </a:solidFill>
              </a:rPr>
              <a:t>En la UE: 	V = 220 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46304" y="376907"/>
            <a:ext cx="7849436" cy="646331"/>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3600" b="1" dirty="0" smtClean="0">
                <a:solidFill>
                  <a:srgbClr val="FFFF00"/>
                </a:solidFill>
                <a:latin typeface="Calibri" pitchFamily="34" charset="0"/>
                <a:cs typeface="Arial" charset="0"/>
              </a:rPr>
              <a:t>3. CORRIENTE </a:t>
            </a:r>
            <a:r>
              <a:rPr lang="es-ES" sz="3600" b="1" dirty="0">
                <a:solidFill>
                  <a:srgbClr val="FFFF00"/>
                </a:solidFill>
                <a:latin typeface="Calibri" pitchFamily="34" charset="0"/>
                <a:cs typeface="Arial" charset="0"/>
              </a:rPr>
              <a:t>ALTERNA </a:t>
            </a:r>
            <a:r>
              <a:rPr lang="es-ES" sz="2400" b="1" dirty="0">
                <a:solidFill>
                  <a:srgbClr val="92D050"/>
                </a:solidFill>
                <a:latin typeface="Calibri" pitchFamily="34" charset="0"/>
                <a:cs typeface="Arial" charset="0"/>
              </a:rPr>
              <a:t>(51 diapositivas)</a:t>
            </a:r>
          </a:p>
        </p:txBody>
      </p:sp>
      <p:sp>
        <p:nvSpPr>
          <p:cNvPr id="99331" name="Rectangle 3"/>
          <p:cNvSpPr>
            <a:spLocks noChangeArrowheads="1"/>
          </p:cNvSpPr>
          <p:nvPr/>
        </p:nvSpPr>
        <p:spPr bwMode="auto">
          <a:xfrm>
            <a:off x="721009" y="1379538"/>
            <a:ext cx="8088312" cy="4662815"/>
          </a:xfrm>
          <a:prstGeom prst="rect">
            <a:avLst/>
          </a:prstGeom>
          <a:noFill/>
          <a:ln w="9525">
            <a:noFill/>
            <a:miter lim="800000"/>
            <a:headEnd/>
            <a:tailEnd/>
          </a:ln>
        </p:spPr>
        <p:txBody>
          <a:bodyPr>
            <a:spAutoFit/>
          </a:bodyPr>
          <a:lstStyle/>
          <a:p>
            <a:pPr marL="360363" indent="-360363" fontAlgn="base">
              <a:lnSpc>
                <a:spcPct val="150000"/>
              </a:lnSpc>
              <a:spcBef>
                <a:spcPct val="0"/>
              </a:spcBef>
              <a:spcAft>
                <a:spcPct val="0"/>
              </a:spcAft>
              <a:buFontTx/>
              <a:buAutoNum type="arabicPeriod"/>
              <a:defRPr/>
            </a:pPr>
            <a:r>
              <a:rPr lang="es-ES" b="1" dirty="0">
                <a:solidFill>
                  <a:srgbClr val="FFFFFF"/>
                </a:solidFill>
                <a:cs typeface="Arial" charset="0"/>
              </a:rPr>
              <a:t>Generadores y motores.  </a:t>
            </a:r>
          </a:p>
          <a:p>
            <a:pPr marL="360363" indent="-360363" fontAlgn="base">
              <a:lnSpc>
                <a:spcPct val="150000"/>
              </a:lnSpc>
              <a:spcBef>
                <a:spcPct val="0"/>
              </a:spcBef>
              <a:spcAft>
                <a:spcPct val="0"/>
              </a:spcAft>
              <a:defRPr/>
            </a:pPr>
            <a:r>
              <a:rPr lang="es-ES" b="1" dirty="0">
                <a:solidFill>
                  <a:srgbClr val="FFFFFF"/>
                </a:solidFill>
                <a:cs typeface="Arial" charset="0"/>
              </a:rPr>
              <a:t>2.	Fuerza electromotriz inducida.</a:t>
            </a:r>
          </a:p>
          <a:p>
            <a:pPr fontAlgn="base">
              <a:lnSpc>
                <a:spcPct val="150000"/>
              </a:lnSpc>
              <a:spcBef>
                <a:spcPct val="0"/>
              </a:spcBef>
              <a:spcAft>
                <a:spcPct val="0"/>
              </a:spcAft>
              <a:defRPr/>
            </a:pPr>
            <a:r>
              <a:rPr lang="es-ES" b="1" dirty="0">
                <a:solidFill>
                  <a:srgbClr val="FFFFFF"/>
                </a:solidFill>
                <a:cs typeface="Arial" charset="0"/>
              </a:rPr>
              <a:t>3.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4.   Variación de la </a:t>
            </a:r>
            <a:r>
              <a:rPr lang="es-ES" b="1" dirty="0" err="1">
                <a:solidFill>
                  <a:srgbClr val="FFFFFF"/>
                </a:solidFill>
                <a:cs typeface="Arial" charset="0"/>
              </a:rPr>
              <a:t>d.d.p.</a:t>
            </a:r>
            <a:r>
              <a:rPr lang="es-ES" b="1" dirty="0">
                <a:solidFill>
                  <a:srgbClr val="FFFFFF"/>
                </a:solidFill>
                <a:cs typeface="Arial" charset="0"/>
              </a:rPr>
              <a:t> y la intensidad con el tiempo: desfase.</a:t>
            </a:r>
          </a:p>
          <a:p>
            <a:pPr fontAlgn="base">
              <a:lnSpc>
                <a:spcPct val="150000"/>
              </a:lnSpc>
              <a:spcBef>
                <a:spcPct val="0"/>
              </a:spcBef>
              <a:spcAft>
                <a:spcPct val="0"/>
              </a:spcAft>
              <a:defRPr/>
            </a:pPr>
            <a:r>
              <a:rPr lang="es-ES" b="1" dirty="0">
                <a:solidFill>
                  <a:srgbClr val="FFFFFF"/>
                </a:solidFill>
                <a:cs typeface="Arial" charset="0"/>
              </a:rPr>
              <a:t>5.   Corriente alterna en una resistencia.</a:t>
            </a:r>
          </a:p>
          <a:p>
            <a:pPr fontAlgn="base">
              <a:lnSpc>
                <a:spcPct val="150000"/>
              </a:lnSpc>
              <a:spcBef>
                <a:spcPct val="0"/>
              </a:spcBef>
              <a:spcAft>
                <a:spcPct val="0"/>
              </a:spcAft>
              <a:defRPr/>
            </a:pPr>
            <a:r>
              <a:rPr lang="es-ES" b="1" dirty="0">
                <a:solidFill>
                  <a:srgbClr val="FFFFFF"/>
                </a:solidFill>
                <a:cs typeface="Arial" charset="0"/>
              </a:rPr>
              <a:t>6.   Corriente alterna en una bobina.</a:t>
            </a:r>
          </a:p>
          <a:p>
            <a:pPr fontAlgn="base">
              <a:lnSpc>
                <a:spcPct val="150000"/>
              </a:lnSpc>
              <a:spcBef>
                <a:spcPct val="0"/>
              </a:spcBef>
              <a:spcAft>
                <a:spcPct val="0"/>
              </a:spcAft>
              <a:defRPr/>
            </a:pPr>
            <a:r>
              <a:rPr lang="es-ES" b="1" dirty="0">
                <a:solidFill>
                  <a:srgbClr val="FFFFFF"/>
                </a:solidFill>
                <a:cs typeface="Arial" charset="0"/>
              </a:rPr>
              <a:t>7.   Corriente alterna en un condensador.</a:t>
            </a:r>
          </a:p>
          <a:p>
            <a:pPr fontAlgn="base">
              <a:lnSpc>
                <a:spcPct val="150000"/>
              </a:lnSpc>
              <a:spcBef>
                <a:spcPct val="0"/>
              </a:spcBef>
              <a:spcAft>
                <a:spcPct val="0"/>
              </a:spcAft>
              <a:defRPr/>
            </a:pPr>
            <a:r>
              <a:rPr lang="es-ES" b="1" dirty="0">
                <a:solidFill>
                  <a:srgbClr val="FFFFFF"/>
                </a:solidFill>
                <a:cs typeface="Arial" charset="0"/>
              </a:rPr>
              <a:t>8.   Circuitos RCL serie: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9.   Variación de la potencia con la frecuencia: resonancia.</a:t>
            </a:r>
          </a:p>
          <a:p>
            <a:pPr fontAlgn="base">
              <a:lnSpc>
                <a:spcPct val="150000"/>
              </a:lnSpc>
              <a:spcBef>
                <a:spcPct val="0"/>
              </a:spcBef>
              <a:spcAft>
                <a:spcPct val="0"/>
              </a:spcAft>
              <a:defRPr/>
            </a:pPr>
            <a:r>
              <a:rPr lang="es-ES" b="1" dirty="0">
                <a:solidFill>
                  <a:srgbClr val="FFFFFF"/>
                </a:solidFill>
                <a:cs typeface="Arial" charset="0"/>
              </a:rPr>
              <a:t>10. Circuitos RCL paralelo: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50F2D7"/>
                </a:solidFill>
                <a:cs typeface="Arial" charset="0"/>
              </a:rPr>
              <a:t>11.  </a:t>
            </a:r>
            <a:r>
              <a:rPr lang="es-ES_tradnl" b="1" dirty="0">
                <a:solidFill>
                  <a:srgbClr val="50F2D7"/>
                </a:solidFill>
                <a:latin typeface="Times New Roman" pitchFamily="18" charset="0"/>
                <a:cs typeface="Arial"/>
              </a:rPr>
              <a:t>Enlace a: </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Generador</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mp4</a:t>
            </a:r>
            <a:r>
              <a:rPr lang="es-ES_tradnl" b="1" dirty="0">
                <a:solidFill>
                  <a:srgbClr val="FFFFFF"/>
                </a:solidFill>
                <a:latin typeface="Times New Roman" pitchFamily="18" charset="0"/>
                <a:cs typeface="Arial"/>
              </a:rPr>
              <a:t>”</a:t>
            </a:r>
          </a:p>
        </p:txBody>
      </p:sp>
      <p:cxnSp>
        <p:nvCxnSpPr>
          <p:cNvPr id="5" name="4 Conector recto"/>
          <p:cNvCxnSpPr/>
          <p:nvPr/>
        </p:nvCxnSpPr>
        <p:spPr>
          <a:xfrm>
            <a:off x="522288" y="1033463"/>
            <a:ext cx="831373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93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88098" name="Object 2"/>
          <p:cNvGraphicFramePr>
            <a:graphicFrameLocks noChangeAspect="1"/>
          </p:cNvGraphicFramePr>
          <p:nvPr/>
        </p:nvGraphicFramePr>
        <p:xfrm>
          <a:off x="2754313" y="1844675"/>
          <a:ext cx="3670300" cy="806450"/>
        </p:xfrm>
        <a:graphic>
          <a:graphicData uri="http://schemas.openxmlformats.org/presentationml/2006/ole">
            <p:oleObj spid="_x0000_s47106" name="Equation" r:id="rId3" imgW="1269720" imgH="279360" progId="Equation.DSMT4">
              <p:embed/>
            </p:oleObj>
          </a:graphicData>
        </a:graphic>
      </p:graphicFrame>
      <p:graphicFrame>
        <p:nvGraphicFramePr>
          <p:cNvPr id="388099" name="Object 3"/>
          <p:cNvGraphicFramePr>
            <a:graphicFrameLocks noChangeAspect="1"/>
          </p:cNvGraphicFramePr>
          <p:nvPr/>
        </p:nvGraphicFramePr>
        <p:xfrm>
          <a:off x="2915003" y="299332"/>
          <a:ext cx="3169708" cy="1138463"/>
        </p:xfrm>
        <a:graphic>
          <a:graphicData uri="http://schemas.openxmlformats.org/presentationml/2006/ole">
            <p:oleObj spid="_x0000_s47107" name="Ecuación" r:id="rId4" imgW="1625400" imgH="583920" progId="Equation.3">
              <p:embed/>
            </p:oleObj>
          </a:graphicData>
        </a:graphic>
      </p:graphicFrame>
      <p:sp>
        <p:nvSpPr>
          <p:cNvPr id="388100" name="Text Box 4"/>
          <p:cNvSpPr txBox="1">
            <a:spLocks noChangeArrowheads="1"/>
          </p:cNvSpPr>
          <p:nvPr/>
        </p:nvSpPr>
        <p:spPr bwMode="auto">
          <a:xfrm>
            <a:off x="440267" y="5958416"/>
            <a:ext cx="8331200" cy="646331"/>
          </a:xfrm>
          <a:prstGeom prst="rect">
            <a:avLst/>
          </a:prstGeom>
          <a:solidFill>
            <a:srgbClr val="99FF99"/>
          </a:solidFill>
          <a:ln w="9525">
            <a:solidFill>
              <a:schemeClr val="tx1"/>
            </a:solidFill>
            <a:miter lim="800000"/>
            <a:headEnd/>
            <a:tailEnd/>
          </a:ln>
        </p:spPr>
        <p:txBody>
          <a:bodyPr wrap="square">
            <a:spAutoFit/>
          </a:bodyPr>
          <a:lstStyle/>
          <a:p>
            <a:pPr algn="ctr" fontAlgn="base">
              <a:spcBef>
                <a:spcPct val="50000"/>
              </a:spcBef>
              <a:spcAft>
                <a:spcPct val="0"/>
              </a:spcAft>
            </a:pPr>
            <a:r>
              <a:rPr lang="es-ES" dirty="0">
                <a:solidFill>
                  <a:srgbClr val="000000"/>
                </a:solidFill>
                <a:latin typeface="Calibri" pitchFamily="34" charset="0"/>
                <a:cs typeface="Calibri" pitchFamily="34" charset="0"/>
              </a:rPr>
              <a:t>Para una misma</a:t>
            </a:r>
            <a:r>
              <a:rPr lang="es-ES" dirty="0">
                <a:solidFill>
                  <a:srgbClr val="000000"/>
                </a:solidFill>
                <a:latin typeface="Times New Roman" pitchFamily="18" charset="0"/>
                <a:cs typeface="Times New Roman" pitchFamily="18" charset="0"/>
              </a:rPr>
              <a:t> </a:t>
            </a:r>
            <a:r>
              <a:rPr lang="es-ES" b="1" i="1" dirty="0">
                <a:solidFill>
                  <a:srgbClr val="000000"/>
                </a:solidFill>
                <a:latin typeface="Times New Roman" pitchFamily="18" charset="0"/>
                <a:cs typeface="Times New Roman" pitchFamily="18" charset="0"/>
              </a:rPr>
              <a:t>I</a:t>
            </a:r>
            <a:r>
              <a:rPr lang="es-ES" dirty="0">
                <a:solidFill>
                  <a:srgbClr val="000000"/>
                </a:solidFill>
                <a:latin typeface="Calibri" pitchFamily="34" charset="0"/>
                <a:cs typeface="Calibri" pitchFamily="34" charset="0"/>
              </a:rPr>
              <a:t>,</a:t>
            </a:r>
            <a:r>
              <a:rPr lang="es-ES" i="1" dirty="0">
                <a:solidFill>
                  <a:srgbClr val="000000"/>
                </a:solidFill>
                <a:latin typeface="Calibri" pitchFamily="34" charset="0"/>
                <a:cs typeface="Calibri" pitchFamily="34" charset="0"/>
              </a:rPr>
              <a:t> </a:t>
            </a:r>
            <a:r>
              <a:rPr lang="es-ES" dirty="0">
                <a:solidFill>
                  <a:srgbClr val="000000"/>
                </a:solidFill>
                <a:latin typeface="Calibri" pitchFamily="34" charset="0"/>
                <a:cs typeface="Calibri" pitchFamily="34" charset="0"/>
              </a:rPr>
              <a:t>con una tensión doble se precisa un hilo conductor con la mitad de sección con el consiguiente ahorro de cable (generalmente cobre, muy caro).</a:t>
            </a:r>
          </a:p>
        </p:txBody>
      </p:sp>
      <p:graphicFrame>
        <p:nvGraphicFramePr>
          <p:cNvPr id="388101" name="Object 5"/>
          <p:cNvGraphicFramePr>
            <a:graphicFrameLocks noChangeAspect="1"/>
          </p:cNvGraphicFramePr>
          <p:nvPr/>
        </p:nvGraphicFramePr>
        <p:xfrm>
          <a:off x="857956" y="3894493"/>
          <a:ext cx="7416800" cy="1669626"/>
        </p:xfrm>
        <a:graphic>
          <a:graphicData uri="http://schemas.openxmlformats.org/presentationml/2006/ole">
            <p:oleObj spid="_x0000_s47108" name="Equation" r:id="rId5" imgW="3365280" imgH="812520" progId="Equation.DSMT4">
              <p:embed/>
            </p:oleObj>
          </a:graphicData>
        </a:graphic>
      </p:graphicFrame>
      <p:grpSp>
        <p:nvGrpSpPr>
          <p:cNvPr id="2" name="12 Grupo"/>
          <p:cNvGrpSpPr>
            <a:grpSpLocks/>
          </p:cNvGrpSpPr>
          <p:nvPr/>
        </p:nvGrpSpPr>
        <p:grpSpPr bwMode="auto">
          <a:xfrm>
            <a:off x="3465688" y="2257424"/>
            <a:ext cx="2641601" cy="362127"/>
            <a:chOff x="3465500" y="2506269"/>
            <a:chExt cx="2641457" cy="361216"/>
          </a:xfrm>
        </p:grpSpPr>
        <p:sp>
          <p:nvSpPr>
            <p:cNvPr id="19464" name="Rectangle 7"/>
            <p:cNvSpPr>
              <a:spLocks noChangeArrowheads="1"/>
            </p:cNvSpPr>
            <p:nvPr/>
          </p:nvSpPr>
          <p:spPr bwMode="auto">
            <a:xfrm>
              <a:off x="3465500" y="2517530"/>
              <a:ext cx="564618" cy="349955"/>
            </a:xfrm>
            <a:prstGeom prst="rect">
              <a:avLst/>
            </a:prstGeom>
            <a:solidFill>
              <a:srgbClr val="99FF99">
                <a:alpha val="50195"/>
              </a:srgbClr>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465" name="Rectangle 7"/>
            <p:cNvSpPr>
              <a:spLocks noChangeArrowheads="1"/>
            </p:cNvSpPr>
            <p:nvPr/>
          </p:nvSpPr>
          <p:spPr bwMode="auto">
            <a:xfrm>
              <a:off x="5475137" y="2506269"/>
              <a:ext cx="631820" cy="349955"/>
            </a:xfrm>
            <a:prstGeom prst="rect">
              <a:avLst/>
            </a:prstGeom>
            <a:solidFill>
              <a:srgbClr val="99FF99">
                <a:alpha val="50195"/>
              </a:srgbClr>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0" name="9 CuadroTexto"/>
          <p:cNvSpPr txBox="1"/>
          <p:nvPr/>
        </p:nvSpPr>
        <p:spPr>
          <a:xfrm>
            <a:off x="406400" y="2968978"/>
            <a:ext cx="8353778"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Dos aparatos iguales (p.ej. lavadoras), en iguales instalaciones (</a:t>
            </a:r>
            <a:r>
              <a:rPr lang="el-GR" i="1" dirty="0">
                <a:solidFill>
                  <a:srgbClr val="000000"/>
                </a:solidFill>
                <a:latin typeface="Calibri" pitchFamily="34" charset="0"/>
                <a:cs typeface="Calibri" pitchFamily="34" charset="0"/>
              </a:rPr>
              <a:t>ρ</a:t>
            </a:r>
            <a:r>
              <a:rPr lang="es-ES_tradnl" i="1" baseline="-25000" dirty="0">
                <a:solidFill>
                  <a:srgbClr val="000000"/>
                </a:solidFill>
                <a:latin typeface="Calibri" pitchFamily="34" charset="0"/>
                <a:cs typeface="Calibri" pitchFamily="34" charset="0"/>
              </a:rPr>
              <a:t>1</a:t>
            </a:r>
            <a:r>
              <a:rPr lang="es-ES_tradnl" dirty="0">
                <a:solidFill>
                  <a:srgbClr val="000000"/>
                </a:solidFill>
                <a:latin typeface="Calibri" pitchFamily="34" charset="0"/>
                <a:cs typeface="Calibri" pitchFamily="34" charset="0"/>
              </a:rPr>
              <a:t> L</a:t>
            </a:r>
            <a:r>
              <a:rPr lang="es-ES_tradnl" baseline="-25000" dirty="0">
                <a:solidFill>
                  <a:srgbClr val="000000"/>
                </a:solidFill>
                <a:latin typeface="Calibri" pitchFamily="34" charset="0"/>
                <a:cs typeface="Calibri" pitchFamily="34" charset="0"/>
              </a:rPr>
              <a:t>1</a:t>
            </a:r>
            <a:r>
              <a:rPr lang="es-ES_tradnl" dirty="0">
                <a:solidFill>
                  <a:srgbClr val="000000"/>
                </a:solidFill>
                <a:latin typeface="Calibri" pitchFamily="34" charset="0"/>
                <a:cs typeface="Calibri" pitchFamily="34" charset="0"/>
              </a:rPr>
              <a:t> = </a:t>
            </a:r>
            <a:r>
              <a:rPr lang="el-GR" i="1" dirty="0">
                <a:solidFill>
                  <a:srgbClr val="000000"/>
                </a:solidFill>
                <a:latin typeface="Calibri" pitchFamily="34" charset="0"/>
                <a:cs typeface="Calibri" pitchFamily="34" charset="0"/>
              </a:rPr>
              <a:t>ρ</a:t>
            </a:r>
            <a:r>
              <a:rPr lang="es-ES_tradnl" i="1" baseline="-25000" dirty="0">
                <a:solidFill>
                  <a:srgbClr val="000000"/>
                </a:solidFill>
                <a:latin typeface="Calibri" pitchFamily="34" charset="0"/>
                <a:cs typeface="Calibri" pitchFamily="34" charset="0"/>
              </a:rPr>
              <a:t>2</a:t>
            </a:r>
            <a:r>
              <a:rPr lang="es-ES_tradnl" i="1" dirty="0">
                <a:solidFill>
                  <a:srgbClr val="000000"/>
                </a:solidFill>
                <a:latin typeface="Calibri" pitchFamily="34" charset="0"/>
                <a:cs typeface="Calibri" pitchFamily="34" charset="0"/>
              </a:rPr>
              <a:t> </a:t>
            </a:r>
            <a:r>
              <a:rPr lang="es-ES_tradnl" dirty="0">
                <a:solidFill>
                  <a:srgbClr val="000000"/>
                </a:solidFill>
                <a:latin typeface="Calibri" pitchFamily="34" charset="0"/>
                <a:cs typeface="Calibri" pitchFamily="34" charset="0"/>
              </a:rPr>
              <a:t>L</a:t>
            </a:r>
            <a:r>
              <a:rPr lang="es-ES_tradnl" baseline="-25000" dirty="0">
                <a:solidFill>
                  <a:srgbClr val="000000"/>
                </a:solidFill>
                <a:latin typeface="Calibri" pitchFamily="34" charset="0"/>
                <a:cs typeface="Calibri" pitchFamily="34" charset="0"/>
              </a:rPr>
              <a:t>2</a:t>
            </a:r>
            <a:r>
              <a:rPr lang="es-ES_tradnl" dirty="0">
                <a:solidFill>
                  <a:srgbClr val="000000"/>
                </a:solidFill>
                <a:latin typeface="Calibri" pitchFamily="34" charset="0"/>
                <a:cs typeface="Calibri" pitchFamily="34" charset="0"/>
              </a:rPr>
              <a:t>), requieren la misma intensidad para su funcionamiento: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56674" name="Rectangle 4"/>
          <p:cNvSpPr>
            <a:spLocks noChangeArrowheads="1"/>
          </p:cNvSpPr>
          <p:nvPr/>
        </p:nvSpPr>
        <p:spPr bwMode="auto">
          <a:xfrm>
            <a:off x="1963738" y="2768600"/>
            <a:ext cx="5311775" cy="366395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675" name="Rectangle 5"/>
          <p:cNvSpPr>
            <a:spLocks noChangeArrowheads="1"/>
          </p:cNvSpPr>
          <p:nvPr/>
        </p:nvSpPr>
        <p:spPr bwMode="auto">
          <a:xfrm>
            <a:off x="1963738" y="5673725"/>
            <a:ext cx="5311775" cy="768350"/>
          </a:xfrm>
          <a:prstGeom prst="rect">
            <a:avLst/>
          </a:prstGeom>
          <a:solidFill>
            <a:srgbClr val="9966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676" name="Rectangle 2"/>
          <p:cNvSpPr>
            <a:spLocks noGrp="1" noChangeArrowheads="1"/>
          </p:cNvSpPr>
          <p:nvPr>
            <p:ph type="title"/>
          </p:nvPr>
        </p:nvSpPr>
        <p:spPr>
          <a:xfrm>
            <a:off x="676275" y="266700"/>
            <a:ext cx="7772400" cy="2433638"/>
          </a:xfrm>
        </p:spPr>
        <p:txBody>
          <a:bodyPr/>
          <a:lstStyle/>
          <a:p>
            <a:pPr eaLnBrk="1" hangingPunct="1">
              <a:lnSpc>
                <a:spcPct val="130000"/>
              </a:lnSpc>
            </a:pPr>
            <a:r>
              <a:rPr lang="es-ES_tradnl" sz="4800" b="1" smtClean="0">
                <a:solidFill>
                  <a:srgbClr val="FFFF00"/>
                </a:solidFill>
              </a:rPr>
              <a:t>LA TOMA DE TIERRA COMO PROTECTOR</a:t>
            </a:r>
          </a:p>
        </p:txBody>
      </p:sp>
      <p:grpSp>
        <p:nvGrpSpPr>
          <p:cNvPr id="2" name="Group 66"/>
          <p:cNvGrpSpPr>
            <a:grpSpLocks/>
          </p:cNvGrpSpPr>
          <p:nvPr/>
        </p:nvGrpSpPr>
        <p:grpSpPr bwMode="auto">
          <a:xfrm>
            <a:off x="6034088" y="5326063"/>
            <a:ext cx="274637" cy="276225"/>
            <a:chOff x="3801" y="3522"/>
            <a:chExt cx="173" cy="174"/>
          </a:xfrm>
        </p:grpSpPr>
        <p:sp>
          <p:nvSpPr>
            <p:cNvPr id="156738" name="Rectangle 67"/>
            <p:cNvSpPr>
              <a:spLocks noChangeArrowheads="1"/>
            </p:cNvSpPr>
            <p:nvPr/>
          </p:nvSpPr>
          <p:spPr bwMode="auto">
            <a:xfrm>
              <a:off x="3801" y="3522"/>
              <a:ext cx="173" cy="174"/>
            </a:xfrm>
            <a:prstGeom prst="rect">
              <a:avLst/>
            </a:prstGeom>
            <a:solidFill>
              <a:schemeClr val="tx1"/>
            </a:solidFill>
            <a:ln w="635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39" name="Oval 68"/>
            <p:cNvSpPr>
              <a:spLocks noChangeArrowheads="1"/>
            </p:cNvSpPr>
            <p:nvPr/>
          </p:nvSpPr>
          <p:spPr bwMode="auto">
            <a:xfrm>
              <a:off x="3820" y="3539"/>
              <a:ext cx="135" cy="134"/>
            </a:xfrm>
            <a:prstGeom prst="ellipse">
              <a:avLst/>
            </a:prstGeom>
            <a:solidFill>
              <a:schemeClr val="bg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40" name="Oval 69"/>
            <p:cNvSpPr>
              <a:spLocks noChangeArrowheads="1"/>
            </p:cNvSpPr>
            <p:nvPr/>
          </p:nvSpPr>
          <p:spPr bwMode="auto">
            <a:xfrm>
              <a:off x="3851" y="3602"/>
              <a:ext cx="22" cy="21"/>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41" name="Oval 70"/>
            <p:cNvSpPr>
              <a:spLocks noChangeArrowheads="1"/>
            </p:cNvSpPr>
            <p:nvPr/>
          </p:nvSpPr>
          <p:spPr bwMode="auto">
            <a:xfrm>
              <a:off x="3901" y="3602"/>
              <a:ext cx="22" cy="21"/>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3" name="Group 6"/>
          <p:cNvGrpSpPr>
            <a:grpSpLocks/>
          </p:cNvGrpSpPr>
          <p:nvPr/>
        </p:nvGrpSpPr>
        <p:grpSpPr bwMode="auto">
          <a:xfrm>
            <a:off x="2794000" y="3108325"/>
            <a:ext cx="3343275" cy="2689225"/>
            <a:chOff x="1760" y="2125"/>
            <a:chExt cx="2106" cy="1694"/>
          </a:xfrm>
        </p:grpSpPr>
        <p:sp>
          <p:nvSpPr>
            <p:cNvPr id="156679" name="Freeform 7"/>
            <p:cNvSpPr>
              <a:spLocks/>
            </p:cNvSpPr>
            <p:nvPr/>
          </p:nvSpPr>
          <p:spPr bwMode="auto">
            <a:xfrm>
              <a:off x="3040" y="3360"/>
              <a:ext cx="141" cy="174"/>
            </a:xfrm>
            <a:custGeom>
              <a:avLst/>
              <a:gdLst>
                <a:gd name="T0" fmla="*/ 0 w 232"/>
                <a:gd name="T1" fmla="*/ 1 h 286"/>
                <a:gd name="T2" fmla="*/ 1 w 232"/>
                <a:gd name="T3" fmla="*/ 1 h 286"/>
                <a:gd name="T4" fmla="*/ 1 w 232"/>
                <a:gd name="T5" fmla="*/ 1 h 286"/>
                <a:gd name="T6" fmla="*/ 1 w 232"/>
                <a:gd name="T7" fmla="*/ 1 h 286"/>
                <a:gd name="T8" fmla="*/ 1 w 232"/>
                <a:gd name="T9" fmla="*/ 1 h 286"/>
                <a:gd name="T10" fmla="*/ 1 w 232"/>
                <a:gd name="T11" fmla="*/ 1 h 286"/>
                <a:gd name="T12" fmla="*/ 1 w 232"/>
                <a:gd name="T13" fmla="*/ 0 h 286"/>
                <a:gd name="T14" fmla="*/ 0 w 232"/>
                <a:gd name="T15" fmla="*/ 1 h 286"/>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86"/>
                <a:gd name="T26" fmla="*/ 232 w 232"/>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86">
                  <a:moveTo>
                    <a:pt x="0" y="286"/>
                  </a:moveTo>
                  <a:lnTo>
                    <a:pt x="25" y="215"/>
                  </a:lnTo>
                  <a:lnTo>
                    <a:pt x="64" y="128"/>
                  </a:lnTo>
                  <a:lnTo>
                    <a:pt x="106" y="68"/>
                  </a:lnTo>
                  <a:lnTo>
                    <a:pt x="142" y="34"/>
                  </a:lnTo>
                  <a:lnTo>
                    <a:pt x="191" y="6"/>
                  </a:lnTo>
                  <a:lnTo>
                    <a:pt x="232" y="0"/>
                  </a:lnTo>
                  <a:lnTo>
                    <a:pt x="0" y="286"/>
                  </a:lnTo>
                  <a:close/>
                </a:path>
              </a:pathLst>
            </a:custGeom>
            <a:solidFill>
              <a:schemeClr val="bg2"/>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0" name="Oval 8"/>
            <p:cNvSpPr>
              <a:spLocks noChangeArrowheads="1"/>
            </p:cNvSpPr>
            <p:nvPr/>
          </p:nvSpPr>
          <p:spPr bwMode="auto">
            <a:xfrm rot="-720677">
              <a:off x="2252" y="3348"/>
              <a:ext cx="686" cy="117"/>
            </a:xfrm>
            <a:prstGeom prst="ellipse">
              <a:avLst/>
            </a:prstGeom>
            <a:solidFill>
              <a:srgbClr val="DDDDDD"/>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4" name="Group 9"/>
            <p:cNvGrpSpPr>
              <a:grpSpLocks/>
            </p:cNvGrpSpPr>
            <p:nvPr/>
          </p:nvGrpSpPr>
          <p:grpSpPr bwMode="auto">
            <a:xfrm rot="516534">
              <a:off x="2822" y="2372"/>
              <a:ext cx="341" cy="362"/>
              <a:chOff x="3966" y="916"/>
              <a:chExt cx="642" cy="542"/>
            </a:xfrm>
          </p:grpSpPr>
          <p:sp>
            <p:nvSpPr>
              <p:cNvPr id="156736" name="Freeform 10"/>
              <p:cNvSpPr>
                <a:spLocks/>
              </p:cNvSpPr>
              <p:nvPr/>
            </p:nvSpPr>
            <p:spPr bwMode="auto">
              <a:xfrm>
                <a:off x="4015" y="916"/>
                <a:ext cx="593" cy="542"/>
              </a:xfrm>
              <a:custGeom>
                <a:avLst/>
                <a:gdLst>
                  <a:gd name="T0" fmla="*/ 0 w 593"/>
                  <a:gd name="T1" fmla="*/ 64 h 542"/>
                  <a:gd name="T2" fmla="*/ 170 w 593"/>
                  <a:gd name="T3" fmla="*/ 26 h 542"/>
                  <a:gd name="T4" fmla="*/ 366 w 593"/>
                  <a:gd name="T5" fmla="*/ 6 h 542"/>
                  <a:gd name="T6" fmla="*/ 474 w 593"/>
                  <a:gd name="T7" fmla="*/ 10 h 542"/>
                  <a:gd name="T8" fmla="*/ 544 w 593"/>
                  <a:gd name="T9" fmla="*/ 64 h 542"/>
                  <a:gd name="T10" fmla="*/ 580 w 593"/>
                  <a:gd name="T11" fmla="*/ 152 h 542"/>
                  <a:gd name="T12" fmla="*/ 588 w 593"/>
                  <a:gd name="T13" fmla="*/ 216 h 542"/>
                  <a:gd name="T14" fmla="*/ 550 w 593"/>
                  <a:gd name="T15" fmla="*/ 236 h 542"/>
                  <a:gd name="T16" fmla="*/ 510 w 593"/>
                  <a:gd name="T17" fmla="*/ 246 h 542"/>
                  <a:gd name="T18" fmla="*/ 468 w 593"/>
                  <a:gd name="T19" fmla="*/ 266 h 542"/>
                  <a:gd name="T20" fmla="*/ 524 w 593"/>
                  <a:gd name="T21" fmla="*/ 394 h 542"/>
                  <a:gd name="T22" fmla="*/ 540 w 593"/>
                  <a:gd name="T23" fmla="*/ 438 h 542"/>
                  <a:gd name="T24" fmla="*/ 542 w 593"/>
                  <a:gd name="T25" fmla="*/ 484 h 542"/>
                  <a:gd name="T26" fmla="*/ 464 w 593"/>
                  <a:gd name="T27" fmla="*/ 540 h 542"/>
                  <a:gd name="T28" fmla="*/ 400 w 593"/>
                  <a:gd name="T29" fmla="*/ 498 h 542"/>
                  <a:gd name="T30" fmla="*/ 276 w 593"/>
                  <a:gd name="T31" fmla="*/ 292 h 542"/>
                  <a:gd name="T32" fmla="*/ 184 w 593"/>
                  <a:gd name="T33" fmla="*/ 284 h 542"/>
                  <a:gd name="T34" fmla="*/ 58 w 593"/>
                  <a:gd name="T35" fmla="*/ 32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3"/>
                  <a:gd name="T55" fmla="*/ 0 h 542"/>
                  <a:gd name="T56" fmla="*/ 593 w 593"/>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3" h="542">
                    <a:moveTo>
                      <a:pt x="0" y="64"/>
                    </a:moveTo>
                    <a:cubicBezTo>
                      <a:pt x="54" y="50"/>
                      <a:pt x="109" y="36"/>
                      <a:pt x="170" y="26"/>
                    </a:cubicBezTo>
                    <a:cubicBezTo>
                      <a:pt x="231" y="16"/>
                      <a:pt x="315" y="9"/>
                      <a:pt x="366" y="6"/>
                    </a:cubicBezTo>
                    <a:cubicBezTo>
                      <a:pt x="417" y="3"/>
                      <a:pt x="444" y="0"/>
                      <a:pt x="474" y="10"/>
                    </a:cubicBezTo>
                    <a:cubicBezTo>
                      <a:pt x="504" y="20"/>
                      <a:pt x="526" y="40"/>
                      <a:pt x="544" y="64"/>
                    </a:cubicBezTo>
                    <a:cubicBezTo>
                      <a:pt x="562" y="88"/>
                      <a:pt x="573" y="127"/>
                      <a:pt x="580" y="152"/>
                    </a:cubicBezTo>
                    <a:cubicBezTo>
                      <a:pt x="587" y="177"/>
                      <a:pt x="593" y="202"/>
                      <a:pt x="588" y="216"/>
                    </a:cubicBezTo>
                    <a:cubicBezTo>
                      <a:pt x="583" y="230"/>
                      <a:pt x="563" y="231"/>
                      <a:pt x="550" y="236"/>
                    </a:cubicBezTo>
                    <a:cubicBezTo>
                      <a:pt x="537" y="241"/>
                      <a:pt x="524" y="241"/>
                      <a:pt x="510" y="246"/>
                    </a:cubicBezTo>
                    <a:cubicBezTo>
                      <a:pt x="496" y="251"/>
                      <a:pt x="466" y="241"/>
                      <a:pt x="468" y="266"/>
                    </a:cubicBezTo>
                    <a:cubicBezTo>
                      <a:pt x="470" y="291"/>
                      <a:pt x="512" y="365"/>
                      <a:pt x="524" y="394"/>
                    </a:cubicBezTo>
                    <a:cubicBezTo>
                      <a:pt x="536" y="423"/>
                      <a:pt x="537" y="423"/>
                      <a:pt x="540" y="438"/>
                    </a:cubicBezTo>
                    <a:cubicBezTo>
                      <a:pt x="543" y="453"/>
                      <a:pt x="555" y="467"/>
                      <a:pt x="542" y="484"/>
                    </a:cubicBezTo>
                    <a:cubicBezTo>
                      <a:pt x="529" y="501"/>
                      <a:pt x="488" y="538"/>
                      <a:pt x="464" y="540"/>
                    </a:cubicBezTo>
                    <a:cubicBezTo>
                      <a:pt x="440" y="542"/>
                      <a:pt x="431" y="539"/>
                      <a:pt x="400" y="498"/>
                    </a:cubicBezTo>
                    <a:cubicBezTo>
                      <a:pt x="369" y="457"/>
                      <a:pt x="312" y="328"/>
                      <a:pt x="276" y="292"/>
                    </a:cubicBezTo>
                    <a:cubicBezTo>
                      <a:pt x="240" y="256"/>
                      <a:pt x="220" y="278"/>
                      <a:pt x="184" y="284"/>
                    </a:cubicBezTo>
                    <a:cubicBezTo>
                      <a:pt x="148" y="290"/>
                      <a:pt x="84" y="319"/>
                      <a:pt x="58" y="328"/>
                    </a:cubicBezTo>
                  </a:path>
                </a:pathLst>
              </a:custGeom>
              <a:solidFill>
                <a:srgbClr val="808080"/>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7" name="Oval 11"/>
              <p:cNvSpPr>
                <a:spLocks noChangeArrowheads="1"/>
              </p:cNvSpPr>
              <p:nvPr/>
            </p:nvSpPr>
            <p:spPr bwMode="auto">
              <a:xfrm rot="-658839">
                <a:off x="3966" y="981"/>
                <a:ext cx="136" cy="272"/>
              </a:xfrm>
              <a:prstGeom prst="ellipse">
                <a:avLst/>
              </a:prstGeom>
              <a:solidFill>
                <a:srgbClr val="DDDDDD"/>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6682" name="Freeform 12"/>
            <p:cNvSpPr>
              <a:spLocks/>
            </p:cNvSpPr>
            <p:nvPr/>
          </p:nvSpPr>
          <p:spPr bwMode="auto">
            <a:xfrm>
              <a:off x="2903" y="3360"/>
              <a:ext cx="248" cy="322"/>
            </a:xfrm>
            <a:custGeom>
              <a:avLst/>
              <a:gdLst>
                <a:gd name="T0" fmla="*/ 1 w 417"/>
                <a:gd name="T1" fmla="*/ 1 h 540"/>
                <a:gd name="T2" fmla="*/ 1 w 417"/>
                <a:gd name="T3" fmla="*/ 1 h 540"/>
                <a:gd name="T4" fmla="*/ 1 w 417"/>
                <a:gd name="T5" fmla="*/ 1 h 540"/>
                <a:gd name="T6" fmla="*/ 1 w 417"/>
                <a:gd name="T7" fmla="*/ 1 h 540"/>
                <a:gd name="T8" fmla="*/ 1 w 417"/>
                <a:gd name="T9" fmla="*/ 1 h 540"/>
                <a:gd name="T10" fmla="*/ 1 w 417"/>
                <a:gd name="T11" fmla="*/ 1 h 540"/>
                <a:gd name="T12" fmla="*/ 1 w 417"/>
                <a:gd name="T13" fmla="*/ 1 h 540"/>
                <a:gd name="T14" fmla="*/ 1 w 417"/>
                <a:gd name="T15" fmla="*/ 1 h 540"/>
                <a:gd name="T16" fmla="*/ 1 w 417"/>
                <a:gd name="T17" fmla="*/ 1 h 540"/>
                <a:gd name="T18" fmla="*/ 1 w 417"/>
                <a:gd name="T19" fmla="*/ 1 h 540"/>
                <a:gd name="T20" fmla="*/ 1 w 417"/>
                <a:gd name="T21" fmla="*/ 0 h 540"/>
                <a:gd name="T22" fmla="*/ 1 w 417"/>
                <a:gd name="T23" fmla="*/ 1 h 540"/>
                <a:gd name="T24" fmla="*/ 1 w 417"/>
                <a:gd name="T25" fmla="*/ 1 h 540"/>
                <a:gd name="T26" fmla="*/ 1 w 417"/>
                <a:gd name="T27" fmla="*/ 1 h 540"/>
                <a:gd name="T28" fmla="*/ 1 w 417"/>
                <a:gd name="T29" fmla="*/ 1 h 540"/>
                <a:gd name="T30" fmla="*/ 1 w 417"/>
                <a:gd name="T31" fmla="*/ 1 h 540"/>
                <a:gd name="T32" fmla="*/ 1 w 417"/>
                <a:gd name="T33" fmla="*/ 1 h 540"/>
                <a:gd name="T34" fmla="*/ 1 w 417"/>
                <a:gd name="T35" fmla="*/ 1 h 540"/>
                <a:gd name="T36" fmla="*/ 1 w 417"/>
                <a:gd name="T37" fmla="*/ 1 h 540"/>
                <a:gd name="T38" fmla="*/ 1 w 417"/>
                <a:gd name="T39" fmla="*/ 1 h 540"/>
                <a:gd name="T40" fmla="*/ 1 w 417"/>
                <a:gd name="T41" fmla="*/ 1 h 540"/>
                <a:gd name="T42" fmla="*/ 1 w 417"/>
                <a:gd name="T43" fmla="*/ 1 h 540"/>
                <a:gd name="T44" fmla="*/ 1 w 417"/>
                <a:gd name="T45" fmla="*/ 1 h 540"/>
                <a:gd name="T46" fmla="*/ 1 w 417"/>
                <a:gd name="T47" fmla="*/ 1 h 540"/>
                <a:gd name="T48" fmla="*/ 0 w 417"/>
                <a:gd name="T49" fmla="*/ 1 h 540"/>
                <a:gd name="T50" fmla="*/ 1 w 417"/>
                <a:gd name="T51" fmla="*/ 1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7"/>
                <a:gd name="T79" fmla="*/ 0 h 540"/>
                <a:gd name="T80" fmla="*/ 417 w 417"/>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7" h="540">
                  <a:moveTo>
                    <a:pt x="10" y="400"/>
                  </a:moveTo>
                  <a:lnTo>
                    <a:pt x="58" y="370"/>
                  </a:lnTo>
                  <a:lnTo>
                    <a:pt x="84" y="235"/>
                  </a:lnTo>
                  <a:lnTo>
                    <a:pt x="116" y="240"/>
                  </a:lnTo>
                  <a:lnTo>
                    <a:pt x="143" y="230"/>
                  </a:lnTo>
                  <a:lnTo>
                    <a:pt x="171" y="208"/>
                  </a:lnTo>
                  <a:lnTo>
                    <a:pt x="203" y="166"/>
                  </a:lnTo>
                  <a:lnTo>
                    <a:pt x="249" y="93"/>
                  </a:lnTo>
                  <a:lnTo>
                    <a:pt x="278" y="50"/>
                  </a:lnTo>
                  <a:lnTo>
                    <a:pt x="311" y="21"/>
                  </a:lnTo>
                  <a:lnTo>
                    <a:pt x="348" y="0"/>
                  </a:lnTo>
                  <a:lnTo>
                    <a:pt x="401" y="3"/>
                  </a:lnTo>
                  <a:lnTo>
                    <a:pt x="417" y="8"/>
                  </a:lnTo>
                  <a:lnTo>
                    <a:pt x="369" y="41"/>
                  </a:lnTo>
                  <a:lnTo>
                    <a:pt x="317" y="98"/>
                  </a:lnTo>
                  <a:lnTo>
                    <a:pt x="281" y="163"/>
                  </a:lnTo>
                  <a:lnTo>
                    <a:pt x="246" y="235"/>
                  </a:lnTo>
                  <a:lnTo>
                    <a:pt x="218" y="315"/>
                  </a:lnTo>
                  <a:lnTo>
                    <a:pt x="175" y="378"/>
                  </a:lnTo>
                  <a:lnTo>
                    <a:pt x="130" y="425"/>
                  </a:lnTo>
                  <a:lnTo>
                    <a:pt x="80" y="478"/>
                  </a:lnTo>
                  <a:lnTo>
                    <a:pt x="46" y="528"/>
                  </a:lnTo>
                  <a:lnTo>
                    <a:pt x="25" y="540"/>
                  </a:lnTo>
                  <a:lnTo>
                    <a:pt x="8" y="508"/>
                  </a:lnTo>
                  <a:lnTo>
                    <a:pt x="0" y="458"/>
                  </a:lnTo>
                  <a:lnTo>
                    <a:pt x="10" y="400"/>
                  </a:lnTo>
                  <a:close/>
                </a:path>
              </a:pathLst>
            </a:custGeom>
            <a:solidFill>
              <a:srgbClr val="663300"/>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3" name="Freeform 13"/>
            <p:cNvSpPr>
              <a:spLocks/>
            </p:cNvSpPr>
            <p:nvPr/>
          </p:nvSpPr>
          <p:spPr bwMode="auto">
            <a:xfrm>
              <a:off x="1760" y="2896"/>
              <a:ext cx="460" cy="267"/>
            </a:xfrm>
            <a:custGeom>
              <a:avLst/>
              <a:gdLst>
                <a:gd name="T0" fmla="*/ 0 w 927"/>
                <a:gd name="T1" fmla="*/ 0 h 568"/>
                <a:gd name="T2" fmla="*/ 0 w 927"/>
                <a:gd name="T3" fmla="*/ 0 h 568"/>
                <a:gd name="T4" fmla="*/ 0 w 927"/>
                <a:gd name="T5" fmla="*/ 0 h 568"/>
                <a:gd name="T6" fmla="*/ 0 w 927"/>
                <a:gd name="T7" fmla="*/ 0 h 568"/>
                <a:gd name="T8" fmla="*/ 0 w 927"/>
                <a:gd name="T9" fmla="*/ 0 h 568"/>
                <a:gd name="T10" fmla="*/ 0 w 927"/>
                <a:gd name="T11" fmla="*/ 0 h 568"/>
                <a:gd name="T12" fmla="*/ 0 w 927"/>
                <a:gd name="T13" fmla="*/ 0 h 568"/>
                <a:gd name="T14" fmla="*/ 0 w 927"/>
                <a:gd name="T15" fmla="*/ 0 h 568"/>
                <a:gd name="T16" fmla="*/ 0 w 927"/>
                <a:gd name="T17" fmla="*/ 0 h 568"/>
                <a:gd name="T18" fmla="*/ 0 w 927"/>
                <a:gd name="T19" fmla="*/ 0 h 568"/>
                <a:gd name="T20" fmla="*/ 0 w 927"/>
                <a:gd name="T21" fmla="*/ 0 h 568"/>
                <a:gd name="T22" fmla="*/ 0 w 927"/>
                <a:gd name="T23" fmla="*/ 0 h 568"/>
                <a:gd name="T24" fmla="*/ 0 w 927"/>
                <a:gd name="T25" fmla="*/ 0 h 568"/>
                <a:gd name="T26" fmla="*/ 0 w 927"/>
                <a:gd name="T27" fmla="*/ 0 h 568"/>
                <a:gd name="T28" fmla="*/ 0 w 927"/>
                <a:gd name="T29" fmla="*/ 0 h 568"/>
                <a:gd name="T30" fmla="*/ 0 w 927"/>
                <a:gd name="T31" fmla="*/ 0 h 568"/>
                <a:gd name="T32" fmla="*/ 0 w 927"/>
                <a:gd name="T33" fmla="*/ 0 h 568"/>
                <a:gd name="T34" fmla="*/ 0 w 927"/>
                <a:gd name="T35" fmla="*/ 0 h 568"/>
                <a:gd name="T36" fmla="*/ 0 w 927"/>
                <a:gd name="T37" fmla="*/ 0 h 568"/>
                <a:gd name="T38" fmla="*/ 0 w 927"/>
                <a:gd name="T39" fmla="*/ 0 h 568"/>
                <a:gd name="T40" fmla="*/ 0 w 927"/>
                <a:gd name="T41" fmla="*/ 0 h 568"/>
                <a:gd name="T42" fmla="*/ 0 w 927"/>
                <a:gd name="T43" fmla="*/ 0 h 568"/>
                <a:gd name="T44" fmla="*/ 0 w 927"/>
                <a:gd name="T45" fmla="*/ 0 h 568"/>
                <a:gd name="T46" fmla="*/ 0 w 927"/>
                <a:gd name="T47" fmla="*/ 0 h 568"/>
                <a:gd name="T48" fmla="*/ 0 w 927"/>
                <a:gd name="T49" fmla="*/ 0 h 568"/>
                <a:gd name="T50" fmla="*/ 0 w 927"/>
                <a:gd name="T51" fmla="*/ 0 h 568"/>
                <a:gd name="T52" fmla="*/ 0 w 927"/>
                <a:gd name="T53" fmla="*/ 0 h 568"/>
                <a:gd name="T54" fmla="*/ 0 w 927"/>
                <a:gd name="T55" fmla="*/ 0 h 568"/>
                <a:gd name="T56" fmla="*/ 0 w 927"/>
                <a:gd name="T57" fmla="*/ 0 h 568"/>
                <a:gd name="T58" fmla="*/ 0 w 927"/>
                <a:gd name="T59" fmla="*/ 0 h 568"/>
                <a:gd name="T60" fmla="*/ 0 w 927"/>
                <a:gd name="T61" fmla="*/ 0 h 568"/>
                <a:gd name="T62" fmla="*/ 0 w 927"/>
                <a:gd name="T63" fmla="*/ 0 h 568"/>
                <a:gd name="T64" fmla="*/ 0 w 927"/>
                <a:gd name="T65" fmla="*/ 0 h 568"/>
                <a:gd name="T66" fmla="*/ 0 w 927"/>
                <a:gd name="T67" fmla="*/ 0 h 568"/>
                <a:gd name="T68" fmla="*/ 0 w 927"/>
                <a:gd name="T69" fmla="*/ 0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7"/>
                <a:gd name="T106" fmla="*/ 0 h 568"/>
                <a:gd name="T107" fmla="*/ 927 w 927"/>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7" h="568">
                  <a:moveTo>
                    <a:pt x="842" y="125"/>
                  </a:moveTo>
                  <a:cubicBezTo>
                    <a:pt x="755" y="142"/>
                    <a:pt x="669" y="159"/>
                    <a:pt x="609" y="168"/>
                  </a:cubicBezTo>
                  <a:cubicBezTo>
                    <a:pt x="549" y="177"/>
                    <a:pt x="523" y="183"/>
                    <a:pt x="480" y="181"/>
                  </a:cubicBezTo>
                  <a:cubicBezTo>
                    <a:pt x="437" y="179"/>
                    <a:pt x="391" y="175"/>
                    <a:pt x="351" y="156"/>
                  </a:cubicBezTo>
                  <a:cubicBezTo>
                    <a:pt x="311" y="137"/>
                    <a:pt x="273" y="88"/>
                    <a:pt x="241" y="64"/>
                  </a:cubicBezTo>
                  <a:cubicBezTo>
                    <a:pt x="209" y="40"/>
                    <a:pt x="183" y="18"/>
                    <a:pt x="161" y="9"/>
                  </a:cubicBezTo>
                  <a:cubicBezTo>
                    <a:pt x="139" y="0"/>
                    <a:pt x="117" y="1"/>
                    <a:pt x="112" y="9"/>
                  </a:cubicBezTo>
                  <a:cubicBezTo>
                    <a:pt x="107" y="17"/>
                    <a:pt x="111" y="29"/>
                    <a:pt x="131" y="58"/>
                  </a:cubicBezTo>
                  <a:cubicBezTo>
                    <a:pt x="151" y="87"/>
                    <a:pt x="226" y="162"/>
                    <a:pt x="235" y="181"/>
                  </a:cubicBezTo>
                  <a:cubicBezTo>
                    <a:pt x="244" y="200"/>
                    <a:pt x="211" y="183"/>
                    <a:pt x="186" y="174"/>
                  </a:cubicBezTo>
                  <a:cubicBezTo>
                    <a:pt x="161" y="165"/>
                    <a:pt x="108" y="132"/>
                    <a:pt x="82" y="125"/>
                  </a:cubicBezTo>
                  <a:cubicBezTo>
                    <a:pt x="56" y="118"/>
                    <a:pt x="36" y="123"/>
                    <a:pt x="27" y="132"/>
                  </a:cubicBezTo>
                  <a:cubicBezTo>
                    <a:pt x="18" y="141"/>
                    <a:pt x="0" y="164"/>
                    <a:pt x="27" y="181"/>
                  </a:cubicBezTo>
                  <a:cubicBezTo>
                    <a:pt x="54" y="198"/>
                    <a:pt x="163" y="221"/>
                    <a:pt x="192" y="236"/>
                  </a:cubicBezTo>
                  <a:cubicBezTo>
                    <a:pt x="221" y="251"/>
                    <a:pt x="216" y="264"/>
                    <a:pt x="204" y="272"/>
                  </a:cubicBezTo>
                  <a:cubicBezTo>
                    <a:pt x="192" y="280"/>
                    <a:pt x="148" y="277"/>
                    <a:pt x="119" y="285"/>
                  </a:cubicBezTo>
                  <a:cubicBezTo>
                    <a:pt x="90" y="293"/>
                    <a:pt x="42" y="308"/>
                    <a:pt x="27" y="321"/>
                  </a:cubicBezTo>
                  <a:cubicBezTo>
                    <a:pt x="12" y="334"/>
                    <a:pt x="13" y="357"/>
                    <a:pt x="27" y="364"/>
                  </a:cubicBezTo>
                  <a:cubicBezTo>
                    <a:pt x="41" y="371"/>
                    <a:pt x="79" y="367"/>
                    <a:pt x="112" y="364"/>
                  </a:cubicBezTo>
                  <a:cubicBezTo>
                    <a:pt x="145" y="361"/>
                    <a:pt x="211" y="336"/>
                    <a:pt x="223" y="346"/>
                  </a:cubicBezTo>
                  <a:cubicBezTo>
                    <a:pt x="235" y="356"/>
                    <a:pt x="200" y="408"/>
                    <a:pt x="186" y="426"/>
                  </a:cubicBezTo>
                  <a:cubicBezTo>
                    <a:pt x="172" y="444"/>
                    <a:pt x="147" y="441"/>
                    <a:pt x="137" y="456"/>
                  </a:cubicBezTo>
                  <a:cubicBezTo>
                    <a:pt x="127" y="471"/>
                    <a:pt x="121" y="506"/>
                    <a:pt x="125" y="518"/>
                  </a:cubicBezTo>
                  <a:cubicBezTo>
                    <a:pt x="129" y="530"/>
                    <a:pt x="139" y="542"/>
                    <a:pt x="161" y="530"/>
                  </a:cubicBezTo>
                  <a:cubicBezTo>
                    <a:pt x="183" y="518"/>
                    <a:pt x="229" y="462"/>
                    <a:pt x="259" y="444"/>
                  </a:cubicBezTo>
                  <a:cubicBezTo>
                    <a:pt x="289" y="426"/>
                    <a:pt x="317" y="424"/>
                    <a:pt x="339" y="420"/>
                  </a:cubicBezTo>
                  <a:cubicBezTo>
                    <a:pt x="361" y="416"/>
                    <a:pt x="385" y="407"/>
                    <a:pt x="394" y="420"/>
                  </a:cubicBezTo>
                  <a:cubicBezTo>
                    <a:pt x="403" y="433"/>
                    <a:pt x="381" y="476"/>
                    <a:pt x="394" y="499"/>
                  </a:cubicBezTo>
                  <a:cubicBezTo>
                    <a:pt x="407" y="522"/>
                    <a:pt x="453" y="552"/>
                    <a:pt x="474" y="560"/>
                  </a:cubicBezTo>
                  <a:cubicBezTo>
                    <a:pt x="495" y="568"/>
                    <a:pt x="520" y="562"/>
                    <a:pt x="523" y="548"/>
                  </a:cubicBezTo>
                  <a:cubicBezTo>
                    <a:pt x="526" y="534"/>
                    <a:pt x="502" y="491"/>
                    <a:pt x="492" y="475"/>
                  </a:cubicBezTo>
                  <a:cubicBezTo>
                    <a:pt x="482" y="459"/>
                    <a:pt x="463" y="464"/>
                    <a:pt x="462" y="450"/>
                  </a:cubicBezTo>
                  <a:cubicBezTo>
                    <a:pt x="461" y="436"/>
                    <a:pt x="466" y="405"/>
                    <a:pt x="486" y="389"/>
                  </a:cubicBezTo>
                  <a:cubicBezTo>
                    <a:pt x="506" y="373"/>
                    <a:pt x="511" y="366"/>
                    <a:pt x="584" y="352"/>
                  </a:cubicBezTo>
                  <a:cubicBezTo>
                    <a:pt x="657" y="338"/>
                    <a:pt x="792" y="320"/>
                    <a:pt x="927" y="303"/>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4" name="Freeform 14"/>
            <p:cNvSpPr>
              <a:spLocks/>
            </p:cNvSpPr>
            <p:nvPr/>
          </p:nvSpPr>
          <p:spPr bwMode="auto">
            <a:xfrm>
              <a:off x="3134" y="2808"/>
              <a:ext cx="732" cy="810"/>
            </a:xfrm>
            <a:custGeom>
              <a:avLst/>
              <a:gdLst>
                <a:gd name="T0" fmla="*/ 0 w 1476"/>
                <a:gd name="T1" fmla="*/ 0 h 1632"/>
                <a:gd name="T2" fmla="*/ 0 w 1476"/>
                <a:gd name="T3" fmla="*/ 0 h 1632"/>
                <a:gd name="T4" fmla="*/ 0 w 1476"/>
                <a:gd name="T5" fmla="*/ 0 h 1632"/>
                <a:gd name="T6" fmla="*/ 0 w 1476"/>
                <a:gd name="T7" fmla="*/ 0 h 1632"/>
                <a:gd name="T8" fmla="*/ 0 w 1476"/>
                <a:gd name="T9" fmla="*/ 0 h 1632"/>
                <a:gd name="T10" fmla="*/ 0 w 1476"/>
                <a:gd name="T11" fmla="*/ 0 h 1632"/>
                <a:gd name="T12" fmla="*/ 0 w 1476"/>
                <a:gd name="T13" fmla="*/ 0 h 1632"/>
                <a:gd name="T14" fmla="*/ 0 w 1476"/>
                <a:gd name="T15" fmla="*/ 0 h 1632"/>
                <a:gd name="T16" fmla="*/ 0 w 1476"/>
                <a:gd name="T17" fmla="*/ 0 h 1632"/>
                <a:gd name="T18" fmla="*/ 0 w 1476"/>
                <a:gd name="T19" fmla="*/ 0 h 1632"/>
                <a:gd name="T20" fmla="*/ 0 w 1476"/>
                <a:gd name="T21" fmla="*/ 0 h 1632"/>
                <a:gd name="T22" fmla="*/ 0 w 1476"/>
                <a:gd name="T23" fmla="*/ 0 h 1632"/>
                <a:gd name="T24" fmla="*/ 0 w 1476"/>
                <a:gd name="T25" fmla="*/ 0 h 1632"/>
                <a:gd name="T26" fmla="*/ 0 w 1476"/>
                <a:gd name="T27" fmla="*/ 0 h 1632"/>
                <a:gd name="T28" fmla="*/ 0 w 1476"/>
                <a:gd name="T29" fmla="*/ 0 h 16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6"/>
                <a:gd name="T46" fmla="*/ 0 h 1632"/>
                <a:gd name="T47" fmla="*/ 1476 w 1476"/>
                <a:gd name="T48" fmla="*/ 1632 h 16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6" h="1632">
                  <a:moveTo>
                    <a:pt x="0" y="0"/>
                  </a:moveTo>
                  <a:cubicBezTo>
                    <a:pt x="4" y="167"/>
                    <a:pt x="9" y="335"/>
                    <a:pt x="12" y="426"/>
                  </a:cubicBezTo>
                  <a:cubicBezTo>
                    <a:pt x="15" y="517"/>
                    <a:pt x="3" y="519"/>
                    <a:pt x="18" y="546"/>
                  </a:cubicBezTo>
                  <a:cubicBezTo>
                    <a:pt x="33" y="573"/>
                    <a:pt x="59" y="583"/>
                    <a:pt x="102" y="588"/>
                  </a:cubicBezTo>
                  <a:cubicBezTo>
                    <a:pt x="145" y="593"/>
                    <a:pt x="194" y="584"/>
                    <a:pt x="276" y="576"/>
                  </a:cubicBezTo>
                  <a:cubicBezTo>
                    <a:pt x="358" y="568"/>
                    <a:pt x="510" y="534"/>
                    <a:pt x="594" y="540"/>
                  </a:cubicBezTo>
                  <a:cubicBezTo>
                    <a:pt x="678" y="546"/>
                    <a:pt x="746" y="571"/>
                    <a:pt x="780" y="612"/>
                  </a:cubicBezTo>
                  <a:cubicBezTo>
                    <a:pt x="814" y="653"/>
                    <a:pt x="818" y="732"/>
                    <a:pt x="798" y="786"/>
                  </a:cubicBezTo>
                  <a:cubicBezTo>
                    <a:pt x="778" y="840"/>
                    <a:pt x="683" y="885"/>
                    <a:pt x="660" y="936"/>
                  </a:cubicBezTo>
                  <a:cubicBezTo>
                    <a:pt x="637" y="987"/>
                    <a:pt x="637" y="1046"/>
                    <a:pt x="660" y="1092"/>
                  </a:cubicBezTo>
                  <a:cubicBezTo>
                    <a:pt x="683" y="1138"/>
                    <a:pt x="723" y="1171"/>
                    <a:pt x="798" y="1212"/>
                  </a:cubicBezTo>
                  <a:cubicBezTo>
                    <a:pt x="873" y="1253"/>
                    <a:pt x="1048" y="1297"/>
                    <a:pt x="1110" y="1338"/>
                  </a:cubicBezTo>
                  <a:cubicBezTo>
                    <a:pt x="1172" y="1379"/>
                    <a:pt x="1160" y="1421"/>
                    <a:pt x="1170" y="1458"/>
                  </a:cubicBezTo>
                  <a:cubicBezTo>
                    <a:pt x="1180" y="1495"/>
                    <a:pt x="1119" y="1531"/>
                    <a:pt x="1170" y="1560"/>
                  </a:cubicBezTo>
                  <a:cubicBezTo>
                    <a:pt x="1221" y="1589"/>
                    <a:pt x="1348" y="1610"/>
                    <a:pt x="1476" y="163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5" name="Freeform 15"/>
            <p:cNvSpPr>
              <a:spLocks/>
            </p:cNvSpPr>
            <p:nvPr/>
          </p:nvSpPr>
          <p:spPr bwMode="auto">
            <a:xfrm>
              <a:off x="2051" y="3633"/>
              <a:ext cx="332" cy="186"/>
            </a:xfrm>
            <a:custGeom>
              <a:avLst/>
              <a:gdLst>
                <a:gd name="T0" fmla="*/ 0 w 670"/>
                <a:gd name="T1" fmla="*/ 0 h 374"/>
                <a:gd name="T2" fmla="*/ 0 w 670"/>
                <a:gd name="T3" fmla="*/ 0 h 374"/>
                <a:gd name="T4" fmla="*/ 0 w 670"/>
                <a:gd name="T5" fmla="*/ 0 h 374"/>
                <a:gd name="T6" fmla="*/ 0 w 670"/>
                <a:gd name="T7" fmla="*/ 0 h 374"/>
                <a:gd name="T8" fmla="*/ 0 w 670"/>
                <a:gd name="T9" fmla="*/ 0 h 374"/>
                <a:gd name="T10" fmla="*/ 0 w 670"/>
                <a:gd name="T11" fmla="*/ 0 h 374"/>
                <a:gd name="T12" fmla="*/ 0 w 670"/>
                <a:gd name="T13" fmla="*/ 0 h 374"/>
                <a:gd name="T14" fmla="*/ 0 w 670"/>
                <a:gd name="T15" fmla="*/ 0 h 374"/>
                <a:gd name="T16" fmla="*/ 0 60000 65536"/>
                <a:gd name="T17" fmla="*/ 0 60000 65536"/>
                <a:gd name="T18" fmla="*/ 0 60000 65536"/>
                <a:gd name="T19" fmla="*/ 0 60000 65536"/>
                <a:gd name="T20" fmla="*/ 0 60000 65536"/>
                <a:gd name="T21" fmla="*/ 0 60000 65536"/>
                <a:gd name="T22" fmla="*/ 0 60000 65536"/>
                <a:gd name="T23" fmla="*/ 0 60000 65536"/>
                <a:gd name="T24" fmla="*/ 0 w 670"/>
                <a:gd name="T25" fmla="*/ 0 h 374"/>
                <a:gd name="T26" fmla="*/ 670 w 670"/>
                <a:gd name="T27" fmla="*/ 374 h 3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0" h="374">
                  <a:moveTo>
                    <a:pt x="94" y="0"/>
                  </a:moveTo>
                  <a:cubicBezTo>
                    <a:pt x="64" y="2"/>
                    <a:pt x="35" y="5"/>
                    <a:pt x="22" y="24"/>
                  </a:cubicBezTo>
                  <a:cubicBezTo>
                    <a:pt x="9" y="43"/>
                    <a:pt x="0" y="81"/>
                    <a:pt x="16" y="114"/>
                  </a:cubicBezTo>
                  <a:cubicBezTo>
                    <a:pt x="32" y="147"/>
                    <a:pt x="72" y="190"/>
                    <a:pt x="118" y="222"/>
                  </a:cubicBezTo>
                  <a:cubicBezTo>
                    <a:pt x="164" y="254"/>
                    <a:pt x="233" y="283"/>
                    <a:pt x="292" y="306"/>
                  </a:cubicBezTo>
                  <a:cubicBezTo>
                    <a:pt x="351" y="329"/>
                    <a:pt x="425" y="350"/>
                    <a:pt x="472" y="360"/>
                  </a:cubicBezTo>
                  <a:cubicBezTo>
                    <a:pt x="519" y="370"/>
                    <a:pt x="541" y="374"/>
                    <a:pt x="574" y="366"/>
                  </a:cubicBezTo>
                  <a:cubicBezTo>
                    <a:pt x="607" y="358"/>
                    <a:pt x="638" y="335"/>
                    <a:pt x="670" y="312"/>
                  </a:cubicBezTo>
                </a:path>
              </a:pathLst>
            </a:custGeom>
            <a:solidFill>
              <a:schemeClr val="bg2"/>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6" name="Freeform 16"/>
            <p:cNvSpPr>
              <a:spLocks/>
            </p:cNvSpPr>
            <p:nvPr/>
          </p:nvSpPr>
          <p:spPr bwMode="auto">
            <a:xfrm>
              <a:off x="2904" y="3496"/>
              <a:ext cx="48" cy="101"/>
            </a:xfrm>
            <a:custGeom>
              <a:avLst/>
              <a:gdLst>
                <a:gd name="T0" fmla="*/ 1 w 96"/>
                <a:gd name="T1" fmla="*/ 0 h 204"/>
                <a:gd name="T2" fmla="*/ 1 w 96"/>
                <a:gd name="T3" fmla="*/ 0 h 204"/>
                <a:gd name="T4" fmla="*/ 1 w 96"/>
                <a:gd name="T5" fmla="*/ 0 h 204"/>
                <a:gd name="T6" fmla="*/ 0 w 96"/>
                <a:gd name="T7" fmla="*/ 0 h 204"/>
                <a:gd name="T8" fmla="*/ 0 60000 65536"/>
                <a:gd name="T9" fmla="*/ 0 60000 65536"/>
                <a:gd name="T10" fmla="*/ 0 60000 65536"/>
                <a:gd name="T11" fmla="*/ 0 60000 65536"/>
                <a:gd name="T12" fmla="*/ 0 w 96"/>
                <a:gd name="T13" fmla="*/ 0 h 204"/>
                <a:gd name="T14" fmla="*/ 96 w 96"/>
                <a:gd name="T15" fmla="*/ 204 h 204"/>
              </a:gdLst>
              <a:ahLst/>
              <a:cxnLst>
                <a:cxn ang="T8">
                  <a:pos x="T0" y="T1"/>
                </a:cxn>
                <a:cxn ang="T9">
                  <a:pos x="T2" y="T3"/>
                </a:cxn>
                <a:cxn ang="T10">
                  <a:pos x="T4" y="T5"/>
                </a:cxn>
                <a:cxn ang="T11">
                  <a:pos x="T6" y="T7"/>
                </a:cxn>
              </a:cxnLst>
              <a:rect l="T12" t="T13" r="T14" b="T15"/>
              <a:pathLst>
                <a:path w="96" h="204">
                  <a:moveTo>
                    <a:pt x="96" y="0"/>
                  </a:moveTo>
                  <a:lnTo>
                    <a:pt x="72" y="120"/>
                  </a:lnTo>
                  <a:lnTo>
                    <a:pt x="66" y="168"/>
                  </a:lnTo>
                  <a:lnTo>
                    <a:pt x="0" y="204"/>
                  </a:ln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7" name="Freeform 17"/>
            <p:cNvSpPr>
              <a:spLocks/>
            </p:cNvSpPr>
            <p:nvPr/>
          </p:nvSpPr>
          <p:spPr bwMode="auto">
            <a:xfrm>
              <a:off x="2926" y="3362"/>
              <a:ext cx="262" cy="343"/>
            </a:xfrm>
            <a:custGeom>
              <a:avLst/>
              <a:gdLst>
                <a:gd name="T0" fmla="*/ 0 w 527"/>
                <a:gd name="T1" fmla="*/ 0 h 691"/>
                <a:gd name="T2" fmla="*/ 0 w 527"/>
                <a:gd name="T3" fmla="*/ 0 h 691"/>
                <a:gd name="T4" fmla="*/ 0 w 527"/>
                <a:gd name="T5" fmla="*/ 0 h 691"/>
                <a:gd name="T6" fmla="*/ 0 w 527"/>
                <a:gd name="T7" fmla="*/ 0 h 691"/>
                <a:gd name="T8" fmla="*/ 0 w 527"/>
                <a:gd name="T9" fmla="*/ 0 h 691"/>
                <a:gd name="T10" fmla="*/ 0 w 527"/>
                <a:gd name="T11" fmla="*/ 0 h 691"/>
                <a:gd name="T12" fmla="*/ 0 w 527"/>
                <a:gd name="T13" fmla="*/ 0 h 691"/>
                <a:gd name="T14" fmla="*/ 0 w 527"/>
                <a:gd name="T15" fmla="*/ 0 h 69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691"/>
                <a:gd name="T26" fmla="*/ 527 w 527"/>
                <a:gd name="T27" fmla="*/ 691 h 6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691">
                  <a:moveTo>
                    <a:pt x="504" y="0"/>
                  </a:moveTo>
                  <a:cubicBezTo>
                    <a:pt x="515" y="46"/>
                    <a:pt x="527" y="92"/>
                    <a:pt x="516" y="150"/>
                  </a:cubicBezTo>
                  <a:cubicBezTo>
                    <a:pt x="505" y="208"/>
                    <a:pt x="482" y="275"/>
                    <a:pt x="438" y="348"/>
                  </a:cubicBezTo>
                  <a:cubicBezTo>
                    <a:pt x="394" y="421"/>
                    <a:pt x="301" y="534"/>
                    <a:pt x="252" y="588"/>
                  </a:cubicBezTo>
                  <a:cubicBezTo>
                    <a:pt x="203" y="642"/>
                    <a:pt x="170" y="655"/>
                    <a:pt x="144" y="672"/>
                  </a:cubicBezTo>
                  <a:cubicBezTo>
                    <a:pt x="118" y="689"/>
                    <a:pt x="116" y="691"/>
                    <a:pt x="96" y="690"/>
                  </a:cubicBezTo>
                  <a:cubicBezTo>
                    <a:pt x="76" y="689"/>
                    <a:pt x="40" y="677"/>
                    <a:pt x="24" y="666"/>
                  </a:cubicBezTo>
                  <a:cubicBezTo>
                    <a:pt x="8" y="655"/>
                    <a:pt x="4" y="639"/>
                    <a:pt x="0" y="624"/>
                  </a:cubicBezTo>
                </a:path>
              </a:pathLst>
            </a:custGeom>
            <a:solidFill>
              <a:schemeClr val="bg2"/>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8" name="Line 18"/>
            <p:cNvSpPr>
              <a:spLocks noChangeShapeType="1"/>
            </p:cNvSpPr>
            <p:nvPr/>
          </p:nvSpPr>
          <p:spPr bwMode="auto">
            <a:xfrm>
              <a:off x="3119" y="3428"/>
              <a:ext cx="27" cy="18"/>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9" name="Line 19"/>
            <p:cNvSpPr>
              <a:spLocks noChangeShapeType="1"/>
            </p:cNvSpPr>
            <p:nvPr/>
          </p:nvSpPr>
          <p:spPr bwMode="auto">
            <a:xfrm>
              <a:off x="3086" y="3496"/>
              <a:ext cx="30" cy="21"/>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0" name="Line 20"/>
            <p:cNvSpPr>
              <a:spLocks noChangeShapeType="1"/>
            </p:cNvSpPr>
            <p:nvPr/>
          </p:nvSpPr>
          <p:spPr bwMode="auto">
            <a:xfrm>
              <a:off x="3053" y="3538"/>
              <a:ext cx="51" cy="39"/>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1" name="Line 21"/>
            <p:cNvSpPr>
              <a:spLocks noChangeShapeType="1"/>
            </p:cNvSpPr>
            <p:nvPr/>
          </p:nvSpPr>
          <p:spPr bwMode="auto">
            <a:xfrm>
              <a:off x="3039" y="3583"/>
              <a:ext cx="39" cy="20"/>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2" name="Line 22"/>
            <p:cNvSpPr>
              <a:spLocks noChangeShapeType="1"/>
            </p:cNvSpPr>
            <p:nvPr/>
          </p:nvSpPr>
          <p:spPr bwMode="auto">
            <a:xfrm>
              <a:off x="3009" y="3616"/>
              <a:ext cx="32" cy="23"/>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3" name="Line 23"/>
            <p:cNvSpPr>
              <a:spLocks noChangeShapeType="1"/>
            </p:cNvSpPr>
            <p:nvPr/>
          </p:nvSpPr>
          <p:spPr bwMode="auto">
            <a:xfrm>
              <a:off x="2976" y="3651"/>
              <a:ext cx="36" cy="24"/>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4" name="Line 24"/>
            <p:cNvSpPr>
              <a:spLocks noChangeShapeType="1"/>
            </p:cNvSpPr>
            <p:nvPr/>
          </p:nvSpPr>
          <p:spPr bwMode="auto">
            <a:xfrm flipV="1">
              <a:off x="2193" y="3752"/>
              <a:ext cx="83" cy="21"/>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5" name="Line 25"/>
            <p:cNvSpPr>
              <a:spLocks noChangeShapeType="1"/>
            </p:cNvSpPr>
            <p:nvPr/>
          </p:nvSpPr>
          <p:spPr bwMode="auto">
            <a:xfrm flipV="1">
              <a:off x="2134" y="3728"/>
              <a:ext cx="74" cy="6"/>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6" name="Freeform 26"/>
            <p:cNvSpPr>
              <a:spLocks/>
            </p:cNvSpPr>
            <p:nvPr/>
          </p:nvSpPr>
          <p:spPr bwMode="auto">
            <a:xfrm>
              <a:off x="2031" y="2777"/>
              <a:ext cx="173" cy="98"/>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60000 65536"/>
                <a:gd name="T11" fmla="*/ 0 60000 65536"/>
                <a:gd name="T12" fmla="*/ 0 60000 65536"/>
                <a:gd name="T13" fmla="*/ 0 60000 65536"/>
                <a:gd name="T14" fmla="*/ 0 60000 65536"/>
                <a:gd name="T15" fmla="*/ 0 w 348"/>
                <a:gd name="T16" fmla="*/ 0 h 197"/>
                <a:gd name="T17" fmla="*/ 348 w 348"/>
                <a:gd name="T18" fmla="*/ 197 h 197"/>
              </a:gdLst>
              <a:ahLst/>
              <a:cxnLst>
                <a:cxn ang="T10">
                  <a:pos x="T0" y="T1"/>
                </a:cxn>
                <a:cxn ang="T11">
                  <a:pos x="T2" y="T3"/>
                </a:cxn>
                <a:cxn ang="T12">
                  <a:pos x="T4" y="T5"/>
                </a:cxn>
                <a:cxn ang="T13">
                  <a:pos x="T6" y="T7"/>
                </a:cxn>
                <a:cxn ang="T14">
                  <a:pos x="T8" y="T9"/>
                </a:cxn>
              </a:cxnLst>
              <a:rect l="T15" t="T16" r="T17" b="T18"/>
              <a:pathLst>
                <a:path w="348" h="197">
                  <a:moveTo>
                    <a:pt x="348" y="0"/>
                  </a:moveTo>
                  <a:cubicBezTo>
                    <a:pt x="304" y="17"/>
                    <a:pt x="260" y="34"/>
                    <a:pt x="219" y="60"/>
                  </a:cubicBezTo>
                  <a:cubicBezTo>
                    <a:pt x="178" y="86"/>
                    <a:pt x="134" y="137"/>
                    <a:pt x="102" y="159"/>
                  </a:cubicBezTo>
                  <a:cubicBezTo>
                    <a:pt x="70" y="181"/>
                    <a:pt x="41" y="187"/>
                    <a:pt x="24" y="192"/>
                  </a:cubicBezTo>
                  <a:cubicBezTo>
                    <a:pt x="7" y="197"/>
                    <a:pt x="3" y="194"/>
                    <a:pt x="0" y="19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7" name="Freeform 27"/>
            <p:cNvSpPr>
              <a:spLocks/>
            </p:cNvSpPr>
            <p:nvPr/>
          </p:nvSpPr>
          <p:spPr bwMode="auto">
            <a:xfrm>
              <a:off x="1935" y="2707"/>
              <a:ext cx="278" cy="94"/>
            </a:xfrm>
            <a:custGeom>
              <a:avLst/>
              <a:gdLst>
                <a:gd name="T0" fmla="*/ 0 w 558"/>
                <a:gd name="T1" fmla="*/ 0 h 189"/>
                <a:gd name="T2" fmla="*/ 0 w 558"/>
                <a:gd name="T3" fmla="*/ 0 h 189"/>
                <a:gd name="T4" fmla="*/ 0 w 558"/>
                <a:gd name="T5" fmla="*/ 0 h 189"/>
                <a:gd name="T6" fmla="*/ 0 w 558"/>
                <a:gd name="T7" fmla="*/ 0 h 189"/>
                <a:gd name="T8" fmla="*/ 0 w 558"/>
                <a:gd name="T9" fmla="*/ 0 h 189"/>
                <a:gd name="T10" fmla="*/ 0 w 558"/>
                <a:gd name="T11" fmla="*/ 0 h 189"/>
                <a:gd name="T12" fmla="*/ 0 w 558"/>
                <a:gd name="T13" fmla="*/ 0 h 189"/>
                <a:gd name="T14" fmla="*/ 0 60000 65536"/>
                <a:gd name="T15" fmla="*/ 0 60000 65536"/>
                <a:gd name="T16" fmla="*/ 0 60000 65536"/>
                <a:gd name="T17" fmla="*/ 0 60000 65536"/>
                <a:gd name="T18" fmla="*/ 0 60000 65536"/>
                <a:gd name="T19" fmla="*/ 0 60000 65536"/>
                <a:gd name="T20" fmla="*/ 0 60000 65536"/>
                <a:gd name="T21" fmla="*/ 0 w 558"/>
                <a:gd name="T22" fmla="*/ 0 h 189"/>
                <a:gd name="T23" fmla="*/ 558 w 558"/>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189">
                  <a:moveTo>
                    <a:pt x="558" y="0"/>
                  </a:moveTo>
                  <a:cubicBezTo>
                    <a:pt x="504" y="6"/>
                    <a:pt x="451" y="12"/>
                    <a:pt x="414" y="27"/>
                  </a:cubicBezTo>
                  <a:cubicBezTo>
                    <a:pt x="377" y="42"/>
                    <a:pt x="357" y="70"/>
                    <a:pt x="336" y="90"/>
                  </a:cubicBezTo>
                  <a:cubicBezTo>
                    <a:pt x="315" y="110"/>
                    <a:pt x="314" y="131"/>
                    <a:pt x="288" y="144"/>
                  </a:cubicBezTo>
                  <a:cubicBezTo>
                    <a:pt x="262" y="157"/>
                    <a:pt x="220" y="163"/>
                    <a:pt x="180" y="168"/>
                  </a:cubicBezTo>
                  <a:cubicBezTo>
                    <a:pt x="140" y="173"/>
                    <a:pt x="78" y="171"/>
                    <a:pt x="48" y="174"/>
                  </a:cubicBezTo>
                  <a:cubicBezTo>
                    <a:pt x="18" y="177"/>
                    <a:pt x="9" y="183"/>
                    <a:pt x="0" y="189"/>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8" name="Freeform 28"/>
            <p:cNvSpPr>
              <a:spLocks/>
            </p:cNvSpPr>
            <p:nvPr/>
          </p:nvSpPr>
          <p:spPr bwMode="auto">
            <a:xfrm>
              <a:off x="1933" y="2637"/>
              <a:ext cx="287" cy="56"/>
            </a:xfrm>
            <a:custGeom>
              <a:avLst/>
              <a:gdLst>
                <a:gd name="T0" fmla="*/ 0 w 579"/>
                <a:gd name="T1" fmla="*/ 0 h 113"/>
                <a:gd name="T2" fmla="*/ 0 w 579"/>
                <a:gd name="T3" fmla="*/ 0 h 113"/>
                <a:gd name="T4" fmla="*/ 0 w 579"/>
                <a:gd name="T5" fmla="*/ 0 h 113"/>
                <a:gd name="T6" fmla="*/ 0 w 579"/>
                <a:gd name="T7" fmla="*/ 0 h 113"/>
                <a:gd name="T8" fmla="*/ 0 w 579"/>
                <a:gd name="T9" fmla="*/ 0 h 113"/>
                <a:gd name="T10" fmla="*/ 0 w 579"/>
                <a:gd name="T11" fmla="*/ 0 h 113"/>
                <a:gd name="T12" fmla="*/ 0 w 579"/>
                <a:gd name="T13" fmla="*/ 0 h 113"/>
                <a:gd name="T14" fmla="*/ 0 w 579"/>
                <a:gd name="T15" fmla="*/ 0 h 113"/>
                <a:gd name="T16" fmla="*/ 0 w 579"/>
                <a:gd name="T17" fmla="*/ 0 h 113"/>
                <a:gd name="T18" fmla="*/ 0 w 579"/>
                <a:gd name="T19" fmla="*/ 0 h 113"/>
                <a:gd name="T20" fmla="*/ 0 w 579"/>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113"/>
                <a:gd name="T35" fmla="*/ 579 w 579"/>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113">
                  <a:moveTo>
                    <a:pt x="579" y="0"/>
                  </a:moveTo>
                  <a:cubicBezTo>
                    <a:pt x="547" y="12"/>
                    <a:pt x="515" y="24"/>
                    <a:pt x="492" y="30"/>
                  </a:cubicBezTo>
                  <a:cubicBezTo>
                    <a:pt x="469" y="36"/>
                    <a:pt x="459" y="33"/>
                    <a:pt x="441" y="33"/>
                  </a:cubicBezTo>
                  <a:cubicBezTo>
                    <a:pt x="423" y="33"/>
                    <a:pt x="399" y="24"/>
                    <a:pt x="384" y="27"/>
                  </a:cubicBezTo>
                  <a:cubicBezTo>
                    <a:pt x="369" y="30"/>
                    <a:pt x="364" y="46"/>
                    <a:pt x="348" y="54"/>
                  </a:cubicBezTo>
                  <a:cubicBezTo>
                    <a:pt x="332" y="62"/>
                    <a:pt x="310" y="73"/>
                    <a:pt x="285" y="78"/>
                  </a:cubicBezTo>
                  <a:cubicBezTo>
                    <a:pt x="260" y="83"/>
                    <a:pt x="224" y="85"/>
                    <a:pt x="198" y="87"/>
                  </a:cubicBezTo>
                  <a:cubicBezTo>
                    <a:pt x="172" y="89"/>
                    <a:pt x="147" y="85"/>
                    <a:pt x="129" y="87"/>
                  </a:cubicBezTo>
                  <a:cubicBezTo>
                    <a:pt x="111" y="89"/>
                    <a:pt x="103" y="95"/>
                    <a:pt x="87" y="99"/>
                  </a:cubicBezTo>
                  <a:cubicBezTo>
                    <a:pt x="71" y="103"/>
                    <a:pt x="47" y="109"/>
                    <a:pt x="33" y="111"/>
                  </a:cubicBezTo>
                  <a:cubicBezTo>
                    <a:pt x="19" y="113"/>
                    <a:pt x="9" y="112"/>
                    <a:pt x="0" y="111"/>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9" name="Freeform 29"/>
            <p:cNvSpPr>
              <a:spLocks/>
            </p:cNvSpPr>
            <p:nvPr/>
          </p:nvSpPr>
          <p:spPr bwMode="auto">
            <a:xfrm>
              <a:off x="1896" y="2513"/>
              <a:ext cx="324" cy="93"/>
            </a:xfrm>
            <a:custGeom>
              <a:avLst/>
              <a:gdLst>
                <a:gd name="T0" fmla="*/ 0 w 654"/>
                <a:gd name="T1" fmla="*/ 0 h 187"/>
                <a:gd name="T2" fmla="*/ 0 w 654"/>
                <a:gd name="T3" fmla="*/ 0 h 187"/>
                <a:gd name="T4" fmla="*/ 0 w 654"/>
                <a:gd name="T5" fmla="*/ 0 h 187"/>
                <a:gd name="T6" fmla="*/ 0 w 654"/>
                <a:gd name="T7" fmla="*/ 0 h 187"/>
                <a:gd name="T8" fmla="*/ 0 w 654"/>
                <a:gd name="T9" fmla="*/ 0 h 187"/>
                <a:gd name="T10" fmla="*/ 0 w 654"/>
                <a:gd name="T11" fmla="*/ 0 h 187"/>
                <a:gd name="T12" fmla="*/ 0 w 654"/>
                <a:gd name="T13" fmla="*/ 0 h 187"/>
                <a:gd name="T14" fmla="*/ 0 w 654"/>
                <a:gd name="T15" fmla="*/ 0 h 187"/>
                <a:gd name="T16" fmla="*/ 0 w 654"/>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187"/>
                <a:gd name="T29" fmla="*/ 654 w 654"/>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187">
                  <a:moveTo>
                    <a:pt x="654" y="187"/>
                  </a:moveTo>
                  <a:cubicBezTo>
                    <a:pt x="612" y="143"/>
                    <a:pt x="570" y="100"/>
                    <a:pt x="546" y="88"/>
                  </a:cubicBezTo>
                  <a:cubicBezTo>
                    <a:pt x="522" y="76"/>
                    <a:pt x="529" y="104"/>
                    <a:pt x="507" y="112"/>
                  </a:cubicBezTo>
                  <a:cubicBezTo>
                    <a:pt x="485" y="120"/>
                    <a:pt x="443" y="136"/>
                    <a:pt x="411" y="136"/>
                  </a:cubicBezTo>
                  <a:cubicBezTo>
                    <a:pt x="379" y="136"/>
                    <a:pt x="340" y="131"/>
                    <a:pt x="312" y="115"/>
                  </a:cubicBezTo>
                  <a:cubicBezTo>
                    <a:pt x="284" y="99"/>
                    <a:pt x="273" y="61"/>
                    <a:pt x="246" y="43"/>
                  </a:cubicBezTo>
                  <a:cubicBezTo>
                    <a:pt x="219" y="25"/>
                    <a:pt x="186" y="14"/>
                    <a:pt x="150" y="7"/>
                  </a:cubicBezTo>
                  <a:cubicBezTo>
                    <a:pt x="114" y="0"/>
                    <a:pt x="52" y="1"/>
                    <a:pt x="27" y="1"/>
                  </a:cubicBezTo>
                  <a:cubicBezTo>
                    <a:pt x="2" y="1"/>
                    <a:pt x="1" y="2"/>
                    <a:pt x="0" y="4"/>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0" name="Freeform 30"/>
            <p:cNvSpPr>
              <a:spLocks/>
            </p:cNvSpPr>
            <p:nvPr/>
          </p:nvSpPr>
          <p:spPr bwMode="auto">
            <a:xfrm>
              <a:off x="1864" y="2383"/>
              <a:ext cx="359" cy="157"/>
            </a:xfrm>
            <a:custGeom>
              <a:avLst/>
              <a:gdLst>
                <a:gd name="T0" fmla="*/ 0 w 723"/>
                <a:gd name="T1" fmla="*/ 0 h 318"/>
                <a:gd name="T2" fmla="*/ 0 w 723"/>
                <a:gd name="T3" fmla="*/ 0 h 318"/>
                <a:gd name="T4" fmla="*/ 0 w 723"/>
                <a:gd name="T5" fmla="*/ 0 h 318"/>
                <a:gd name="T6" fmla="*/ 0 w 723"/>
                <a:gd name="T7" fmla="*/ 0 h 318"/>
                <a:gd name="T8" fmla="*/ 0 w 723"/>
                <a:gd name="T9" fmla="*/ 0 h 318"/>
                <a:gd name="T10" fmla="*/ 0 w 723"/>
                <a:gd name="T11" fmla="*/ 0 h 318"/>
                <a:gd name="T12" fmla="*/ 0 60000 65536"/>
                <a:gd name="T13" fmla="*/ 0 60000 65536"/>
                <a:gd name="T14" fmla="*/ 0 60000 65536"/>
                <a:gd name="T15" fmla="*/ 0 60000 65536"/>
                <a:gd name="T16" fmla="*/ 0 60000 65536"/>
                <a:gd name="T17" fmla="*/ 0 60000 65536"/>
                <a:gd name="T18" fmla="*/ 0 w 723"/>
                <a:gd name="T19" fmla="*/ 0 h 318"/>
                <a:gd name="T20" fmla="*/ 723 w 72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723" h="318">
                  <a:moveTo>
                    <a:pt x="723" y="318"/>
                  </a:moveTo>
                  <a:cubicBezTo>
                    <a:pt x="687" y="264"/>
                    <a:pt x="651" y="211"/>
                    <a:pt x="621" y="180"/>
                  </a:cubicBezTo>
                  <a:cubicBezTo>
                    <a:pt x="591" y="149"/>
                    <a:pt x="567" y="142"/>
                    <a:pt x="543" y="135"/>
                  </a:cubicBezTo>
                  <a:cubicBezTo>
                    <a:pt x="519" y="128"/>
                    <a:pt x="517" y="146"/>
                    <a:pt x="477" y="138"/>
                  </a:cubicBezTo>
                  <a:cubicBezTo>
                    <a:pt x="437" y="130"/>
                    <a:pt x="382" y="113"/>
                    <a:pt x="303" y="90"/>
                  </a:cubicBezTo>
                  <a:cubicBezTo>
                    <a:pt x="224" y="67"/>
                    <a:pt x="112" y="33"/>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1" name="Freeform 31"/>
            <p:cNvSpPr>
              <a:spLocks/>
            </p:cNvSpPr>
            <p:nvPr/>
          </p:nvSpPr>
          <p:spPr bwMode="auto">
            <a:xfrm>
              <a:off x="2095" y="2298"/>
              <a:ext cx="175" cy="190"/>
            </a:xfrm>
            <a:custGeom>
              <a:avLst/>
              <a:gdLst>
                <a:gd name="T0" fmla="*/ 0 w 354"/>
                <a:gd name="T1" fmla="*/ 0 h 384"/>
                <a:gd name="T2" fmla="*/ 0 w 354"/>
                <a:gd name="T3" fmla="*/ 0 h 384"/>
                <a:gd name="T4" fmla="*/ 0 w 354"/>
                <a:gd name="T5" fmla="*/ 0 h 384"/>
                <a:gd name="T6" fmla="*/ 0 w 354"/>
                <a:gd name="T7" fmla="*/ 0 h 384"/>
                <a:gd name="T8" fmla="*/ 0 w 354"/>
                <a:gd name="T9" fmla="*/ 0 h 384"/>
                <a:gd name="T10" fmla="*/ 0 w 354"/>
                <a:gd name="T11" fmla="*/ 0 h 384"/>
                <a:gd name="T12" fmla="*/ 0 w 354"/>
                <a:gd name="T13" fmla="*/ 0 h 384"/>
                <a:gd name="T14" fmla="*/ 0 60000 65536"/>
                <a:gd name="T15" fmla="*/ 0 60000 65536"/>
                <a:gd name="T16" fmla="*/ 0 60000 65536"/>
                <a:gd name="T17" fmla="*/ 0 60000 65536"/>
                <a:gd name="T18" fmla="*/ 0 60000 65536"/>
                <a:gd name="T19" fmla="*/ 0 60000 65536"/>
                <a:gd name="T20" fmla="*/ 0 60000 65536"/>
                <a:gd name="T21" fmla="*/ 0 w 354"/>
                <a:gd name="T22" fmla="*/ 0 h 384"/>
                <a:gd name="T23" fmla="*/ 354 w 35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384">
                  <a:moveTo>
                    <a:pt x="354" y="384"/>
                  </a:moveTo>
                  <a:cubicBezTo>
                    <a:pt x="330" y="347"/>
                    <a:pt x="306" y="310"/>
                    <a:pt x="291" y="279"/>
                  </a:cubicBezTo>
                  <a:cubicBezTo>
                    <a:pt x="276" y="248"/>
                    <a:pt x="283" y="216"/>
                    <a:pt x="267" y="198"/>
                  </a:cubicBezTo>
                  <a:cubicBezTo>
                    <a:pt x="251" y="180"/>
                    <a:pt x="218" y="174"/>
                    <a:pt x="195" y="168"/>
                  </a:cubicBezTo>
                  <a:cubicBezTo>
                    <a:pt x="172" y="162"/>
                    <a:pt x="147" y="171"/>
                    <a:pt x="126" y="162"/>
                  </a:cubicBezTo>
                  <a:cubicBezTo>
                    <a:pt x="105" y="153"/>
                    <a:pt x="87" y="138"/>
                    <a:pt x="66" y="111"/>
                  </a:cubicBezTo>
                  <a:cubicBezTo>
                    <a:pt x="45" y="84"/>
                    <a:pt x="22" y="42"/>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2" name="Freeform 32"/>
            <p:cNvSpPr>
              <a:spLocks/>
            </p:cNvSpPr>
            <p:nvPr/>
          </p:nvSpPr>
          <p:spPr bwMode="auto">
            <a:xfrm>
              <a:off x="2239" y="2125"/>
              <a:ext cx="85" cy="337"/>
            </a:xfrm>
            <a:custGeom>
              <a:avLst/>
              <a:gdLst>
                <a:gd name="T0" fmla="*/ 0 w 171"/>
                <a:gd name="T1" fmla="*/ 0 h 678"/>
                <a:gd name="T2" fmla="*/ 0 w 171"/>
                <a:gd name="T3" fmla="*/ 0 h 678"/>
                <a:gd name="T4" fmla="*/ 0 w 171"/>
                <a:gd name="T5" fmla="*/ 0 h 678"/>
                <a:gd name="T6" fmla="*/ 0 w 171"/>
                <a:gd name="T7" fmla="*/ 0 h 678"/>
                <a:gd name="T8" fmla="*/ 0 w 171"/>
                <a:gd name="T9" fmla="*/ 0 h 678"/>
                <a:gd name="T10" fmla="*/ 0 w 171"/>
                <a:gd name="T11" fmla="*/ 0 h 678"/>
                <a:gd name="T12" fmla="*/ 0 w 171"/>
                <a:gd name="T13" fmla="*/ 0 h 678"/>
                <a:gd name="T14" fmla="*/ 0 60000 65536"/>
                <a:gd name="T15" fmla="*/ 0 60000 65536"/>
                <a:gd name="T16" fmla="*/ 0 60000 65536"/>
                <a:gd name="T17" fmla="*/ 0 60000 65536"/>
                <a:gd name="T18" fmla="*/ 0 60000 65536"/>
                <a:gd name="T19" fmla="*/ 0 60000 65536"/>
                <a:gd name="T20" fmla="*/ 0 60000 65536"/>
                <a:gd name="T21" fmla="*/ 0 w 171"/>
                <a:gd name="T22" fmla="*/ 0 h 678"/>
                <a:gd name="T23" fmla="*/ 171 w 171"/>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78">
                  <a:moveTo>
                    <a:pt x="171" y="678"/>
                  </a:moveTo>
                  <a:cubicBezTo>
                    <a:pt x="150" y="610"/>
                    <a:pt x="130" y="543"/>
                    <a:pt x="114" y="504"/>
                  </a:cubicBezTo>
                  <a:cubicBezTo>
                    <a:pt x="98" y="465"/>
                    <a:pt x="83" y="461"/>
                    <a:pt x="72" y="444"/>
                  </a:cubicBezTo>
                  <a:cubicBezTo>
                    <a:pt x="61" y="427"/>
                    <a:pt x="47" y="422"/>
                    <a:pt x="45" y="402"/>
                  </a:cubicBezTo>
                  <a:cubicBezTo>
                    <a:pt x="43" y="382"/>
                    <a:pt x="49" y="348"/>
                    <a:pt x="57" y="321"/>
                  </a:cubicBezTo>
                  <a:cubicBezTo>
                    <a:pt x="65" y="294"/>
                    <a:pt x="105" y="290"/>
                    <a:pt x="96" y="237"/>
                  </a:cubicBezTo>
                  <a:cubicBezTo>
                    <a:pt x="87" y="184"/>
                    <a:pt x="43" y="92"/>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3" name="Freeform 33"/>
            <p:cNvSpPr>
              <a:spLocks/>
            </p:cNvSpPr>
            <p:nvPr/>
          </p:nvSpPr>
          <p:spPr bwMode="auto">
            <a:xfrm>
              <a:off x="2616" y="2378"/>
              <a:ext cx="112" cy="177"/>
            </a:xfrm>
            <a:custGeom>
              <a:avLst/>
              <a:gdLst>
                <a:gd name="T0" fmla="*/ 0 w 225"/>
                <a:gd name="T1" fmla="*/ 0 h 357"/>
                <a:gd name="T2" fmla="*/ 0 w 225"/>
                <a:gd name="T3" fmla="*/ 0 h 357"/>
                <a:gd name="T4" fmla="*/ 0 w 225"/>
                <a:gd name="T5" fmla="*/ 0 h 357"/>
                <a:gd name="T6" fmla="*/ 0 w 225"/>
                <a:gd name="T7" fmla="*/ 0 h 357"/>
                <a:gd name="T8" fmla="*/ 0 w 225"/>
                <a:gd name="T9" fmla="*/ 0 h 357"/>
                <a:gd name="T10" fmla="*/ 0 w 225"/>
                <a:gd name="T11" fmla="*/ 0 h 357"/>
                <a:gd name="T12" fmla="*/ 0 w 225"/>
                <a:gd name="T13" fmla="*/ 0 h 357"/>
                <a:gd name="T14" fmla="*/ 0 60000 65536"/>
                <a:gd name="T15" fmla="*/ 0 60000 65536"/>
                <a:gd name="T16" fmla="*/ 0 60000 65536"/>
                <a:gd name="T17" fmla="*/ 0 60000 65536"/>
                <a:gd name="T18" fmla="*/ 0 60000 65536"/>
                <a:gd name="T19" fmla="*/ 0 60000 65536"/>
                <a:gd name="T20" fmla="*/ 0 60000 65536"/>
                <a:gd name="T21" fmla="*/ 0 w 225"/>
                <a:gd name="T22" fmla="*/ 0 h 357"/>
                <a:gd name="T23" fmla="*/ 225 w 225"/>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357">
                  <a:moveTo>
                    <a:pt x="0" y="357"/>
                  </a:moveTo>
                  <a:cubicBezTo>
                    <a:pt x="8" y="338"/>
                    <a:pt x="17" y="319"/>
                    <a:pt x="21" y="300"/>
                  </a:cubicBezTo>
                  <a:cubicBezTo>
                    <a:pt x="25" y="281"/>
                    <a:pt x="23" y="261"/>
                    <a:pt x="27" y="243"/>
                  </a:cubicBezTo>
                  <a:cubicBezTo>
                    <a:pt x="31" y="225"/>
                    <a:pt x="33" y="204"/>
                    <a:pt x="45" y="192"/>
                  </a:cubicBezTo>
                  <a:cubicBezTo>
                    <a:pt x="57" y="180"/>
                    <a:pt x="85" y="179"/>
                    <a:pt x="102" y="168"/>
                  </a:cubicBezTo>
                  <a:cubicBezTo>
                    <a:pt x="119" y="157"/>
                    <a:pt x="127" y="151"/>
                    <a:pt x="147" y="123"/>
                  </a:cubicBezTo>
                  <a:cubicBezTo>
                    <a:pt x="167" y="95"/>
                    <a:pt x="196" y="47"/>
                    <a:pt x="225"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4" name="Freeform 34"/>
            <p:cNvSpPr>
              <a:spLocks/>
            </p:cNvSpPr>
            <p:nvPr/>
          </p:nvSpPr>
          <p:spPr bwMode="auto">
            <a:xfrm>
              <a:off x="2655" y="2522"/>
              <a:ext cx="87" cy="101"/>
            </a:xfrm>
            <a:custGeom>
              <a:avLst/>
              <a:gdLst>
                <a:gd name="T0" fmla="*/ 0 w 177"/>
                <a:gd name="T1" fmla="*/ 0 h 204"/>
                <a:gd name="T2" fmla="*/ 0 w 177"/>
                <a:gd name="T3" fmla="*/ 0 h 204"/>
                <a:gd name="T4" fmla="*/ 0 w 177"/>
                <a:gd name="T5" fmla="*/ 0 h 204"/>
                <a:gd name="T6" fmla="*/ 0 w 177"/>
                <a:gd name="T7" fmla="*/ 0 h 204"/>
                <a:gd name="T8" fmla="*/ 0 w 177"/>
                <a:gd name="T9" fmla="*/ 0 h 204"/>
                <a:gd name="T10" fmla="*/ 0 60000 65536"/>
                <a:gd name="T11" fmla="*/ 0 60000 65536"/>
                <a:gd name="T12" fmla="*/ 0 60000 65536"/>
                <a:gd name="T13" fmla="*/ 0 60000 65536"/>
                <a:gd name="T14" fmla="*/ 0 60000 65536"/>
                <a:gd name="T15" fmla="*/ 0 w 177"/>
                <a:gd name="T16" fmla="*/ 0 h 204"/>
                <a:gd name="T17" fmla="*/ 177 w 177"/>
                <a:gd name="T18" fmla="*/ 204 h 204"/>
              </a:gdLst>
              <a:ahLst/>
              <a:cxnLst>
                <a:cxn ang="T10">
                  <a:pos x="T0" y="T1"/>
                </a:cxn>
                <a:cxn ang="T11">
                  <a:pos x="T2" y="T3"/>
                </a:cxn>
                <a:cxn ang="T12">
                  <a:pos x="T4" y="T5"/>
                </a:cxn>
                <a:cxn ang="T13">
                  <a:pos x="T6" y="T7"/>
                </a:cxn>
                <a:cxn ang="T14">
                  <a:pos x="T8" y="T9"/>
                </a:cxn>
              </a:cxnLst>
              <a:rect l="T15" t="T16" r="T17" b="T18"/>
              <a:pathLst>
                <a:path w="177" h="204">
                  <a:moveTo>
                    <a:pt x="0" y="204"/>
                  </a:moveTo>
                  <a:cubicBezTo>
                    <a:pt x="5" y="175"/>
                    <a:pt x="10" y="146"/>
                    <a:pt x="21" y="123"/>
                  </a:cubicBezTo>
                  <a:cubicBezTo>
                    <a:pt x="32" y="100"/>
                    <a:pt x="44" y="75"/>
                    <a:pt x="66" y="63"/>
                  </a:cubicBezTo>
                  <a:cubicBezTo>
                    <a:pt x="88" y="51"/>
                    <a:pt x="138" y="61"/>
                    <a:pt x="156" y="51"/>
                  </a:cubicBezTo>
                  <a:cubicBezTo>
                    <a:pt x="174" y="41"/>
                    <a:pt x="175" y="20"/>
                    <a:pt x="177"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5" name="Freeform 35"/>
            <p:cNvSpPr>
              <a:spLocks/>
            </p:cNvSpPr>
            <p:nvPr/>
          </p:nvSpPr>
          <p:spPr bwMode="auto">
            <a:xfrm>
              <a:off x="2673" y="2612"/>
              <a:ext cx="126" cy="80"/>
            </a:xfrm>
            <a:custGeom>
              <a:avLst/>
              <a:gdLst>
                <a:gd name="T0" fmla="*/ 0 w 252"/>
                <a:gd name="T1" fmla="*/ 0 h 162"/>
                <a:gd name="T2" fmla="*/ 1 w 252"/>
                <a:gd name="T3" fmla="*/ 0 h 162"/>
                <a:gd name="T4" fmla="*/ 1 w 252"/>
                <a:gd name="T5" fmla="*/ 0 h 162"/>
                <a:gd name="T6" fmla="*/ 1 w 252"/>
                <a:gd name="T7" fmla="*/ 0 h 162"/>
                <a:gd name="T8" fmla="*/ 1 w 252"/>
                <a:gd name="T9" fmla="*/ 0 h 162"/>
                <a:gd name="T10" fmla="*/ 0 60000 65536"/>
                <a:gd name="T11" fmla="*/ 0 60000 65536"/>
                <a:gd name="T12" fmla="*/ 0 60000 65536"/>
                <a:gd name="T13" fmla="*/ 0 60000 65536"/>
                <a:gd name="T14" fmla="*/ 0 60000 65536"/>
                <a:gd name="T15" fmla="*/ 0 w 252"/>
                <a:gd name="T16" fmla="*/ 0 h 162"/>
                <a:gd name="T17" fmla="*/ 252 w 252"/>
                <a:gd name="T18" fmla="*/ 162 h 162"/>
              </a:gdLst>
              <a:ahLst/>
              <a:cxnLst>
                <a:cxn ang="T10">
                  <a:pos x="T0" y="T1"/>
                </a:cxn>
                <a:cxn ang="T11">
                  <a:pos x="T2" y="T3"/>
                </a:cxn>
                <a:cxn ang="T12">
                  <a:pos x="T4" y="T5"/>
                </a:cxn>
                <a:cxn ang="T13">
                  <a:pos x="T6" y="T7"/>
                </a:cxn>
                <a:cxn ang="T14">
                  <a:pos x="T8" y="T9"/>
                </a:cxn>
              </a:cxnLst>
              <a:rect l="T15" t="T16" r="T17" b="T18"/>
              <a:pathLst>
                <a:path w="252" h="162">
                  <a:moveTo>
                    <a:pt x="0" y="162"/>
                  </a:moveTo>
                  <a:cubicBezTo>
                    <a:pt x="8" y="124"/>
                    <a:pt x="16" y="87"/>
                    <a:pt x="33" y="66"/>
                  </a:cubicBezTo>
                  <a:cubicBezTo>
                    <a:pt x="50" y="45"/>
                    <a:pt x="82" y="39"/>
                    <a:pt x="105" y="36"/>
                  </a:cubicBezTo>
                  <a:cubicBezTo>
                    <a:pt x="128" y="33"/>
                    <a:pt x="150" y="54"/>
                    <a:pt x="174" y="48"/>
                  </a:cubicBezTo>
                  <a:cubicBezTo>
                    <a:pt x="198" y="42"/>
                    <a:pt x="225" y="21"/>
                    <a:pt x="252"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6" name="Freeform 36"/>
            <p:cNvSpPr>
              <a:spLocks/>
            </p:cNvSpPr>
            <p:nvPr/>
          </p:nvSpPr>
          <p:spPr bwMode="auto">
            <a:xfrm>
              <a:off x="2678" y="3317"/>
              <a:ext cx="489" cy="368"/>
            </a:xfrm>
            <a:custGeom>
              <a:avLst/>
              <a:gdLst>
                <a:gd name="T0" fmla="*/ 0 w 821"/>
                <a:gd name="T1" fmla="*/ 1 h 617"/>
                <a:gd name="T2" fmla="*/ 1 w 821"/>
                <a:gd name="T3" fmla="*/ 1 h 617"/>
                <a:gd name="T4" fmla="*/ 1 w 821"/>
                <a:gd name="T5" fmla="*/ 1 h 617"/>
                <a:gd name="T6" fmla="*/ 1 w 821"/>
                <a:gd name="T7" fmla="*/ 1 h 617"/>
                <a:gd name="T8" fmla="*/ 1 w 821"/>
                <a:gd name="T9" fmla="*/ 1 h 617"/>
                <a:gd name="T10" fmla="*/ 1 w 821"/>
                <a:gd name="T11" fmla="*/ 1 h 617"/>
                <a:gd name="T12" fmla="*/ 1 w 821"/>
                <a:gd name="T13" fmla="*/ 1 h 617"/>
                <a:gd name="T14" fmla="*/ 1 w 821"/>
                <a:gd name="T15" fmla="*/ 1 h 617"/>
                <a:gd name="T16" fmla="*/ 1 w 821"/>
                <a:gd name="T17" fmla="*/ 1 h 617"/>
                <a:gd name="T18" fmla="*/ 1 w 821"/>
                <a:gd name="T19" fmla="*/ 1 h 617"/>
                <a:gd name="T20" fmla="*/ 1 w 821"/>
                <a:gd name="T21" fmla="*/ 1 h 617"/>
                <a:gd name="T22" fmla="*/ 1 w 821"/>
                <a:gd name="T23" fmla="*/ 1 h 617"/>
                <a:gd name="T24" fmla="*/ 1 w 821"/>
                <a:gd name="T25" fmla="*/ 1 h 617"/>
                <a:gd name="T26" fmla="*/ 1 w 821"/>
                <a:gd name="T27" fmla="*/ 1 h 617"/>
                <a:gd name="T28" fmla="*/ 1 w 821"/>
                <a:gd name="T29" fmla="*/ 1 h 617"/>
                <a:gd name="T30" fmla="*/ 1 w 821"/>
                <a:gd name="T31" fmla="*/ 1 h 617"/>
                <a:gd name="T32" fmla="*/ 1 w 821"/>
                <a:gd name="T33" fmla="*/ 1 h 617"/>
                <a:gd name="T34" fmla="*/ 1 w 821"/>
                <a:gd name="T35" fmla="*/ 1 h 617"/>
                <a:gd name="T36" fmla="*/ 1 w 821"/>
                <a:gd name="T37" fmla="*/ 1 h 617"/>
                <a:gd name="T38" fmla="*/ 1 w 821"/>
                <a:gd name="T39" fmla="*/ 0 h 6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1"/>
                <a:gd name="T61" fmla="*/ 0 h 617"/>
                <a:gd name="T62" fmla="*/ 821 w 821"/>
                <a:gd name="T63" fmla="*/ 617 h 6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1" h="617">
                  <a:moveTo>
                    <a:pt x="0" y="10"/>
                  </a:moveTo>
                  <a:cubicBezTo>
                    <a:pt x="50" y="78"/>
                    <a:pt x="100" y="146"/>
                    <a:pt x="140" y="200"/>
                  </a:cubicBezTo>
                  <a:cubicBezTo>
                    <a:pt x="180" y="255"/>
                    <a:pt x="205" y="296"/>
                    <a:pt x="240" y="336"/>
                  </a:cubicBezTo>
                  <a:cubicBezTo>
                    <a:pt x="275" y="376"/>
                    <a:pt x="327" y="418"/>
                    <a:pt x="350" y="441"/>
                  </a:cubicBezTo>
                  <a:cubicBezTo>
                    <a:pt x="374" y="463"/>
                    <a:pt x="376" y="453"/>
                    <a:pt x="380" y="471"/>
                  </a:cubicBezTo>
                  <a:cubicBezTo>
                    <a:pt x="385" y="488"/>
                    <a:pt x="371" y="522"/>
                    <a:pt x="375" y="546"/>
                  </a:cubicBezTo>
                  <a:cubicBezTo>
                    <a:pt x="380" y="570"/>
                    <a:pt x="390" y="617"/>
                    <a:pt x="405" y="616"/>
                  </a:cubicBezTo>
                  <a:cubicBezTo>
                    <a:pt x="420" y="615"/>
                    <a:pt x="438" y="574"/>
                    <a:pt x="465" y="540"/>
                  </a:cubicBezTo>
                  <a:cubicBezTo>
                    <a:pt x="492" y="506"/>
                    <a:pt x="541" y="454"/>
                    <a:pt x="569" y="412"/>
                  </a:cubicBezTo>
                  <a:cubicBezTo>
                    <a:pt x="597" y="370"/>
                    <a:pt x="614" y="327"/>
                    <a:pt x="636" y="286"/>
                  </a:cubicBezTo>
                  <a:cubicBezTo>
                    <a:pt x="658" y="245"/>
                    <a:pt x="677" y="198"/>
                    <a:pt x="701" y="165"/>
                  </a:cubicBezTo>
                  <a:cubicBezTo>
                    <a:pt x="725" y="133"/>
                    <a:pt x="763" y="104"/>
                    <a:pt x="781" y="90"/>
                  </a:cubicBezTo>
                  <a:cubicBezTo>
                    <a:pt x="799" y="76"/>
                    <a:pt x="821" y="83"/>
                    <a:pt x="811" y="80"/>
                  </a:cubicBezTo>
                  <a:cubicBezTo>
                    <a:pt x="801" y="77"/>
                    <a:pt x="748" y="62"/>
                    <a:pt x="721" y="70"/>
                  </a:cubicBezTo>
                  <a:cubicBezTo>
                    <a:pt x="693" y="78"/>
                    <a:pt x="668" y="104"/>
                    <a:pt x="646" y="130"/>
                  </a:cubicBezTo>
                  <a:cubicBezTo>
                    <a:pt x="623" y="157"/>
                    <a:pt x="607" y="203"/>
                    <a:pt x="586" y="230"/>
                  </a:cubicBezTo>
                  <a:cubicBezTo>
                    <a:pt x="565" y="258"/>
                    <a:pt x="539" y="283"/>
                    <a:pt x="521" y="296"/>
                  </a:cubicBezTo>
                  <a:cubicBezTo>
                    <a:pt x="502" y="308"/>
                    <a:pt x="492" y="311"/>
                    <a:pt x="476" y="306"/>
                  </a:cubicBezTo>
                  <a:cubicBezTo>
                    <a:pt x="459" y="301"/>
                    <a:pt x="455" y="316"/>
                    <a:pt x="421" y="266"/>
                  </a:cubicBezTo>
                  <a:cubicBezTo>
                    <a:pt x="386" y="215"/>
                    <a:pt x="328" y="107"/>
                    <a:pt x="27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7" name="Freeform 37"/>
            <p:cNvSpPr>
              <a:spLocks/>
            </p:cNvSpPr>
            <p:nvPr/>
          </p:nvSpPr>
          <p:spPr bwMode="auto">
            <a:xfrm>
              <a:off x="2083" y="3434"/>
              <a:ext cx="334" cy="365"/>
            </a:xfrm>
            <a:custGeom>
              <a:avLst/>
              <a:gdLst>
                <a:gd name="T0" fmla="*/ 0 w 673"/>
                <a:gd name="T1" fmla="*/ 0 h 736"/>
                <a:gd name="T2" fmla="*/ 0 w 673"/>
                <a:gd name="T3" fmla="*/ 0 h 736"/>
                <a:gd name="T4" fmla="*/ 0 w 673"/>
                <a:gd name="T5" fmla="*/ 0 h 736"/>
                <a:gd name="T6" fmla="*/ 0 w 673"/>
                <a:gd name="T7" fmla="*/ 0 h 736"/>
                <a:gd name="T8" fmla="*/ 0 w 673"/>
                <a:gd name="T9" fmla="*/ 0 h 736"/>
                <a:gd name="T10" fmla="*/ 0 w 673"/>
                <a:gd name="T11" fmla="*/ 0 h 736"/>
                <a:gd name="T12" fmla="*/ 0 w 673"/>
                <a:gd name="T13" fmla="*/ 0 h 736"/>
                <a:gd name="T14" fmla="*/ 0 w 673"/>
                <a:gd name="T15" fmla="*/ 0 h 736"/>
                <a:gd name="T16" fmla="*/ 0 w 673"/>
                <a:gd name="T17" fmla="*/ 0 h 736"/>
                <a:gd name="T18" fmla="*/ 0 w 673"/>
                <a:gd name="T19" fmla="*/ 0 h 736"/>
                <a:gd name="T20" fmla="*/ 0 w 673"/>
                <a:gd name="T21" fmla="*/ 0 h 736"/>
                <a:gd name="T22" fmla="*/ 0 w 673"/>
                <a:gd name="T23" fmla="*/ 0 h 736"/>
                <a:gd name="T24" fmla="*/ 0 w 673"/>
                <a:gd name="T25" fmla="*/ 0 h 736"/>
                <a:gd name="T26" fmla="*/ 0 w 673"/>
                <a:gd name="T27" fmla="*/ 0 h 736"/>
                <a:gd name="T28" fmla="*/ 0 w 673"/>
                <a:gd name="T29" fmla="*/ 0 h 736"/>
                <a:gd name="T30" fmla="*/ 0 w 673"/>
                <a:gd name="T31" fmla="*/ 0 h 7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3"/>
                <a:gd name="T49" fmla="*/ 0 h 736"/>
                <a:gd name="T50" fmla="*/ 673 w 673"/>
                <a:gd name="T51" fmla="*/ 736 h 7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3" h="736">
                  <a:moveTo>
                    <a:pt x="468" y="0"/>
                  </a:moveTo>
                  <a:cubicBezTo>
                    <a:pt x="462" y="133"/>
                    <a:pt x="456" y="266"/>
                    <a:pt x="450" y="336"/>
                  </a:cubicBezTo>
                  <a:cubicBezTo>
                    <a:pt x="444" y="406"/>
                    <a:pt x="429" y="398"/>
                    <a:pt x="432" y="420"/>
                  </a:cubicBezTo>
                  <a:cubicBezTo>
                    <a:pt x="435" y="442"/>
                    <a:pt x="468" y="466"/>
                    <a:pt x="468" y="468"/>
                  </a:cubicBezTo>
                  <a:cubicBezTo>
                    <a:pt x="468" y="470"/>
                    <a:pt x="476" y="452"/>
                    <a:pt x="432" y="432"/>
                  </a:cubicBezTo>
                  <a:cubicBezTo>
                    <a:pt x="388" y="412"/>
                    <a:pt x="264" y="362"/>
                    <a:pt x="204" y="348"/>
                  </a:cubicBezTo>
                  <a:cubicBezTo>
                    <a:pt x="144" y="334"/>
                    <a:pt x="103" y="341"/>
                    <a:pt x="72" y="348"/>
                  </a:cubicBezTo>
                  <a:cubicBezTo>
                    <a:pt x="41" y="355"/>
                    <a:pt x="0" y="370"/>
                    <a:pt x="18" y="390"/>
                  </a:cubicBezTo>
                  <a:cubicBezTo>
                    <a:pt x="36" y="410"/>
                    <a:pt x="127" y="433"/>
                    <a:pt x="180" y="468"/>
                  </a:cubicBezTo>
                  <a:cubicBezTo>
                    <a:pt x="233" y="503"/>
                    <a:pt x="290" y="564"/>
                    <a:pt x="336" y="600"/>
                  </a:cubicBezTo>
                  <a:cubicBezTo>
                    <a:pt x="382" y="636"/>
                    <a:pt x="417" y="662"/>
                    <a:pt x="456" y="684"/>
                  </a:cubicBezTo>
                  <a:cubicBezTo>
                    <a:pt x="495" y="706"/>
                    <a:pt x="536" y="736"/>
                    <a:pt x="570" y="732"/>
                  </a:cubicBezTo>
                  <a:cubicBezTo>
                    <a:pt x="604" y="728"/>
                    <a:pt x="647" y="701"/>
                    <a:pt x="660" y="660"/>
                  </a:cubicBezTo>
                  <a:cubicBezTo>
                    <a:pt x="673" y="619"/>
                    <a:pt x="666" y="532"/>
                    <a:pt x="648" y="486"/>
                  </a:cubicBezTo>
                  <a:cubicBezTo>
                    <a:pt x="630" y="440"/>
                    <a:pt x="583" y="409"/>
                    <a:pt x="552" y="384"/>
                  </a:cubicBezTo>
                  <a:cubicBezTo>
                    <a:pt x="521" y="359"/>
                    <a:pt x="491" y="347"/>
                    <a:pt x="462" y="336"/>
                  </a:cubicBezTo>
                </a:path>
              </a:pathLst>
            </a:custGeom>
            <a:solidFill>
              <a:srgbClr val="663300"/>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8" name="Freeform 38"/>
            <p:cNvSpPr>
              <a:spLocks/>
            </p:cNvSpPr>
            <p:nvPr/>
          </p:nvSpPr>
          <p:spPr bwMode="auto">
            <a:xfrm>
              <a:off x="2404" y="3380"/>
              <a:ext cx="33" cy="304"/>
            </a:xfrm>
            <a:custGeom>
              <a:avLst/>
              <a:gdLst>
                <a:gd name="T0" fmla="*/ 1 w 66"/>
                <a:gd name="T1" fmla="*/ 0 h 612"/>
                <a:gd name="T2" fmla="*/ 1 w 66"/>
                <a:gd name="T3" fmla="*/ 0 h 612"/>
                <a:gd name="T4" fmla="*/ 1 w 66"/>
                <a:gd name="T5" fmla="*/ 0 h 612"/>
                <a:gd name="T6" fmla="*/ 1 w 66"/>
                <a:gd name="T7" fmla="*/ 0 h 612"/>
                <a:gd name="T8" fmla="*/ 0 w 66"/>
                <a:gd name="T9" fmla="*/ 0 h 612"/>
                <a:gd name="T10" fmla="*/ 0 60000 65536"/>
                <a:gd name="T11" fmla="*/ 0 60000 65536"/>
                <a:gd name="T12" fmla="*/ 0 60000 65536"/>
                <a:gd name="T13" fmla="*/ 0 60000 65536"/>
                <a:gd name="T14" fmla="*/ 0 60000 65536"/>
                <a:gd name="T15" fmla="*/ 0 w 66"/>
                <a:gd name="T16" fmla="*/ 0 h 612"/>
                <a:gd name="T17" fmla="*/ 66 w 66"/>
                <a:gd name="T18" fmla="*/ 612 h 612"/>
              </a:gdLst>
              <a:ahLst/>
              <a:cxnLst>
                <a:cxn ang="T10">
                  <a:pos x="T0" y="T1"/>
                </a:cxn>
                <a:cxn ang="T11">
                  <a:pos x="T2" y="T3"/>
                </a:cxn>
                <a:cxn ang="T12">
                  <a:pos x="T4" y="T5"/>
                </a:cxn>
                <a:cxn ang="T13">
                  <a:pos x="T6" y="T7"/>
                </a:cxn>
                <a:cxn ang="T14">
                  <a:pos x="T8" y="T9"/>
                </a:cxn>
              </a:cxnLst>
              <a:rect l="T15" t="T16" r="T17" b="T18"/>
              <a:pathLst>
                <a:path w="66" h="612">
                  <a:moveTo>
                    <a:pt x="66" y="0"/>
                  </a:moveTo>
                  <a:cubicBezTo>
                    <a:pt x="59" y="42"/>
                    <a:pt x="52" y="85"/>
                    <a:pt x="48" y="132"/>
                  </a:cubicBezTo>
                  <a:cubicBezTo>
                    <a:pt x="44" y="179"/>
                    <a:pt x="47" y="218"/>
                    <a:pt x="42" y="282"/>
                  </a:cubicBezTo>
                  <a:cubicBezTo>
                    <a:pt x="37" y="346"/>
                    <a:pt x="25" y="461"/>
                    <a:pt x="18" y="516"/>
                  </a:cubicBezTo>
                  <a:cubicBezTo>
                    <a:pt x="11" y="571"/>
                    <a:pt x="5" y="591"/>
                    <a:pt x="0" y="61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9" name="Freeform 39"/>
            <p:cNvSpPr>
              <a:spLocks/>
            </p:cNvSpPr>
            <p:nvPr/>
          </p:nvSpPr>
          <p:spPr bwMode="auto">
            <a:xfrm>
              <a:off x="3010" y="2618"/>
              <a:ext cx="107" cy="65"/>
            </a:xfrm>
            <a:custGeom>
              <a:avLst/>
              <a:gdLst>
                <a:gd name="T0" fmla="*/ 0 w 216"/>
                <a:gd name="T1" fmla="*/ 0 h 131"/>
                <a:gd name="T2" fmla="*/ 0 w 216"/>
                <a:gd name="T3" fmla="*/ 0 h 131"/>
                <a:gd name="T4" fmla="*/ 0 w 216"/>
                <a:gd name="T5" fmla="*/ 0 h 131"/>
                <a:gd name="T6" fmla="*/ 0 w 216"/>
                <a:gd name="T7" fmla="*/ 0 h 131"/>
                <a:gd name="T8" fmla="*/ 0 w 216"/>
                <a:gd name="T9" fmla="*/ 0 h 131"/>
                <a:gd name="T10" fmla="*/ 0 w 216"/>
                <a:gd name="T11" fmla="*/ 0 h 131"/>
                <a:gd name="T12" fmla="*/ 0 w 216"/>
                <a:gd name="T13" fmla="*/ 0 h 131"/>
                <a:gd name="T14" fmla="*/ 0 w 216"/>
                <a:gd name="T15" fmla="*/ 0 h 131"/>
                <a:gd name="T16" fmla="*/ 0 w 216"/>
                <a:gd name="T17" fmla="*/ 0 h 131"/>
                <a:gd name="T18" fmla="*/ 0 w 216"/>
                <a:gd name="T19" fmla="*/ 0 h 131"/>
                <a:gd name="T20" fmla="*/ 0 w 216"/>
                <a:gd name="T21" fmla="*/ 0 h 131"/>
                <a:gd name="T22" fmla="*/ 0 w 216"/>
                <a:gd name="T23" fmla="*/ 0 h 131"/>
                <a:gd name="T24" fmla="*/ 0 w 216"/>
                <a:gd name="T25" fmla="*/ 0 h 131"/>
                <a:gd name="T26" fmla="*/ 0 w 216"/>
                <a:gd name="T27" fmla="*/ 0 h 131"/>
                <a:gd name="T28" fmla="*/ 0 w 216"/>
                <a:gd name="T29" fmla="*/ 0 h 131"/>
                <a:gd name="T30" fmla="*/ 0 w 216"/>
                <a:gd name="T31" fmla="*/ 0 h 131"/>
                <a:gd name="T32" fmla="*/ 0 w 216"/>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
                <a:gd name="T52" fmla="*/ 0 h 131"/>
                <a:gd name="T53" fmla="*/ 216 w 21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 h="131">
                  <a:moveTo>
                    <a:pt x="12" y="110"/>
                  </a:moveTo>
                  <a:lnTo>
                    <a:pt x="28" y="54"/>
                  </a:lnTo>
                  <a:lnTo>
                    <a:pt x="45" y="17"/>
                  </a:lnTo>
                  <a:lnTo>
                    <a:pt x="81" y="0"/>
                  </a:lnTo>
                  <a:lnTo>
                    <a:pt x="144" y="0"/>
                  </a:lnTo>
                  <a:lnTo>
                    <a:pt x="183" y="9"/>
                  </a:lnTo>
                  <a:lnTo>
                    <a:pt x="207" y="18"/>
                  </a:lnTo>
                  <a:lnTo>
                    <a:pt x="216" y="63"/>
                  </a:lnTo>
                  <a:lnTo>
                    <a:pt x="186" y="57"/>
                  </a:lnTo>
                  <a:lnTo>
                    <a:pt x="145" y="54"/>
                  </a:lnTo>
                  <a:lnTo>
                    <a:pt x="105" y="62"/>
                  </a:lnTo>
                  <a:lnTo>
                    <a:pt x="64" y="84"/>
                  </a:lnTo>
                  <a:lnTo>
                    <a:pt x="45" y="107"/>
                  </a:lnTo>
                  <a:lnTo>
                    <a:pt x="21" y="131"/>
                  </a:lnTo>
                  <a:lnTo>
                    <a:pt x="4" y="131"/>
                  </a:lnTo>
                  <a:lnTo>
                    <a:pt x="0" y="114"/>
                  </a:lnTo>
                  <a:lnTo>
                    <a:pt x="12" y="110"/>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0" name="Freeform 40"/>
            <p:cNvSpPr>
              <a:spLocks/>
            </p:cNvSpPr>
            <p:nvPr/>
          </p:nvSpPr>
          <p:spPr bwMode="auto">
            <a:xfrm>
              <a:off x="2777" y="2612"/>
              <a:ext cx="395" cy="389"/>
            </a:xfrm>
            <a:custGeom>
              <a:avLst/>
              <a:gdLst>
                <a:gd name="T0" fmla="*/ 0 w 796"/>
                <a:gd name="T1" fmla="*/ 0 h 783"/>
                <a:gd name="T2" fmla="*/ 0 w 796"/>
                <a:gd name="T3" fmla="*/ 0 h 783"/>
                <a:gd name="T4" fmla="*/ 0 w 796"/>
                <a:gd name="T5" fmla="*/ 0 h 783"/>
                <a:gd name="T6" fmla="*/ 0 w 796"/>
                <a:gd name="T7" fmla="*/ 0 h 783"/>
                <a:gd name="T8" fmla="*/ 0 w 796"/>
                <a:gd name="T9" fmla="*/ 0 h 783"/>
                <a:gd name="T10" fmla="*/ 0 w 796"/>
                <a:gd name="T11" fmla="*/ 0 h 783"/>
                <a:gd name="T12" fmla="*/ 0 w 796"/>
                <a:gd name="T13" fmla="*/ 0 h 783"/>
                <a:gd name="T14" fmla="*/ 0 w 796"/>
                <a:gd name="T15" fmla="*/ 0 h 783"/>
                <a:gd name="T16" fmla="*/ 0 w 796"/>
                <a:gd name="T17" fmla="*/ 0 h 783"/>
                <a:gd name="T18" fmla="*/ 0 w 796"/>
                <a:gd name="T19" fmla="*/ 0 h 783"/>
                <a:gd name="T20" fmla="*/ 0 w 796"/>
                <a:gd name="T21" fmla="*/ 0 h 783"/>
                <a:gd name="T22" fmla="*/ 0 w 796"/>
                <a:gd name="T23" fmla="*/ 0 h 783"/>
                <a:gd name="T24" fmla="*/ 0 w 796"/>
                <a:gd name="T25" fmla="*/ 0 h 783"/>
                <a:gd name="T26" fmla="*/ 0 w 796"/>
                <a:gd name="T27" fmla="*/ 0 h 783"/>
                <a:gd name="T28" fmla="*/ 0 w 796"/>
                <a:gd name="T29" fmla="*/ 0 h 783"/>
                <a:gd name="T30" fmla="*/ 0 w 796"/>
                <a:gd name="T31" fmla="*/ 0 h 783"/>
                <a:gd name="T32" fmla="*/ 0 w 796"/>
                <a:gd name="T33" fmla="*/ 0 h 783"/>
                <a:gd name="T34" fmla="*/ 0 w 796"/>
                <a:gd name="T35" fmla="*/ 0 h 783"/>
                <a:gd name="T36" fmla="*/ 0 w 796"/>
                <a:gd name="T37" fmla="*/ 0 h 783"/>
                <a:gd name="T38" fmla="*/ 0 w 796"/>
                <a:gd name="T39" fmla="*/ 0 h 7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6"/>
                <a:gd name="T61" fmla="*/ 0 h 783"/>
                <a:gd name="T62" fmla="*/ 796 w 796"/>
                <a:gd name="T63" fmla="*/ 783 h 7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6" h="783">
                  <a:moveTo>
                    <a:pt x="0" y="574"/>
                  </a:moveTo>
                  <a:cubicBezTo>
                    <a:pt x="85" y="557"/>
                    <a:pt x="170" y="540"/>
                    <a:pt x="233" y="513"/>
                  </a:cubicBezTo>
                  <a:cubicBezTo>
                    <a:pt x="296" y="486"/>
                    <a:pt x="347" y="452"/>
                    <a:pt x="380" y="409"/>
                  </a:cubicBezTo>
                  <a:cubicBezTo>
                    <a:pt x="413" y="366"/>
                    <a:pt x="429" y="294"/>
                    <a:pt x="429" y="256"/>
                  </a:cubicBezTo>
                  <a:cubicBezTo>
                    <a:pt x="429" y="218"/>
                    <a:pt x="391" y="200"/>
                    <a:pt x="380" y="182"/>
                  </a:cubicBezTo>
                  <a:cubicBezTo>
                    <a:pt x="369" y="164"/>
                    <a:pt x="361" y="158"/>
                    <a:pt x="361" y="146"/>
                  </a:cubicBezTo>
                  <a:cubicBezTo>
                    <a:pt x="361" y="134"/>
                    <a:pt x="371" y="118"/>
                    <a:pt x="380" y="109"/>
                  </a:cubicBezTo>
                  <a:cubicBezTo>
                    <a:pt x="389" y="100"/>
                    <a:pt x="401" y="88"/>
                    <a:pt x="416" y="90"/>
                  </a:cubicBezTo>
                  <a:cubicBezTo>
                    <a:pt x="431" y="92"/>
                    <a:pt x="455" y="133"/>
                    <a:pt x="472" y="121"/>
                  </a:cubicBezTo>
                  <a:cubicBezTo>
                    <a:pt x="489" y="109"/>
                    <a:pt x="491" y="34"/>
                    <a:pt x="521" y="17"/>
                  </a:cubicBezTo>
                  <a:cubicBezTo>
                    <a:pt x="551" y="0"/>
                    <a:pt x="621" y="9"/>
                    <a:pt x="655" y="17"/>
                  </a:cubicBezTo>
                  <a:cubicBezTo>
                    <a:pt x="689" y="25"/>
                    <a:pt x="708" y="42"/>
                    <a:pt x="723" y="66"/>
                  </a:cubicBezTo>
                  <a:cubicBezTo>
                    <a:pt x="738" y="90"/>
                    <a:pt x="738" y="133"/>
                    <a:pt x="747" y="164"/>
                  </a:cubicBezTo>
                  <a:cubicBezTo>
                    <a:pt x="756" y="195"/>
                    <a:pt x="774" y="220"/>
                    <a:pt x="778" y="250"/>
                  </a:cubicBezTo>
                  <a:cubicBezTo>
                    <a:pt x="782" y="280"/>
                    <a:pt x="796" y="311"/>
                    <a:pt x="772" y="342"/>
                  </a:cubicBezTo>
                  <a:cubicBezTo>
                    <a:pt x="748" y="373"/>
                    <a:pt x="683" y="396"/>
                    <a:pt x="637" y="434"/>
                  </a:cubicBezTo>
                  <a:cubicBezTo>
                    <a:pt x="591" y="472"/>
                    <a:pt x="552" y="524"/>
                    <a:pt x="496" y="568"/>
                  </a:cubicBezTo>
                  <a:cubicBezTo>
                    <a:pt x="440" y="612"/>
                    <a:pt x="355" y="664"/>
                    <a:pt x="300" y="697"/>
                  </a:cubicBezTo>
                  <a:cubicBezTo>
                    <a:pt x="245" y="730"/>
                    <a:pt x="208" y="750"/>
                    <a:pt x="165" y="764"/>
                  </a:cubicBezTo>
                  <a:cubicBezTo>
                    <a:pt x="122" y="778"/>
                    <a:pt x="82" y="780"/>
                    <a:pt x="43" y="783"/>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1" name="Freeform 41"/>
            <p:cNvSpPr>
              <a:spLocks/>
            </p:cNvSpPr>
            <p:nvPr/>
          </p:nvSpPr>
          <p:spPr bwMode="auto">
            <a:xfrm>
              <a:off x="3037" y="2663"/>
              <a:ext cx="88" cy="40"/>
            </a:xfrm>
            <a:custGeom>
              <a:avLst/>
              <a:gdLst>
                <a:gd name="T0" fmla="*/ 0 w 147"/>
                <a:gd name="T1" fmla="*/ 1 h 66"/>
                <a:gd name="T2" fmla="*/ 1 w 147"/>
                <a:gd name="T3" fmla="*/ 0 h 66"/>
                <a:gd name="T4" fmla="*/ 1 w 147"/>
                <a:gd name="T5" fmla="*/ 1 h 66"/>
                <a:gd name="T6" fmla="*/ 1 w 147"/>
                <a:gd name="T7" fmla="*/ 1 h 66"/>
                <a:gd name="T8" fmla="*/ 1 w 147"/>
                <a:gd name="T9" fmla="*/ 1 h 66"/>
                <a:gd name="T10" fmla="*/ 1 w 147"/>
                <a:gd name="T11" fmla="*/ 1 h 66"/>
                <a:gd name="T12" fmla="*/ 1 w 147"/>
                <a:gd name="T13" fmla="*/ 1 h 66"/>
                <a:gd name="T14" fmla="*/ 1 w 147"/>
                <a:gd name="T15" fmla="*/ 1 h 66"/>
                <a:gd name="T16" fmla="*/ 1 w 147"/>
                <a:gd name="T17" fmla="*/ 1 h 66"/>
                <a:gd name="T18" fmla="*/ 0 w 147"/>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66"/>
                <a:gd name="T32" fmla="*/ 147 w 14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66">
                  <a:moveTo>
                    <a:pt x="0" y="8"/>
                  </a:moveTo>
                  <a:lnTo>
                    <a:pt x="139" y="0"/>
                  </a:lnTo>
                  <a:lnTo>
                    <a:pt x="143" y="33"/>
                  </a:lnTo>
                  <a:lnTo>
                    <a:pt x="147" y="66"/>
                  </a:lnTo>
                  <a:lnTo>
                    <a:pt x="136" y="61"/>
                  </a:lnTo>
                  <a:lnTo>
                    <a:pt x="121" y="48"/>
                  </a:lnTo>
                  <a:lnTo>
                    <a:pt x="105" y="45"/>
                  </a:lnTo>
                  <a:lnTo>
                    <a:pt x="82" y="42"/>
                  </a:lnTo>
                  <a:lnTo>
                    <a:pt x="66" y="48"/>
                  </a:lnTo>
                  <a:lnTo>
                    <a:pt x="0" y="8"/>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2" name="Freeform 42"/>
            <p:cNvSpPr>
              <a:spLocks/>
            </p:cNvSpPr>
            <p:nvPr/>
          </p:nvSpPr>
          <p:spPr bwMode="auto">
            <a:xfrm>
              <a:off x="3042" y="2692"/>
              <a:ext cx="81" cy="53"/>
            </a:xfrm>
            <a:custGeom>
              <a:avLst/>
              <a:gdLst>
                <a:gd name="T0" fmla="*/ 0 w 136"/>
                <a:gd name="T1" fmla="*/ 1 h 89"/>
                <a:gd name="T2" fmla="*/ 1 w 136"/>
                <a:gd name="T3" fmla="*/ 1 h 89"/>
                <a:gd name="T4" fmla="*/ 1 w 136"/>
                <a:gd name="T5" fmla="*/ 1 h 89"/>
                <a:gd name="T6" fmla="*/ 1 w 136"/>
                <a:gd name="T7" fmla="*/ 1 h 89"/>
                <a:gd name="T8" fmla="*/ 1 w 136"/>
                <a:gd name="T9" fmla="*/ 0 h 89"/>
                <a:gd name="T10" fmla="*/ 1 w 136"/>
                <a:gd name="T11" fmla="*/ 0 h 89"/>
                <a:gd name="T12" fmla="*/ 1 w 136"/>
                <a:gd name="T13" fmla="*/ 1 h 89"/>
                <a:gd name="T14" fmla="*/ 1 w 136"/>
                <a:gd name="T15" fmla="*/ 1 h 89"/>
                <a:gd name="T16" fmla="*/ 1 w 136"/>
                <a:gd name="T17" fmla="*/ 1 h 89"/>
                <a:gd name="T18" fmla="*/ 1 w 136"/>
                <a:gd name="T19" fmla="*/ 1 h 89"/>
                <a:gd name="T20" fmla="*/ 1 w 136"/>
                <a:gd name="T21" fmla="*/ 1 h 89"/>
                <a:gd name="T22" fmla="*/ 1 w 136"/>
                <a:gd name="T23" fmla="*/ 1 h 89"/>
                <a:gd name="T24" fmla="*/ 1 w 136"/>
                <a:gd name="T25" fmla="*/ 1 h 89"/>
                <a:gd name="T26" fmla="*/ 1 w 136"/>
                <a:gd name="T27" fmla="*/ 1 h 89"/>
                <a:gd name="T28" fmla="*/ 1 w 136"/>
                <a:gd name="T29" fmla="*/ 1 h 89"/>
                <a:gd name="T30" fmla="*/ 0 w 136"/>
                <a:gd name="T31" fmla="*/ 1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89"/>
                <a:gd name="T50" fmla="*/ 136 w 136"/>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89">
                  <a:moveTo>
                    <a:pt x="0" y="72"/>
                  </a:moveTo>
                  <a:lnTo>
                    <a:pt x="3" y="57"/>
                  </a:lnTo>
                  <a:lnTo>
                    <a:pt x="24" y="32"/>
                  </a:lnTo>
                  <a:lnTo>
                    <a:pt x="45" y="5"/>
                  </a:lnTo>
                  <a:lnTo>
                    <a:pt x="78" y="0"/>
                  </a:lnTo>
                  <a:lnTo>
                    <a:pt x="105" y="0"/>
                  </a:lnTo>
                  <a:lnTo>
                    <a:pt x="125" y="6"/>
                  </a:lnTo>
                  <a:lnTo>
                    <a:pt x="130" y="16"/>
                  </a:lnTo>
                  <a:lnTo>
                    <a:pt x="135" y="21"/>
                  </a:lnTo>
                  <a:lnTo>
                    <a:pt x="136" y="30"/>
                  </a:lnTo>
                  <a:lnTo>
                    <a:pt x="121" y="49"/>
                  </a:lnTo>
                  <a:lnTo>
                    <a:pt x="96" y="69"/>
                  </a:lnTo>
                  <a:lnTo>
                    <a:pt x="71" y="77"/>
                  </a:lnTo>
                  <a:lnTo>
                    <a:pt x="48" y="89"/>
                  </a:lnTo>
                  <a:lnTo>
                    <a:pt x="36" y="89"/>
                  </a:lnTo>
                  <a:lnTo>
                    <a:pt x="0" y="72"/>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3" name="Freeform 43"/>
            <p:cNvSpPr>
              <a:spLocks/>
            </p:cNvSpPr>
            <p:nvPr/>
          </p:nvSpPr>
          <p:spPr bwMode="auto">
            <a:xfrm>
              <a:off x="3021" y="2669"/>
              <a:ext cx="88" cy="62"/>
            </a:xfrm>
            <a:custGeom>
              <a:avLst/>
              <a:gdLst>
                <a:gd name="T0" fmla="*/ 1 w 147"/>
                <a:gd name="T1" fmla="*/ 0 h 104"/>
                <a:gd name="T2" fmla="*/ 1 w 147"/>
                <a:gd name="T3" fmla="*/ 1 h 104"/>
                <a:gd name="T4" fmla="*/ 0 w 147"/>
                <a:gd name="T5" fmla="*/ 1 h 104"/>
                <a:gd name="T6" fmla="*/ 1 w 147"/>
                <a:gd name="T7" fmla="*/ 1 h 104"/>
                <a:gd name="T8" fmla="*/ 1 w 147"/>
                <a:gd name="T9" fmla="*/ 1 h 104"/>
                <a:gd name="T10" fmla="*/ 1 w 147"/>
                <a:gd name="T11" fmla="*/ 1 h 104"/>
                <a:gd name="T12" fmla="*/ 1 w 147"/>
                <a:gd name="T13" fmla="*/ 1 h 104"/>
                <a:gd name="T14" fmla="*/ 1 w 147"/>
                <a:gd name="T15" fmla="*/ 1 h 104"/>
                <a:gd name="T16" fmla="*/ 1 w 147"/>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04"/>
                <a:gd name="T29" fmla="*/ 147 w 147"/>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04">
                  <a:moveTo>
                    <a:pt x="33" y="0"/>
                  </a:moveTo>
                  <a:cubicBezTo>
                    <a:pt x="29" y="4"/>
                    <a:pt x="15" y="17"/>
                    <a:pt x="9" y="26"/>
                  </a:cubicBezTo>
                  <a:cubicBezTo>
                    <a:pt x="3" y="35"/>
                    <a:pt x="0" y="41"/>
                    <a:pt x="0" y="51"/>
                  </a:cubicBezTo>
                  <a:cubicBezTo>
                    <a:pt x="0" y="61"/>
                    <a:pt x="2" y="80"/>
                    <a:pt x="7" y="88"/>
                  </a:cubicBezTo>
                  <a:cubicBezTo>
                    <a:pt x="12" y="97"/>
                    <a:pt x="22" y="104"/>
                    <a:pt x="30" y="102"/>
                  </a:cubicBezTo>
                  <a:cubicBezTo>
                    <a:pt x="37" y="99"/>
                    <a:pt x="44" y="83"/>
                    <a:pt x="54" y="73"/>
                  </a:cubicBezTo>
                  <a:cubicBezTo>
                    <a:pt x="64" y="63"/>
                    <a:pt x="77" y="47"/>
                    <a:pt x="90" y="41"/>
                  </a:cubicBezTo>
                  <a:cubicBezTo>
                    <a:pt x="102" y="35"/>
                    <a:pt x="120" y="34"/>
                    <a:pt x="130" y="37"/>
                  </a:cubicBezTo>
                  <a:cubicBezTo>
                    <a:pt x="140" y="39"/>
                    <a:pt x="143" y="47"/>
                    <a:pt x="147" y="54"/>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4" name="Freeform 44"/>
            <p:cNvSpPr>
              <a:spLocks/>
            </p:cNvSpPr>
            <p:nvPr/>
          </p:nvSpPr>
          <p:spPr bwMode="auto">
            <a:xfrm>
              <a:off x="3035" y="2722"/>
              <a:ext cx="127" cy="64"/>
            </a:xfrm>
            <a:custGeom>
              <a:avLst/>
              <a:gdLst>
                <a:gd name="T0" fmla="*/ 1 w 214"/>
                <a:gd name="T1" fmla="*/ 1 h 108"/>
                <a:gd name="T2" fmla="*/ 1 w 214"/>
                <a:gd name="T3" fmla="*/ 1 h 108"/>
                <a:gd name="T4" fmla="*/ 1 w 214"/>
                <a:gd name="T5" fmla="*/ 1 h 108"/>
                <a:gd name="T6" fmla="*/ 1 w 214"/>
                <a:gd name="T7" fmla="*/ 1 h 108"/>
                <a:gd name="T8" fmla="*/ 1 w 214"/>
                <a:gd name="T9" fmla="*/ 1 h 108"/>
                <a:gd name="T10" fmla="*/ 1 w 214"/>
                <a:gd name="T11" fmla="*/ 1 h 108"/>
                <a:gd name="T12" fmla="*/ 1 w 214"/>
                <a:gd name="T13" fmla="*/ 1 h 108"/>
                <a:gd name="T14" fmla="*/ 1 w 214"/>
                <a:gd name="T15" fmla="*/ 1 h 108"/>
                <a:gd name="T16" fmla="*/ 1 w 214"/>
                <a:gd name="T17" fmla="*/ 1 h 108"/>
                <a:gd name="T18" fmla="*/ 1 w 214"/>
                <a:gd name="T19" fmla="*/ 1 h 108"/>
                <a:gd name="T20" fmla="*/ 1 w 214"/>
                <a:gd name="T21" fmla="*/ 1 h 108"/>
                <a:gd name="T22" fmla="*/ 1 w 214"/>
                <a:gd name="T23" fmla="*/ 1 h 108"/>
                <a:gd name="T24" fmla="*/ 1 w 214"/>
                <a:gd name="T25" fmla="*/ 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108"/>
                <a:gd name="T41" fmla="*/ 214 w 214"/>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108">
                  <a:moveTo>
                    <a:pt x="6" y="17"/>
                  </a:moveTo>
                  <a:cubicBezTo>
                    <a:pt x="2" y="31"/>
                    <a:pt x="0" y="45"/>
                    <a:pt x="4" y="55"/>
                  </a:cubicBezTo>
                  <a:cubicBezTo>
                    <a:pt x="8" y="64"/>
                    <a:pt x="19" y="74"/>
                    <a:pt x="29" y="72"/>
                  </a:cubicBezTo>
                  <a:cubicBezTo>
                    <a:pt x="39" y="70"/>
                    <a:pt x="47" y="51"/>
                    <a:pt x="65" y="40"/>
                  </a:cubicBezTo>
                  <a:cubicBezTo>
                    <a:pt x="83" y="29"/>
                    <a:pt x="130" y="8"/>
                    <a:pt x="139" y="4"/>
                  </a:cubicBezTo>
                  <a:cubicBezTo>
                    <a:pt x="148" y="0"/>
                    <a:pt x="131" y="12"/>
                    <a:pt x="122" y="19"/>
                  </a:cubicBezTo>
                  <a:cubicBezTo>
                    <a:pt x="113" y="26"/>
                    <a:pt x="96" y="39"/>
                    <a:pt x="86" y="48"/>
                  </a:cubicBezTo>
                  <a:cubicBezTo>
                    <a:pt x="76" y="57"/>
                    <a:pt x="68" y="67"/>
                    <a:pt x="64" y="75"/>
                  </a:cubicBezTo>
                  <a:cubicBezTo>
                    <a:pt x="60" y="83"/>
                    <a:pt x="59" y="89"/>
                    <a:pt x="61" y="94"/>
                  </a:cubicBezTo>
                  <a:cubicBezTo>
                    <a:pt x="63" y="99"/>
                    <a:pt x="68" y="108"/>
                    <a:pt x="77" y="108"/>
                  </a:cubicBezTo>
                  <a:cubicBezTo>
                    <a:pt x="86" y="108"/>
                    <a:pt x="99" y="100"/>
                    <a:pt x="113" y="94"/>
                  </a:cubicBezTo>
                  <a:cubicBezTo>
                    <a:pt x="127" y="88"/>
                    <a:pt x="144" y="74"/>
                    <a:pt x="161" y="75"/>
                  </a:cubicBezTo>
                  <a:cubicBezTo>
                    <a:pt x="178" y="76"/>
                    <a:pt x="203" y="97"/>
                    <a:pt x="214" y="103"/>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5" name="Freeform 45"/>
            <p:cNvSpPr>
              <a:spLocks/>
            </p:cNvSpPr>
            <p:nvPr/>
          </p:nvSpPr>
          <p:spPr bwMode="auto">
            <a:xfrm>
              <a:off x="3007" y="2647"/>
              <a:ext cx="113" cy="41"/>
            </a:xfrm>
            <a:custGeom>
              <a:avLst/>
              <a:gdLst>
                <a:gd name="T0" fmla="*/ 0 w 228"/>
                <a:gd name="T1" fmla="*/ 0 h 84"/>
                <a:gd name="T2" fmla="*/ 0 w 228"/>
                <a:gd name="T3" fmla="*/ 0 h 84"/>
                <a:gd name="T4" fmla="*/ 0 w 228"/>
                <a:gd name="T5" fmla="*/ 0 h 84"/>
                <a:gd name="T6" fmla="*/ 0 w 228"/>
                <a:gd name="T7" fmla="*/ 0 h 84"/>
                <a:gd name="T8" fmla="*/ 0 w 228"/>
                <a:gd name="T9" fmla="*/ 0 h 84"/>
                <a:gd name="T10" fmla="*/ 0 w 228"/>
                <a:gd name="T11" fmla="*/ 0 h 84"/>
                <a:gd name="T12" fmla="*/ 0 w 228"/>
                <a:gd name="T13" fmla="*/ 0 h 84"/>
                <a:gd name="T14" fmla="*/ 0 60000 65536"/>
                <a:gd name="T15" fmla="*/ 0 60000 65536"/>
                <a:gd name="T16" fmla="*/ 0 60000 65536"/>
                <a:gd name="T17" fmla="*/ 0 60000 65536"/>
                <a:gd name="T18" fmla="*/ 0 60000 65536"/>
                <a:gd name="T19" fmla="*/ 0 60000 65536"/>
                <a:gd name="T20" fmla="*/ 0 60000 65536"/>
                <a:gd name="T21" fmla="*/ 0 w 228"/>
                <a:gd name="T22" fmla="*/ 0 h 84"/>
                <a:gd name="T23" fmla="*/ 228 w 228"/>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84">
                  <a:moveTo>
                    <a:pt x="0" y="54"/>
                  </a:moveTo>
                  <a:cubicBezTo>
                    <a:pt x="1" y="62"/>
                    <a:pt x="2" y="70"/>
                    <a:pt x="7" y="74"/>
                  </a:cubicBezTo>
                  <a:cubicBezTo>
                    <a:pt x="12" y="78"/>
                    <a:pt x="18" y="84"/>
                    <a:pt x="30" y="77"/>
                  </a:cubicBezTo>
                  <a:cubicBezTo>
                    <a:pt x="42" y="70"/>
                    <a:pt x="57" y="42"/>
                    <a:pt x="76" y="30"/>
                  </a:cubicBezTo>
                  <a:cubicBezTo>
                    <a:pt x="95" y="18"/>
                    <a:pt x="121" y="6"/>
                    <a:pt x="142" y="3"/>
                  </a:cubicBezTo>
                  <a:cubicBezTo>
                    <a:pt x="163" y="0"/>
                    <a:pt x="190" y="3"/>
                    <a:pt x="204" y="9"/>
                  </a:cubicBezTo>
                  <a:cubicBezTo>
                    <a:pt x="218" y="15"/>
                    <a:pt x="223" y="26"/>
                    <a:pt x="228" y="38"/>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6" name="Freeform 46"/>
            <p:cNvSpPr>
              <a:spLocks/>
            </p:cNvSpPr>
            <p:nvPr/>
          </p:nvSpPr>
          <p:spPr bwMode="auto">
            <a:xfrm>
              <a:off x="2314" y="3391"/>
              <a:ext cx="117" cy="117"/>
            </a:xfrm>
            <a:custGeom>
              <a:avLst/>
              <a:gdLst>
                <a:gd name="T0" fmla="*/ 0 w 235"/>
                <a:gd name="T1" fmla="*/ 0 h 237"/>
                <a:gd name="T2" fmla="*/ 0 w 235"/>
                <a:gd name="T3" fmla="*/ 0 h 237"/>
                <a:gd name="T4" fmla="*/ 0 w 235"/>
                <a:gd name="T5" fmla="*/ 0 h 237"/>
                <a:gd name="T6" fmla="*/ 0 w 235"/>
                <a:gd name="T7" fmla="*/ 0 h 237"/>
                <a:gd name="T8" fmla="*/ 0 w 235"/>
                <a:gd name="T9" fmla="*/ 0 h 237"/>
                <a:gd name="T10" fmla="*/ 0 w 235"/>
                <a:gd name="T11" fmla="*/ 0 h 237"/>
                <a:gd name="T12" fmla="*/ 0 w 235"/>
                <a:gd name="T13" fmla="*/ 0 h 237"/>
                <a:gd name="T14" fmla="*/ 0 w 235"/>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237"/>
                <a:gd name="T26" fmla="*/ 235 w 235"/>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237">
                  <a:moveTo>
                    <a:pt x="4" y="107"/>
                  </a:moveTo>
                  <a:lnTo>
                    <a:pt x="0" y="237"/>
                  </a:lnTo>
                  <a:lnTo>
                    <a:pt x="220" y="227"/>
                  </a:lnTo>
                  <a:lnTo>
                    <a:pt x="220" y="150"/>
                  </a:lnTo>
                  <a:lnTo>
                    <a:pt x="228" y="77"/>
                  </a:lnTo>
                  <a:lnTo>
                    <a:pt x="235" y="15"/>
                  </a:lnTo>
                  <a:lnTo>
                    <a:pt x="235" y="0"/>
                  </a:lnTo>
                  <a:lnTo>
                    <a:pt x="4" y="107"/>
                  </a:lnTo>
                  <a:close/>
                </a:path>
              </a:pathLst>
            </a:custGeom>
            <a:solidFill>
              <a:schemeClr val="bg1"/>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7" name="Freeform 47"/>
            <p:cNvSpPr>
              <a:spLocks/>
            </p:cNvSpPr>
            <p:nvPr/>
          </p:nvSpPr>
          <p:spPr bwMode="auto">
            <a:xfrm>
              <a:off x="2692" y="3326"/>
              <a:ext cx="185" cy="107"/>
            </a:xfrm>
            <a:custGeom>
              <a:avLst/>
              <a:gdLst>
                <a:gd name="T0" fmla="*/ 0 w 373"/>
                <a:gd name="T1" fmla="*/ 0 h 216"/>
                <a:gd name="T2" fmla="*/ 0 w 373"/>
                <a:gd name="T3" fmla="*/ 0 h 216"/>
                <a:gd name="T4" fmla="*/ 0 w 373"/>
                <a:gd name="T5" fmla="*/ 0 h 216"/>
                <a:gd name="T6" fmla="*/ 0 w 373"/>
                <a:gd name="T7" fmla="*/ 0 h 216"/>
                <a:gd name="T8" fmla="*/ 0 w 373"/>
                <a:gd name="T9" fmla="*/ 0 h 216"/>
                <a:gd name="T10" fmla="*/ 0 60000 65536"/>
                <a:gd name="T11" fmla="*/ 0 60000 65536"/>
                <a:gd name="T12" fmla="*/ 0 60000 65536"/>
                <a:gd name="T13" fmla="*/ 0 60000 65536"/>
                <a:gd name="T14" fmla="*/ 0 60000 65536"/>
                <a:gd name="T15" fmla="*/ 0 w 373"/>
                <a:gd name="T16" fmla="*/ 0 h 216"/>
                <a:gd name="T17" fmla="*/ 373 w 373"/>
                <a:gd name="T18" fmla="*/ 216 h 216"/>
              </a:gdLst>
              <a:ahLst/>
              <a:cxnLst>
                <a:cxn ang="T10">
                  <a:pos x="T0" y="T1"/>
                </a:cxn>
                <a:cxn ang="T11">
                  <a:pos x="T2" y="T3"/>
                </a:cxn>
                <a:cxn ang="T12">
                  <a:pos x="T4" y="T5"/>
                </a:cxn>
                <a:cxn ang="T13">
                  <a:pos x="T6" y="T7"/>
                </a:cxn>
                <a:cxn ang="T14">
                  <a:pos x="T8" y="T9"/>
                </a:cxn>
              </a:cxnLst>
              <a:rect l="T15" t="T16" r="T17" b="T18"/>
              <a:pathLst>
                <a:path w="373" h="216">
                  <a:moveTo>
                    <a:pt x="0" y="18"/>
                  </a:moveTo>
                  <a:lnTo>
                    <a:pt x="142" y="216"/>
                  </a:lnTo>
                  <a:lnTo>
                    <a:pt x="373" y="130"/>
                  </a:lnTo>
                  <a:lnTo>
                    <a:pt x="300" y="0"/>
                  </a:lnTo>
                  <a:lnTo>
                    <a:pt x="0" y="18"/>
                  </a:lnTo>
                  <a:close/>
                </a:path>
              </a:pathLst>
            </a:custGeom>
            <a:solidFill>
              <a:schemeClr val="bg1"/>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8" name="Freeform 48"/>
            <p:cNvSpPr>
              <a:spLocks/>
            </p:cNvSpPr>
            <p:nvPr/>
          </p:nvSpPr>
          <p:spPr bwMode="auto">
            <a:xfrm>
              <a:off x="2181" y="2867"/>
              <a:ext cx="750" cy="608"/>
            </a:xfrm>
            <a:custGeom>
              <a:avLst/>
              <a:gdLst>
                <a:gd name="T0" fmla="*/ 0 w 1512"/>
                <a:gd name="T1" fmla="*/ 0 h 1226"/>
                <a:gd name="T2" fmla="*/ 0 w 1512"/>
                <a:gd name="T3" fmla="*/ 0 h 1226"/>
                <a:gd name="T4" fmla="*/ 0 w 1512"/>
                <a:gd name="T5" fmla="*/ 0 h 1226"/>
                <a:gd name="T6" fmla="*/ 0 w 1512"/>
                <a:gd name="T7" fmla="*/ 0 h 1226"/>
                <a:gd name="T8" fmla="*/ 0 w 1512"/>
                <a:gd name="T9" fmla="*/ 0 h 1226"/>
                <a:gd name="T10" fmla="*/ 0 w 1512"/>
                <a:gd name="T11" fmla="*/ 0 h 1226"/>
                <a:gd name="T12" fmla="*/ 0 w 1512"/>
                <a:gd name="T13" fmla="*/ 0 h 1226"/>
                <a:gd name="T14" fmla="*/ 0 w 1512"/>
                <a:gd name="T15" fmla="*/ 0 h 1226"/>
                <a:gd name="T16" fmla="*/ 0 w 1512"/>
                <a:gd name="T17" fmla="*/ 0 h 1226"/>
                <a:gd name="T18" fmla="*/ 0 w 1512"/>
                <a:gd name="T19" fmla="*/ 0 h 1226"/>
                <a:gd name="T20" fmla="*/ 0 w 1512"/>
                <a:gd name="T21" fmla="*/ 0 h 1226"/>
                <a:gd name="T22" fmla="*/ 0 w 1512"/>
                <a:gd name="T23" fmla="*/ 0 h 1226"/>
                <a:gd name="T24" fmla="*/ 0 w 1512"/>
                <a:gd name="T25" fmla="*/ 0 h 1226"/>
                <a:gd name="T26" fmla="*/ 0 w 1512"/>
                <a:gd name="T27" fmla="*/ 0 h 1226"/>
                <a:gd name="T28" fmla="*/ 0 w 1512"/>
                <a:gd name="T29" fmla="*/ 0 h 1226"/>
                <a:gd name="T30" fmla="*/ 0 w 1512"/>
                <a:gd name="T31" fmla="*/ 0 h 1226"/>
                <a:gd name="T32" fmla="*/ 0 w 1512"/>
                <a:gd name="T33" fmla="*/ 0 h 1226"/>
                <a:gd name="T34" fmla="*/ 0 w 1512"/>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1226"/>
                <a:gd name="T56" fmla="*/ 1512 w 1512"/>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1226">
                  <a:moveTo>
                    <a:pt x="29" y="145"/>
                  </a:moveTo>
                  <a:lnTo>
                    <a:pt x="274" y="38"/>
                  </a:lnTo>
                  <a:lnTo>
                    <a:pt x="422" y="139"/>
                  </a:lnTo>
                  <a:lnTo>
                    <a:pt x="611" y="139"/>
                  </a:lnTo>
                  <a:lnTo>
                    <a:pt x="783" y="89"/>
                  </a:lnTo>
                  <a:lnTo>
                    <a:pt x="875" y="0"/>
                  </a:lnTo>
                  <a:lnTo>
                    <a:pt x="1181" y="0"/>
                  </a:lnTo>
                  <a:lnTo>
                    <a:pt x="1243" y="309"/>
                  </a:lnTo>
                  <a:lnTo>
                    <a:pt x="1077" y="317"/>
                  </a:lnTo>
                  <a:lnTo>
                    <a:pt x="1512" y="948"/>
                  </a:lnTo>
                  <a:lnTo>
                    <a:pt x="1187" y="944"/>
                  </a:lnTo>
                  <a:lnTo>
                    <a:pt x="918" y="981"/>
                  </a:lnTo>
                  <a:lnTo>
                    <a:pt x="734" y="1017"/>
                  </a:lnTo>
                  <a:lnTo>
                    <a:pt x="513" y="1079"/>
                  </a:lnTo>
                  <a:lnTo>
                    <a:pt x="152" y="1226"/>
                  </a:lnTo>
                  <a:lnTo>
                    <a:pt x="225" y="424"/>
                  </a:lnTo>
                  <a:lnTo>
                    <a:pt x="109" y="424"/>
                  </a:lnTo>
                  <a:lnTo>
                    <a:pt x="0" y="163"/>
                  </a:lnTo>
                </a:path>
              </a:pathLst>
            </a:custGeom>
            <a:solidFill>
              <a:schemeClr val="accent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9" name="Oval 49"/>
            <p:cNvSpPr>
              <a:spLocks noChangeArrowheads="1"/>
            </p:cNvSpPr>
            <p:nvPr/>
          </p:nvSpPr>
          <p:spPr bwMode="auto">
            <a:xfrm rot="-1347364">
              <a:off x="2222" y="2423"/>
              <a:ext cx="434" cy="532"/>
            </a:xfrm>
            <a:prstGeom prst="ellipse">
              <a:avLst/>
            </a:prstGeom>
            <a:solidFill>
              <a:schemeClr val="bg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0" name="Freeform 50"/>
            <p:cNvSpPr>
              <a:spLocks/>
            </p:cNvSpPr>
            <p:nvPr/>
          </p:nvSpPr>
          <p:spPr bwMode="auto">
            <a:xfrm>
              <a:off x="2460" y="2742"/>
              <a:ext cx="81" cy="54"/>
            </a:xfrm>
            <a:custGeom>
              <a:avLst/>
              <a:gdLst>
                <a:gd name="T0" fmla="*/ 0 w 164"/>
                <a:gd name="T1" fmla="*/ 0 h 109"/>
                <a:gd name="T2" fmla="*/ 0 w 164"/>
                <a:gd name="T3" fmla="*/ 0 h 109"/>
                <a:gd name="T4" fmla="*/ 0 w 164"/>
                <a:gd name="T5" fmla="*/ 0 h 109"/>
                <a:gd name="T6" fmla="*/ 0 w 164"/>
                <a:gd name="T7" fmla="*/ 0 h 109"/>
                <a:gd name="T8" fmla="*/ 0 w 164"/>
                <a:gd name="T9" fmla="*/ 0 h 109"/>
                <a:gd name="T10" fmla="*/ 0 w 164"/>
                <a:gd name="T11" fmla="*/ 0 h 109"/>
                <a:gd name="T12" fmla="*/ 0 w 164"/>
                <a:gd name="T13" fmla="*/ 0 h 109"/>
                <a:gd name="T14" fmla="*/ 0 w 164"/>
                <a:gd name="T15" fmla="*/ 0 h 109"/>
                <a:gd name="T16" fmla="*/ 0 w 164"/>
                <a:gd name="T17" fmla="*/ 0 h 109"/>
                <a:gd name="T18" fmla="*/ 0 w 164"/>
                <a:gd name="T19" fmla="*/ 0 h 109"/>
                <a:gd name="T20" fmla="*/ 0 w 164"/>
                <a:gd name="T21" fmla="*/ 0 h 109"/>
                <a:gd name="T22" fmla="*/ 0 w 164"/>
                <a:gd name="T23" fmla="*/ 0 h 109"/>
                <a:gd name="T24" fmla="*/ 0 w 164"/>
                <a:gd name="T25" fmla="*/ 0 h 109"/>
                <a:gd name="T26" fmla="*/ 0 w 164"/>
                <a:gd name="T27" fmla="*/ 0 h 109"/>
                <a:gd name="T28" fmla="*/ 0 w 164"/>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4"/>
                <a:gd name="T46" fmla="*/ 0 h 109"/>
                <a:gd name="T47" fmla="*/ 164 w 164"/>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4" h="109">
                  <a:moveTo>
                    <a:pt x="10" y="102"/>
                  </a:moveTo>
                  <a:cubicBezTo>
                    <a:pt x="7" y="95"/>
                    <a:pt x="0" y="76"/>
                    <a:pt x="1" y="62"/>
                  </a:cubicBezTo>
                  <a:cubicBezTo>
                    <a:pt x="2" y="48"/>
                    <a:pt x="10" y="29"/>
                    <a:pt x="19" y="20"/>
                  </a:cubicBezTo>
                  <a:cubicBezTo>
                    <a:pt x="28" y="11"/>
                    <a:pt x="40" y="8"/>
                    <a:pt x="53" y="5"/>
                  </a:cubicBezTo>
                  <a:cubicBezTo>
                    <a:pt x="66" y="2"/>
                    <a:pt x="82" y="0"/>
                    <a:pt x="95" y="0"/>
                  </a:cubicBezTo>
                  <a:cubicBezTo>
                    <a:pt x="108" y="0"/>
                    <a:pt x="121" y="1"/>
                    <a:pt x="131" y="6"/>
                  </a:cubicBezTo>
                  <a:cubicBezTo>
                    <a:pt x="141" y="11"/>
                    <a:pt x="147" y="20"/>
                    <a:pt x="152" y="27"/>
                  </a:cubicBezTo>
                  <a:cubicBezTo>
                    <a:pt x="157" y="34"/>
                    <a:pt x="164" y="39"/>
                    <a:pt x="163" y="47"/>
                  </a:cubicBezTo>
                  <a:cubicBezTo>
                    <a:pt x="162" y="55"/>
                    <a:pt x="153" y="70"/>
                    <a:pt x="148" y="75"/>
                  </a:cubicBezTo>
                  <a:cubicBezTo>
                    <a:pt x="143" y="80"/>
                    <a:pt x="138" y="77"/>
                    <a:pt x="131" y="77"/>
                  </a:cubicBezTo>
                  <a:cubicBezTo>
                    <a:pt x="124" y="77"/>
                    <a:pt x="113" y="71"/>
                    <a:pt x="103" y="72"/>
                  </a:cubicBezTo>
                  <a:cubicBezTo>
                    <a:pt x="93" y="73"/>
                    <a:pt x="80" y="81"/>
                    <a:pt x="71" y="86"/>
                  </a:cubicBezTo>
                  <a:cubicBezTo>
                    <a:pt x="62" y="91"/>
                    <a:pt x="57" y="102"/>
                    <a:pt x="49" y="105"/>
                  </a:cubicBezTo>
                  <a:cubicBezTo>
                    <a:pt x="41" y="108"/>
                    <a:pt x="27" y="107"/>
                    <a:pt x="20" y="107"/>
                  </a:cubicBezTo>
                  <a:cubicBezTo>
                    <a:pt x="13" y="107"/>
                    <a:pt x="13" y="109"/>
                    <a:pt x="10" y="102"/>
                  </a:cubicBezTo>
                  <a:close/>
                </a:path>
              </a:pathLst>
            </a:custGeom>
            <a:solidFill>
              <a:srgbClr val="FF6969"/>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1" name="Oval 51"/>
            <p:cNvSpPr>
              <a:spLocks noChangeArrowheads="1"/>
            </p:cNvSpPr>
            <p:nvPr/>
          </p:nvSpPr>
          <p:spPr bwMode="auto">
            <a:xfrm rot="-940369">
              <a:off x="2345" y="2519"/>
              <a:ext cx="91" cy="143"/>
            </a:xfrm>
            <a:prstGeom prst="ellipse">
              <a:avLst/>
            </a:prstGeom>
            <a:solidFill>
              <a:srgbClr val="FF3300"/>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2" name="Oval 52"/>
            <p:cNvSpPr>
              <a:spLocks noChangeArrowheads="1"/>
            </p:cNvSpPr>
            <p:nvPr/>
          </p:nvSpPr>
          <p:spPr bwMode="auto">
            <a:xfrm rot="-940369">
              <a:off x="2443" y="2489"/>
              <a:ext cx="91" cy="143"/>
            </a:xfrm>
            <a:prstGeom prst="ellipse">
              <a:avLst/>
            </a:prstGeom>
            <a:solidFill>
              <a:srgbClr val="FF3300"/>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3" name="Oval 53"/>
            <p:cNvSpPr>
              <a:spLocks noChangeArrowheads="1"/>
            </p:cNvSpPr>
            <p:nvPr/>
          </p:nvSpPr>
          <p:spPr bwMode="auto">
            <a:xfrm>
              <a:off x="2381" y="2571"/>
              <a:ext cx="28" cy="28"/>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4" name="Oval 54"/>
            <p:cNvSpPr>
              <a:spLocks noChangeArrowheads="1"/>
            </p:cNvSpPr>
            <p:nvPr/>
          </p:nvSpPr>
          <p:spPr bwMode="auto">
            <a:xfrm>
              <a:off x="2461" y="2550"/>
              <a:ext cx="28" cy="28"/>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5" name="Freeform 55"/>
            <p:cNvSpPr>
              <a:spLocks/>
            </p:cNvSpPr>
            <p:nvPr/>
          </p:nvSpPr>
          <p:spPr bwMode="auto">
            <a:xfrm>
              <a:off x="2472" y="2640"/>
              <a:ext cx="39" cy="47"/>
            </a:xfrm>
            <a:custGeom>
              <a:avLst/>
              <a:gdLst>
                <a:gd name="T0" fmla="*/ 1 w 77"/>
                <a:gd name="T1" fmla="*/ 0 h 94"/>
                <a:gd name="T2" fmla="*/ 1 w 77"/>
                <a:gd name="T3" fmla="*/ 1 h 94"/>
                <a:gd name="T4" fmla="*/ 1 w 77"/>
                <a:gd name="T5" fmla="*/ 1 h 94"/>
                <a:gd name="T6" fmla="*/ 1 w 77"/>
                <a:gd name="T7" fmla="*/ 1 h 94"/>
                <a:gd name="T8" fmla="*/ 1 w 77"/>
                <a:gd name="T9" fmla="*/ 1 h 94"/>
                <a:gd name="T10" fmla="*/ 1 w 77"/>
                <a:gd name="T11" fmla="*/ 1 h 94"/>
                <a:gd name="T12" fmla="*/ 0 w 77"/>
                <a:gd name="T13" fmla="*/ 1 h 94"/>
                <a:gd name="T14" fmla="*/ 0 60000 65536"/>
                <a:gd name="T15" fmla="*/ 0 60000 65536"/>
                <a:gd name="T16" fmla="*/ 0 60000 65536"/>
                <a:gd name="T17" fmla="*/ 0 60000 65536"/>
                <a:gd name="T18" fmla="*/ 0 60000 65536"/>
                <a:gd name="T19" fmla="*/ 0 60000 65536"/>
                <a:gd name="T20" fmla="*/ 0 60000 65536"/>
                <a:gd name="T21" fmla="*/ 0 w 77"/>
                <a:gd name="T22" fmla="*/ 0 h 94"/>
                <a:gd name="T23" fmla="*/ 77 w 7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94">
                  <a:moveTo>
                    <a:pt x="19" y="0"/>
                  </a:moveTo>
                  <a:cubicBezTo>
                    <a:pt x="32" y="10"/>
                    <a:pt x="45" y="20"/>
                    <a:pt x="54" y="28"/>
                  </a:cubicBezTo>
                  <a:cubicBezTo>
                    <a:pt x="63" y="36"/>
                    <a:pt x="73" y="39"/>
                    <a:pt x="75" y="48"/>
                  </a:cubicBezTo>
                  <a:cubicBezTo>
                    <a:pt x="77" y="57"/>
                    <a:pt x="75" y="77"/>
                    <a:pt x="69" y="84"/>
                  </a:cubicBezTo>
                  <a:cubicBezTo>
                    <a:pt x="63" y="91"/>
                    <a:pt x="47" y="90"/>
                    <a:pt x="39" y="91"/>
                  </a:cubicBezTo>
                  <a:cubicBezTo>
                    <a:pt x="31" y="92"/>
                    <a:pt x="24" y="94"/>
                    <a:pt x="18" y="93"/>
                  </a:cubicBezTo>
                  <a:cubicBezTo>
                    <a:pt x="12" y="92"/>
                    <a:pt x="6" y="88"/>
                    <a:pt x="0" y="84"/>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6" name="Freeform 56"/>
            <p:cNvSpPr>
              <a:spLocks/>
            </p:cNvSpPr>
            <p:nvPr/>
          </p:nvSpPr>
          <p:spPr bwMode="auto">
            <a:xfrm>
              <a:off x="2347" y="2155"/>
              <a:ext cx="33" cy="283"/>
            </a:xfrm>
            <a:custGeom>
              <a:avLst/>
              <a:gdLst>
                <a:gd name="T0" fmla="*/ 1 w 65"/>
                <a:gd name="T1" fmla="*/ 0 h 570"/>
                <a:gd name="T2" fmla="*/ 1 w 65"/>
                <a:gd name="T3" fmla="*/ 0 h 570"/>
                <a:gd name="T4" fmla="*/ 1 w 65"/>
                <a:gd name="T5" fmla="*/ 0 h 570"/>
                <a:gd name="T6" fmla="*/ 1 w 65"/>
                <a:gd name="T7" fmla="*/ 0 h 570"/>
                <a:gd name="T8" fmla="*/ 1 w 65"/>
                <a:gd name="T9" fmla="*/ 0 h 570"/>
                <a:gd name="T10" fmla="*/ 1 w 65"/>
                <a:gd name="T11" fmla="*/ 0 h 570"/>
                <a:gd name="T12" fmla="*/ 0 60000 65536"/>
                <a:gd name="T13" fmla="*/ 0 60000 65536"/>
                <a:gd name="T14" fmla="*/ 0 60000 65536"/>
                <a:gd name="T15" fmla="*/ 0 60000 65536"/>
                <a:gd name="T16" fmla="*/ 0 60000 65536"/>
                <a:gd name="T17" fmla="*/ 0 60000 65536"/>
                <a:gd name="T18" fmla="*/ 0 w 65"/>
                <a:gd name="T19" fmla="*/ 0 h 570"/>
                <a:gd name="T20" fmla="*/ 65 w 65"/>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65" h="570">
                  <a:moveTo>
                    <a:pt x="55" y="570"/>
                  </a:moveTo>
                  <a:cubicBezTo>
                    <a:pt x="46" y="499"/>
                    <a:pt x="37" y="428"/>
                    <a:pt x="28" y="390"/>
                  </a:cubicBezTo>
                  <a:cubicBezTo>
                    <a:pt x="19" y="352"/>
                    <a:pt x="2" y="356"/>
                    <a:pt x="1" y="339"/>
                  </a:cubicBezTo>
                  <a:cubicBezTo>
                    <a:pt x="0" y="322"/>
                    <a:pt x="9" y="309"/>
                    <a:pt x="19" y="285"/>
                  </a:cubicBezTo>
                  <a:cubicBezTo>
                    <a:pt x="29" y="261"/>
                    <a:pt x="57" y="245"/>
                    <a:pt x="61" y="198"/>
                  </a:cubicBezTo>
                  <a:cubicBezTo>
                    <a:pt x="65" y="151"/>
                    <a:pt x="54" y="75"/>
                    <a:pt x="43"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7" name="Freeform 57"/>
            <p:cNvSpPr>
              <a:spLocks/>
            </p:cNvSpPr>
            <p:nvPr/>
          </p:nvSpPr>
          <p:spPr bwMode="auto">
            <a:xfrm>
              <a:off x="2436" y="2139"/>
              <a:ext cx="56" cy="299"/>
            </a:xfrm>
            <a:custGeom>
              <a:avLst/>
              <a:gdLst>
                <a:gd name="T0" fmla="*/ 1 w 112"/>
                <a:gd name="T1" fmla="*/ 0 h 603"/>
                <a:gd name="T2" fmla="*/ 1 w 112"/>
                <a:gd name="T3" fmla="*/ 0 h 603"/>
                <a:gd name="T4" fmla="*/ 1 w 112"/>
                <a:gd name="T5" fmla="*/ 0 h 603"/>
                <a:gd name="T6" fmla="*/ 1 w 112"/>
                <a:gd name="T7" fmla="*/ 0 h 603"/>
                <a:gd name="T8" fmla="*/ 1 w 112"/>
                <a:gd name="T9" fmla="*/ 0 h 603"/>
                <a:gd name="T10" fmla="*/ 1 w 112"/>
                <a:gd name="T11" fmla="*/ 0 h 603"/>
                <a:gd name="T12" fmla="*/ 1 w 112"/>
                <a:gd name="T13" fmla="*/ 0 h 603"/>
                <a:gd name="T14" fmla="*/ 1 w 112"/>
                <a:gd name="T15" fmla="*/ 0 h 603"/>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603"/>
                <a:gd name="T26" fmla="*/ 112 w 112"/>
                <a:gd name="T27" fmla="*/ 603 h 6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603">
                  <a:moveTo>
                    <a:pt x="32" y="603"/>
                  </a:moveTo>
                  <a:cubicBezTo>
                    <a:pt x="28" y="555"/>
                    <a:pt x="25" y="507"/>
                    <a:pt x="20" y="474"/>
                  </a:cubicBezTo>
                  <a:cubicBezTo>
                    <a:pt x="15" y="441"/>
                    <a:pt x="0" y="429"/>
                    <a:pt x="2" y="405"/>
                  </a:cubicBezTo>
                  <a:cubicBezTo>
                    <a:pt x="4" y="381"/>
                    <a:pt x="19" y="354"/>
                    <a:pt x="35" y="330"/>
                  </a:cubicBezTo>
                  <a:cubicBezTo>
                    <a:pt x="51" y="306"/>
                    <a:pt x="90" y="283"/>
                    <a:pt x="101" y="258"/>
                  </a:cubicBezTo>
                  <a:cubicBezTo>
                    <a:pt x="112" y="233"/>
                    <a:pt x="107" y="205"/>
                    <a:pt x="101" y="180"/>
                  </a:cubicBezTo>
                  <a:cubicBezTo>
                    <a:pt x="95" y="155"/>
                    <a:pt x="70" y="138"/>
                    <a:pt x="65" y="108"/>
                  </a:cubicBezTo>
                  <a:cubicBezTo>
                    <a:pt x="60" y="78"/>
                    <a:pt x="64" y="39"/>
                    <a:pt x="68"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8" name="Freeform 58"/>
            <p:cNvSpPr>
              <a:spLocks/>
            </p:cNvSpPr>
            <p:nvPr/>
          </p:nvSpPr>
          <p:spPr bwMode="auto">
            <a:xfrm>
              <a:off x="2513" y="2205"/>
              <a:ext cx="57" cy="242"/>
            </a:xfrm>
            <a:custGeom>
              <a:avLst/>
              <a:gdLst>
                <a:gd name="T0" fmla="*/ 0 w 115"/>
                <a:gd name="T1" fmla="*/ 0 h 489"/>
                <a:gd name="T2" fmla="*/ 0 w 115"/>
                <a:gd name="T3" fmla="*/ 0 h 489"/>
                <a:gd name="T4" fmla="*/ 0 w 115"/>
                <a:gd name="T5" fmla="*/ 0 h 489"/>
                <a:gd name="T6" fmla="*/ 0 w 115"/>
                <a:gd name="T7" fmla="*/ 0 h 489"/>
                <a:gd name="T8" fmla="*/ 0 w 115"/>
                <a:gd name="T9" fmla="*/ 0 h 489"/>
                <a:gd name="T10" fmla="*/ 0 w 115"/>
                <a:gd name="T11" fmla="*/ 0 h 489"/>
                <a:gd name="T12" fmla="*/ 0 60000 65536"/>
                <a:gd name="T13" fmla="*/ 0 60000 65536"/>
                <a:gd name="T14" fmla="*/ 0 60000 65536"/>
                <a:gd name="T15" fmla="*/ 0 60000 65536"/>
                <a:gd name="T16" fmla="*/ 0 60000 65536"/>
                <a:gd name="T17" fmla="*/ 0 60000 65536"/>
                <a:gd name="T18" fmla="*/ 0 w 115"/>
                <a:gd name="T19" fmla="*/ 0 h 489"/>
                <a:gd name="T20" fmla="*/ 115 w 115"/>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115" h="489">
                  <a:moveTo>
                    <a:pt x="22" y="489"/>
                  </a:moveTo>
                  <a:cubicBezTo>
                    <a:pt x="11" y="429"/>
                    <a:pt x="0" y="369"/>
                    <a:pt x="4" y="339"/>
                  </a:cubicBezTo>
                  <a:cubicBezTo>
                    <a:pt x="8" y="309"/>
                    <a:pt x="35" y="321"/>
                    <a:pt x="49" y="306"/>
                  </a:cubicBezTo>
                  <a:cubicBezTo>
                    <a:pt x="63" y="291"/>
                    <a:pt x="79" y="271"/>
                    <a:pt x="88" y="246"/>
                  </a:cubicBezTo>
                  <a:cubicBezTo>
                    <a:pt x="97" y="221"/>
                    <a:pt x="99" y="197"/>
                    <a:pt x="103" y="156"/>
                  </a:cubicBezTo>
                  <a:cubicBezTo>
                    <a:pt x="107" y="115"/>
                    <a:pt x="111" y="57"/>
                    <a:pt x="115"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9" name="Freeform 59"/>
            <p:cNvSpPr>
              <a:spLocks/>
            </p:cNvSpPr>
            <p:nvPr/>
          </p:nvSpPr>
          <p:spPr bwMode="auto">
            <a:xfrm>
              <a:off x="2579" y="2270"/>
              <a:ext cx="80" cy="241"/>
            </a:xfrm>
            <a:custGeom>
              <a:avLst/>
              <a:gdLst>
                <a:gd name="T0" fmla="*/ 0 w 162"/>
                <a:gd name="T1" fmla="*/ 0 h 486"/>
                <a:gd name="T2" fmla="*/ 0 w 162"/>
                <a:gd name="T3" fmla="*/ 0 h 486"/>
                <a:gd name="T4" fmla="*/ 0 w 162"/>
                <a:gd name="T5" fmla="*/ 0 h 486"/>
                <a:gd name="T6" fmla="*/ 0 w 162"/>
                <a:gd name="T7" fmla="*/ 0 h 486"/>
                <a:gd name="T8" fmla="*/ 0 w 162"/>
                <a:gd name="T9" fmla="*/ 0 h 486"/>
                <a:gd name="T10" fmla="*/ 0 w 162"/>
                <a:gd name="T11" fmla="*/ 0 h 486"/>
                <a:gd name="T12" fmla="*/ 0 60000 65536"/>
                <a:gd name="T13" fmla="*/ 0 60000 65536"/>
                <a:gd name="T14" fmla="*/ 0 60000 65536"/>
                <a:gd name="T15" fmla="*/ 0 60000 65536"/>
                <a:gd name="T16" fmla="*/ 0 60000 65536"/>
                <a:gd name="T17" fmla="*/ 0 60000 65536"/>
                <a:gd name="T18" fmla="*/ 0 w 162"/>
                <a:gd name="T19" fmla="*/ 0 h 486"/>
                <a:gd name="T20" fmla="*/ 162 w 162"/>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162" h="486">
                  <a:moveTo>
                    <a:pt x="3" y="486"/>
                  </a:moveTo>
                  <a:cubicBezTo>
                    <a:pt x="1" y="441"/>
                    <a:pt x="0" y="397"/>
                    <a:pt x="3" y="360"/>
                  </a:cubicBezTo>
                  <a:cubicBezTo>
                    <a:pt x="6" y="323"/>
                    <a:pt x="13" y="286"/>
                    <a:pt x="24" y="264"/>
                  </a:cubicBezTo>
                  <a:cubicBezTo>
                    <a:pt x="35" y="242"/>
                    <a:pt x="57" y="238"/>
                    <a:pt x="72" y="225"/>
                  </a:cubicBezTo>
                  <a:cubicBezTo>
                    <a:pt x="87" y="212"/>
                    <a:pt x="102" y="223"/>
                    <a:pt x="117" y="186"/>
                  </a:cubicBezTo>
                  <a:cubicBezTo>
                    <a:pt x="132" y="149"/>
                    <a:pt x="147" y="74"/>
                    <a:pt x="162"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0" name="Freeform 60"/>
            <p:cNvSpPr>
              <a:spLocks/>
            </p:cNvSpPr>
            <p:nvPr/>
          </p:nvSpPr>
          <p:spPr bwMode="auto">
            <a:xfrm>
              <a:off x="2186" y="2682"/>
              <a:ext cx="96" cy="104"/>
            </a:xfrm>
            <a:custGeom>
              <a:avLst/>
              <a:gdLst>
                <a:gd name="T0" fmla="*/ 1 w 169"/>
                <a:gd name="T1" fmla="*/ 0 h 208"/>
                <a:gd name="T2" fmla="*/ 1 w 169"/>
                <a:gd name="T3" fmla="*/ 1 h 208"/>
                <a:gd name="T4" fmla="*/ 1 w 169"/>
                <a:gd name="T5" fmla="*/ 1 h 208"/>
                <a:gd name="T6" fmla="*/ 1 w 169"/>
                <a:gd name="T7" fmla="*/ 1 h 208"/>
                <a:gd name="T8" fmla="*/ 1 w 169"/>
                <a:gd name="T9" fmla="*/ 1 h 208"/>
                <a:gd name="T10" fmla="*/ 1 w 169"/>
                <a:gd name="T11" fmla="*/ 1 h 208"/>
                <a:gd name="T12" fmla="*/ 0 60000 65536"/>
                <a:gd name="T13" fmla="*/ 0 60000 65536"/>
                <a:gd name="T14" fmla="*/ 0 60000 65536"/>
                <a:gd name="T15" fmla="*/ 0 60000 65536"/>
                <a:gd name="T16" fmla="*/ 0 60000 65536"/>
                <a:gd name="T17" fmla="*/ 0 60000 65536"/>
                <a:gd name="T18" fmla="*/ 0 w 169"/>
                <a:gd name="T19" fmla="*/ 0 h 208"/>
                <a:gd name="T20" fmla="*/ 169 w 169"/>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69" h="208">
                  <a:moveTo>
                    <a:pt x="76" y="0"/>
                  </a:moveTo>
                  <a:cubicBezTo>
                    <a:pt x="50" y="11"/>
                    <a:pt x="25" y="23"/>
                    <a:pt x="13" y="39"/>
                  </a:cubicBezTo>
                  <a:cubicBezTo>
                    <a:pt x="1" y="55"/>
                    <a:pt x="1" y="71"/>
                    <a:pt x="1" y="93"/>
                  </a:cubicBezTo>
                  <a:cubicBezTo>
                    <a:pt x="1" y="115"/>
                    <a:pt x="0" y="152"/>
                    <a:pt x="10" y="171"/>
                  </a:cubicBezTo>
                  <a:cubicBezTo>
                    <a:pt x="20" y="190"/>
                    <a:pt x="38" y="208"/>
                    <a:pt x="64" y="207"/>
                  </a:cubicBezTo>
                  <a:cubicBezTo>
                    <a:pt x="90" y="206"/>
                    <a:pt x="129" y="184"/>
                    <a:pt x="169" y="162"/>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1" name="Freeform 61"/>
            <p:cNvSpPr>
              <a:spLocks/>
            </p:cNvSpPr>
            <p:nvPr/>
          </p:nvSpPr>
          <p:spPr bwMode="auto">
            <a:xfrm>
              <a:off x="3105" y="2655"/>
              <a:ext cx="24" cy="45"/>
            </a:xfrm>
            <a:custGeom>
              <a:avLst/>
              <a:gdLst>
                <a:gd name="T0" fmla="*/ 0 w 40"/>
                <a:gd name="T1" fmla="*/ 0 h 77"/>
                <a:gd name="T2" fmla="*/ 1 w 40"/>
                <a:gd name="T3" fmla="*/ 0 h 77"/>
                <a:gd name="T4" fmla="*/ 1 w 40"/>
                <a:gd name="T5" fmla="*/ 1 h 77"/>
                <a:gd name="T6" fmla="*/ 1 w 40"/>
                <a:gd name="T7" fmla="*/ 1 h 77"/>
                <a:gd name="T8" fmla="*/ 0 w 40"/>
                <a:gd name="T9" fmla="*/ 0 h 77"/>
                <a:gd name="T10" fmla="*/ 0 60000 65536"/>
                <a:gd name="T11" fmla="*/ 0 60000 65536"/>
                <a:gd name="T12" fmla="*/ 0 60000 65536"/>
                <a:gd name="T13" fmla="*/ 0 60000 65536"/>
                <a:gd name="T14" fmla="*/ 0 60000 65536"/>
                <a:gd name="T15" fmla="*/ 0 w 40"/>
                <a:gd name="T16" fmla="*/ 0 h 77"/>
                <a:gd name="T17" fmla="*/ 40 w 40"/>
                <a:gd name="T18" fmla="*/ 77 h 77"/>
              </a:gdLst>
              <a:ahLst/>
              <a:cxnLst>
                <a:cxn ang="T10">
                  <a:pos x="T0" y="T1"/>
                </a:cxn>
                <a:cxn ang="T11">
                  <a:pos x="T2" y="T3"/>
                </a:cxn>
                <a:cxn ang="T12">
                  <a:pos x="T4" y="T5"/>
                </a:cxn>
                <a:cxn ang="T13">
                  <a:pos x="T6" y="T7"/>
                </a:cxn>
                <a:cxn ang="T14">
                  <a:pos x="T8" y="T9"/>
                </a:cxn>
              </a:cxnLst>
              <a:rect l="T15" t="T16" r="T17" b="T18"/>
              <a:pathLst>
                <a:path w="40" h="77">
                  <a:moveTo>
                    <a:pt x="0" y="0"/>
                  </a:moveTo>
                  <a:lnTo>
                    <a:pt x="27" y="0"/>
                  </a:lnTo>
                  <a:lnTo>
                    <a:pt x="40" y="77"/>
                  </a:lnTo>
                  <a:lnTo>
                    <a:pt x="25" y="75"/>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2" name="Freeform 62"/>
            <p:cNvSpPr>
              <a:spLocks/>
            </p:cNvSpPr>
            <p:nvPr/>
          </p:nvSpPr>
          <p:spPr bwMode="auto">
            <a:xfrm>
              <a:off x="3104" y="2627"/>
              <a:ext cx="16" cy="27"/>
            </a:xfrm>
            <a:custGeom>
              <a:avLst/>
              <a:gdLst>
                <a:gd name="T0" fmla="*/ 0 w 27"/>
                <a:gd name="T1" fmla="*/ 0 h 45"/>
                <a:gd name="T2" fmla="*/ 1 w 27"/>
                <a:gd name="T3" fmla="*/ 1 h 45"/>
                <a:gd name="T4" fmla="*/ 1 w 27"/>
                <a:gd name="T5" fmla="*/ 1 h 45"/>
                <a:gd name="T6" fmla="*/ 1 w 27"/>
                <a:gd name="T7" fmla="*/ 1 h 45"/>
                <a:gd name="T8" fmla="*/ 0 w 27"/>
                <a:gd name="T9" fmla="*/ 0 h 45"/>
                <a:gd name="T10" fmla="*/ 0 60000 65536"/>
                <a:gd name="T11" fmla="*/ 0 60000 65536"/>
                <a:gd name="T12" fmla="*/ 0 60000 65536"/>
                <a:gd name="T13" fmla="*/ 0 60000 65536"/>
                <a:gd name="T14" fmla="*/ 0 60000 65536"/>
                <a:gd name="T15" fmla="*/ 0 w 27"/>
                <a:gd name="T16" fmla="*/ 0 h 45"/>
                <a:gd name="T17" fmla="*/ 27 w 27"/>
                <a:gd name="T18" fmla="*/ 45 h 45"/>
              </a:gdLst>
              <a:ahLst/>
              <a:cxnLst>
                <a:cxn ang="T10">
                  <a:pos x="T0" y="T1"/>
                </a:cxn>
                <a:cxn ang="T11">
                  <a:pos x="T2" y="T3"/>
                </a:cxn>
                <a:cxn ang="T12">
                  <a:pos x="T4" y="T5"/>
                </a:cxn>
                <a:cxn ang="T13">
                  <a:pos x="T6" y="T7"/>
                </a:cxn>
                <a:cxn ang="T14">
                  <a:pos x="T8" y="T9"/>
                </a:cxn>
              </a:cxnLst>
              <a:rect l="T15" t="T16" r="T17" b="T18"/>
              <a:pathLst>
                <a:path w="27" h="45">
                  <a:moveTo>
                    <a:pt x="0" y="0"/>
                  </a:moveTo>
                  <a:lnTo>
                    <a:pt x="23" y="4"/>
                  </a:lnTo>
                  <a:lnTo>
                    <a:pt x="27" y="45"/>
                  </a:lnTo>
                  <a:lnTo>
                    <a:pt x="9" y="3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3" name="Freeform 63"/>
            <p:cNvSpPr>
              <a:spLocks/>
            </p:cNvSpPr>
            <p:nvPr/>
          </p:nvSpPr>
          <p:spPr bwMode="auto">
            <a:xfrm>
              <a:off x="3101" y="2695"/>
              <a:ext cx="34" cy="25"/>
            </a:xfrm>
            <a:custGeom>
              <a:avLst/>
              <a:gdLst>
                <a:gd name="T0" fmla="*/ 0 w 57"/>
                <a:gd name="T1" fmla="*/ 0 h 42"/>
                <a:gd name="T2" fmla="*/ 1 w 57"/>
                <a:gd name="T3" fmla="*/ 0 h 42"/>
                <a:gd name="T4" fmla="*/ 1 w 57"/>
                <a:gd name="T5" fmla="*/ 0 h 42"/>
                <a:gd name="T6" fmla="*/ 1 w 57"/>
                <a:gd name="T7" fmla="*/ 1 h 42"/>
                <a:gd name="T8" fmla="*/ 1 w 57"/>
                <a:gd name="T9" fmla="*/ 1 h 42"/>
                <a:gd name="T10" fmla="*/ 0 w 57"/>
                <a:gd name="T11" fmla="*/ 0 h 42"/>
                <a:gd name="T12" fmla="*/ 0 60000 65536"/>
                <a:gd name="T13" fmla="*/ 0 60000 65536"/>
                <a:gd name="T14" fmla="*/ 0 60000 65536"/>
                <a:gd name="T15" fmla="*/ 0 60000 65536"/>
                <a:gd name="T16" fmla="*/ 0 60000 65536"/>
                <a:gd name="T17" fmla="*/ 0 60000 65536"/>
                <a:gd name="T18" fmla="*/ 0 w 57"/>
                <a:gd name="T19" fmla="*/ 0 h 42"/>
                <a:gd name="T20" fmla="*/ 57 w 5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7" h="42">
                  <a:moveTo>
                    <a:pt x="0" y="0"/>
                  </a:moveTo>
                  <a:cubicBezTo>
                    <a:pt x="9" y="0"/>
                    <a:pt x="18" y="0"/>
                    <a:pt x="27" y="0"/>
                  </a:cubicBezTo>
                  <a:lnTo>
                    <a:pt x="57" y="0"/>
                  </a:lnTo>
                  <a:lnTo>
                    <a:pt x="39" y="42"/>
                  </a:lnTo>
                  <a:lnTo>
                    <a:pt x="15" y="42"/>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4" name="Freeform 64"/>
            <p:cNvSpPr>
              <a:spLocks/>
            </p:cNvSpPr>
            <p:nvPr/>
          </p:nvSpPr>
          <p:spPr bwMode="auto">
            <a:xfrm>
              <a:off x="3047" y="2651"/>
              <a:ext cx="81" cy="30"/>
            </a:xfrm>
            <a:custGeom>
              <a:avLst/>
              <a:gdLst>
                <a:gd name="T0" fmla="*/ 0 w 137"/>
                <a:gd name="T1" fmla="*/ 1 h 50"/>
                <a:gd name="T2" fmla="*/ 1 w 137"/>
                <a:gd name="T3" fmla="*/ 1 h 50"/>
                <a:gd name="T4" fmla="*/ 1 w 137"/>
                <a:gd name="T5" fmla="*/ 0 h 50"/>
                <a:gd name="T6" fmla="*/ 1 w 137"/>
                <a:gd name="T7" fmla="*/ 1 h 50"/>
                <a:gd name="T8" fmla="*/ 1 w 137"/>
                <a:gd name="T9" fmla="*/ 1 h 50"/>
                <a:gd name="T10" fmla="*/ 1 w 137"/>
                <a:gd name="T11" fmla="*/ 1 h 50"/>
                <a:gd name="T12" fmla="*/ 1 w 137"/>
                <a:gd name="T13" fmla="*/ 1 h 50"/>
                <a:gd name="T14" fmla="*/ 1 w 137"/>
                <a:gd name="T15" fmla="*/ 1 h 50"/>
                <a:gd name="T16" fmla="*/ 0 w 137"/>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50"/>
                <a:gd name="T29" fmla="*/ 137 w 13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50">
                  <a:moveTo>
                    <a:pt x="0" y="29"/>
                  </a:moveTo>
                  <a:lnTo>
                    <a:pt x="39" y="6"/>
                  </a:lnTo>
                  <a:lnTo>
                    <a:pt x="75" y="0"/>
                  </a:lnTo>
                  <a:lnTo>
                    <a:pt x="110" y="9"/>
                  </a:lnTo>
                  <a:lnTo>
                    <a:pt x="132" y="14"/>
                  </a:lnTo>
                  <a:lnTo>
                    <a:pt x="137" y="45"/>
                  </a:lnTo>
                  <a:lnTo>
                    <a:pt x="90" y="45"/>
                  </a:lnTo>
                  <a:lnTo>
                    <a:pt x="15" y="50"/>
                  </a:lnTo>
                  <a:lnTo>
                    <a:pt x="0" y="29"/>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5" name="Freeform 65"/>
            <p:cNvSpPr>
              <a:spLocks/>
            </p:cNvSpPr>
            <p:nvPr/>
          </p:nvSpPr>
          <p:spPr bwMode="auto">
            <a:xfrm>
              <a:off x="3041" y="2713"/>
              <a:ext cx="40" cy="43"/>
            </a:xfrm>
            <a:custGeom>
              <a:avLst/>
              <a:gdLst>
                <a:gd name="T0" fmla="*/ 0 w 67"/>
                <a:gd name="T1" fmla="*/ 1 h 72"/>
                <a:gd name="T2" fmla="*/ 1 w 67"/>
                <a:gd name="T3" fmla="*/ 1 h 72"/>
                <a:gd name="T4" fmla="*/ 1 w 67"/>
                <a:gd name="T5" fmla="*/ 1 h 72"/>
                <a:gd name="T6" fmla="*/ 1 w 67"/>
                <a:gd name="T7" fmla="*/ 0 h 72"/>
                <a:gd name="T8" fmla="*/ 1 w 67"/>
                <a:gd name="T9" fmla="*/ 1 h 72"/>
                <a:gd name="T10" fmla="*/ 1 w 67"/>
                <a:gd name="T11" fmla="*/ 1 h 72"/>
                <a:gd name="T12" fmla="*/ 1 w 67"/>
                <a:gd name="T13" fmla="*/ 1 h 72"/>
                <a:gd name="T14" fmla="*/ 1 w 67"/>
                <a:gd name="T15" fmla="*/ 1 h 72"/>
                <a:gd name="T16" fmla="*/ 0 w 67"/>
                <a:gd name="T17" fmla="*/ 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2"/>
                <a:gd name="T29" fmla="*/ 67 w 67"/>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2">
                  <a:moveTo>
                    <a:pt x="0" y="54"/>
                  </a:moveTo>
                  <a:lnTo>
                    <a:pt x="1" y="32"/>
                  </a:lnTo>
                  <a:lnTo>
                    <a:pt x="18" y="15"/>
                  </a:lnTo>
                  <a:lnTo>
                    <a:pt x="42" y="0"/>
                  </a:lnTo>
                  <a:lnTo>
                    <a:pt x="61" y="11"/>
                  </a:lnTo>
                  <a:lnTo>
                    <a:pt x="67" y="36"/>
                  </a:lnTo>
                  <a:lnTo>
                    <a:pt x="43" y="57"/>
                  </a:lnTo>
                  <a:lnTo>
                    <a:pt x="19" y="72"/>
                  </a:lnTo>
                  <a:lnTo>
                    <a:pt x="0" y="54"/>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30" fill="hold"/>
                                        <p:tgtEl>
                                          <p:spTgt spid="3"/>
                                        </p:tgtEl>
                                        <p:attrNameLst>
                                          <p:attrName>style.color</p:attrName>
                                        </p:attrNameLst>
                                      </p:cBhvr>
                                      <p:to>
                                        <a:schemeClr val="accent2"/>
                                      </p:to>
                                    </p:animClr>
                                    <p:animClr clrSpc="rgb" dir="cw">
                                      <p:cBhvr>
                                        <p:cTn id="7" dur="30" fill="hold"/>
                                        <p:tgtEl>
                                          <p:spTgt spid="3"/>
                                        </p:tgtEl>
                                        <p:attrNameLst>
                                          <p:attrName>fillcolor</p:attrName>
                                        </p:attrNameLst>
                                      </p:cBhvr>
                                      <p:to>
                                        <a:schemeClr val="accent2"/>
                                      </p:to>
                                    </p:animClr>
                                    <p:set>
                                      <p:cBhvr>
                                        <p:cTn id="8" dur="30" fill="hold"/>
                                        <p:tgtEl>
                                          <p:spTgt spid="3"/>
                                        </p:tgtEl>
                                        <p:attrNameLst>
                                          <p:attrName>fill.type</p:attrName>
                                        </p:attrNameLst>
                                      </p:cBhvr>
                                      <p:to>
                                        <p:strVal val="solid"/>
                                      </p:to>
                                    </p:set>
                                    <p:set>
                                      <p:cBhvr>
                                        <p:cTn id="9" dur="30" fill="hold"/>
                                        <p:tgtEl>
                                          <p:spTgt spid="3"/>
                                        </p:tgtEl>
                                        <p:attrNameLst>
                                          <p:attrName>fill.on</p:attrName>
                                        </p:attrNameLst>
                                      </p:cBhvr>
                                      <p:to>
                                        <p:strVal val="true"/>
                                      </p:to>
                                    </p:set>
                                    <p:animRot by="120000">
                                      <p:cBhvr>
                                        <p:cTn id="10" dur="30" fill="hold">
                                          <p:stCondLst>
                                            <p:cond delay="0"/>
                                          </p:stCondLst>
                                        </p:cTn>
                                        <p:tgtEl>
                                          <p:spTgt spid="3"/>
                                        </p:tgtEl>
                                        <p:attrNameLst>
                                          <p:attrName>r</p:attrName>
                                        </p:attrNameLst>
                                      </p:cBhvr>
                                    </p:animRot>
                                    <p:animRot by="-240000">
                                      <p:cBhvr>
                                        <p:cTn id="11" dur="60" fill="hold">
                                          <p:stCondLst>
                                            <p:cond delay="60"/>
                                          </p:stCondLst>
                                        </p:cTn>
                                        <p:tgtEl>
                                          <p:spTgt spid="3"/>
                                        </p:tgtEl>
                                        <p:attrNameLst>
                                          <p:attrName>r</p:attrName>
                                        </p:attrNameLst>
                                      </p:cBhvr>
                                    </p:animRot>
                                    <p:animRot by="240000">
                                      <p:cBhvr>
                                        <p:cTn id="12" dur="60" fill="hold">
                                          <p:stCondLst>
                                            <p:cond delay="120"/>
                                          </p:stCondLst>
                                        </p:cTn>
                                        <p:tgtEl>
                                          <p:spTgt spid="3"/>
                                        </p:tgtEl>
                                        <p:attrNameLst>
                                          <p:attrName>r</p:attrName>
                                        </p:attrNameLst>
                                      </p:cBhvr>
                                    </p:animRot>
                                    <p:animRot by="-240000">
                                      <p:cBhvr>
                                        <p:cTn id="13" dur="60" fill="hold">
                                          <p:stCondLst>
                                            <p:cond delay="180"/>
                                          </p:stCondLst>
                                        </p:cTn>
                                        <p:tgtEl>
                                          <p:spTgt spid="3"/>
                                        </p:tgtEl>
                                        <p:attrNameLst>
                                          <p:attrName>r</p:attrName>
                                        </p:attrNameLst>
                                      </p:cBhvr>
                                    </p:animRot>
                                    <p:animRot by="120000">
                                      <p:cBhvr>
                                        <p:cTn id="14" dur="60" fill="hold">
                                          <p:stCondLst>
                                            <p:cond delay="24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64"/>
        </a:solidFill>
        <a:effectLst/>
      </p:bgPr>
    </p:bg>
    <p:spTree>
      <p:nvGrpSpPr>
        <p:cNvPr id="1" name=""/>
        <p:cNvGrpSpPr/>
        <p:nvPr/>
      </p:nvGrpSpPr>
      <p:grpSpPr>
        <a:xfrm>
          <a:off x="0" y="0"/>
          <a:ext cx="0" cy="0"/>
          <a:chOff x="0" y="0"/>
          <a:chExt cx="0" cy="0"/>
        </a:xfrm>
      </p:grpSpPr>
      <p:pic>
        <p:nvPicPr>
          <p:cNvPr id="52226" name="Picture 2" descr="Enchufe_red_rec"/>
          <p:cNvPicPr>
            <a:picLocks noChangeAspect="1" noChangeArrowheads="1"/>
          </p:cNvPicPr>
          <p:nvPr/>
        </p:nvPicPr>
        <p:blipFill>
          <a:blip r:embed="rId2" cstate="print"/>
          <a:srcRect t="5841" r="4124" b="5142"/>
          <a:stretch>
            <a:fillRect/>
          </a:stretch>
        </p:blipFill>
        <p:spPr bwMode="auto">
          <a:xfrm>
            <a:off x="0" y="620713"/>
            <a:ext cx="5867400" cy="3435350"/>
          </a:xfrm>
          <a:prstGeom prst="rect">
            <a:avLst/>
          </a:prstGeom>
          <a:noFill/>
          <a:ln w="9525">
            <a:noFill/>
            <a:miter lim="800000"/>
            <a:headEnd/>
            <a:tailEnd/>
          </a:ln>
        </p:spPr>
      </p:pic>
      <p:sp>
        <p:nvSpPr>
          <p:cNvPr id="52227" name="Freeform 3"/>
          <p:cNvSpPr>
            <a:spLocks/>
          </p:cNvSpPr>
          <p:nvPr/>
        </p:nvSpPr>
        <p:spPr bwMode="auto">
          <a:xfrm>
            <a:off x="0" y="1760538"/>
            <a:ext cx="4398963" cy="441325"/>
          </a:xfrm>
          <a:custGeom>
            <a:avLst/>
            <a:gdLst>
              <a:gd name="T0" fmla="*/ 2147483647 w 3840"/>
              <a:gd name="T1" fmla="*/ 0 h 445"/>
              <a:gd name="T2" fmla="*/ 2147483647 w 3840"/>
              <a:gd name="T3" fmla="*/ 2147483647 h 445"/>
              <a:gd name="T4" fmla="*/ 2147483647 w 3840"/>
              <a:gd name="T5" fmla="*/ 2147483647 h 445"/>
              <a:gd name="T6" fmla="*/ 2147483647 w 3840"/>
              <a:gd name="T7" fmla="*/ 2147483647 h 445"/>
              <a:gd name="T8" fmla="*/ 0 w 3840"/>
              <a:gd name="T9" fmla="*/ 2147483647 h 445"/>
              <a:gd name="T10" fmla="*/ 0 60000 65536"/>
              <a:gd name="T11" fmla="*/ 0 60000 65536"/>
              <a:gd name="T12" fmla="*/ 0 60000 65536"/>
              <a:gd name="T13" fmla="*/ 0 60000 65536"/>
              <a:gd name="T14" fmla="*/ 0 60000 65536"/>
              <a:gd name="T15" fmla="*/ 0 w 3840"/>
              <a:gd name="T16" fmla="*/ 0 h 445"/>
              <a:gd name="T17" fmla="*/ 3840 w 3840"/>
              <a:gd name="T18" fmla="*/ 445 h 445"/>
            </a:gdLst>
            <a:ahLst/>
            <a:cxnLst>
              <a:cxn ang="T10">
                <a:pos x="T0" y="T1"/>
              </a:cxn>
              <a:cxn ang="T11">
                <a:pos x="T2" y="T3"/>
              </a:cxn>
              <a:cxn ang="T12">
                <a:pos x="T4" y="T5"/>
              </a:cxn>
              <a:cxn ang="T13">
                <a:pos x="T6" y="T7"/>
              </a:cxn>
              <a:cxn ang="T14">
                <a:pos x="T8" y="T9"/>
              </a:cxn>
            </a:cxnLst>
            <a:rect l="T15" t="T16" r="T17" b="T18"/>
            <a:pathLst>
              <a:path w="3840" h="445">
                <a:moveTo>
                  <a:pt x="3840" y="0"/>
                </a:moveTo>
                <a:cubicBezTo>
                  <a:pt x="3613" y="22"/>
                  <a:pt x="3386" y="45"/>
                  <a:pt x="3056" y="92"/>
                </a:cubicBezTo>
                <a:cubicBezTo>
                  <a:pt x="2726" y="139"/>
                  <a:pt x="2233" y="230"/>
                  <a:pt x="1862" y="284"/>
                </a:cubicBezTo>
                <a:cubicBezTo>
                  <a:pt x="1491" y="338"/>
                  <a:pt x="1137" y="391"/>
                  <a:pt x="827" y="418"/>
                </a:cubicBezTo>
                <a:cubicBezTo>
                  <a:pt x="517" y="445"/>
                  <a:pt x="138" y="439"/>
                  <a:pt x="0" y="443"/>
                </a:cubicBezTo>
              </a:path>
            </a:pathLst>
          </a:custGeom>
          <a:noFill/>
          <a:ln w="76200">
            <a:solidFill>
              <a:srgbClr val="000099"/>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52228" name="Freeform 4"/>
          <p:cNvSpPr>
            <a:spLocks/>
          </p:cNvSpPr>
          <p:nvPr/>
        </p:nvSpPr>
        <p:spPr bwMode="auto">
          <a:xfrm flipV="1">
            <a:off x="0" y="2408238"/>
            <a:ext cx="4373563" cy="496887"/>
          </a:xfrm>
          <a:custGeom>
            <a:avLst/>
            <a:gdLst>
              <a:gd name="T0" fmla="*/ 2147483647 w 3840"/>
              <a:gd name="T1" fmla="*/ 0 h 445"/>
              <a:gd name="T2" fmla="*/ 2147483647 w 3840"/>
              <a:gd name="T3" fmla="*/ 2147483647 h 445"/>
              <a:gd name="T4" fmla="*/ 2147483647 w 3840"/>
              <a:gd name="T5" fmla="*/ 2147483647 h 445"/>
              <a:gd name="T6" fmla="*/ 2147483647 w 3840"/>
              <a:gd name="T7" fmla="*/ 2147483647 h 445"/>
              <a:gd name="T8" fmla="*/ 0 w 3840"/>
              <a:gd name="T9" fmla="*/ 2147483647 h 445"/>
              <a:gd name="T10" fmla="*/ 0 60000 65536"/>
              <a:gd name="T11" fmla="*/ 0 60000 65536"/>
              <a:gd name="T12" fmla="*/ 0 60000 65536"/>
              <a:gd name="T13" fmla="*/ 0 60000 65536"/>
              <a:gd name="T14" fmla="*/ 0 60000 65536"/>
              <a:gd name="T15" fmla="*/ 0 w 3840"/>
              <a:gd name="T16" fmla="*/ 0 h 445"/>
              <a:gd name="T17" fmla="*/ 3840 w 3840"/>
              <a:gd name="T18" fmla="*/ 445 h 445"/>
            </a:gdLst>
            <a:ahLst/>
            <a:cxnLst>
              <a:cxn ang="T10">
                <a:pos x="T0" y="T1"/>
              </a:cxn>
              <a:cxn ang="T11">
                <a:pos x="T2" y="T3"/>
              </a:cxn>
              <a:cxn ang="T12">
                <a:pos x="T4" y="T5"/>
              </a:cxn>
              <a:cxn ang="T13">
                <a:pos x="T6" y="T7"/>
              </a:cxn>
              <a:cxn ang="T14">
                <a:pos x="T8" y="T9"/>
              </a:cxn>
            </a:cxnLst>
            <a:rect l="T15" t="T16" r="T17" b="T18"/>
            <a:pathLst>
              <a:path w="3840" h="445">
                <a:moveTo>
                  <a:pt x="3840" y="0"/>
                </a:moveTo>
                <a:cubicBezTo>
                  <a:pt x="3613" y="22"/>
                  <a:pt x="3386" y="45"/>
                  <a:pt x="3056" y="92"/>
                </a:cubicBezTo>
                <a:cubicBezTo>
                  <a:pt x="2726" y="139"/>
                  <a:pt x="2233" y="230"/>
                  <a:pt x="1862" y="284"/>
                </a:cubicBezTo>
                <a:cubicBezTo>
                  <a:pt x="1491" y="338"/>
                  <a:pt x="1137" y="391"/>
                  <a:pt x="827" y="418"/>
                </a:cubicBezTo>
                <a:cubicBezTo>
                  <a:pt x="517" y="445"/>
                  <a:pt x="138" y="439"/>
                  <a:pt x="0" y="443"/>
                </a:cubicBezTo>
              </a:path>
            </a:pathLst>
          </a:custGeom>
          <a:noFill/>
          <a:ln w="76200">
            <a:solidFill>
              <a:srgbClr val="996633"/>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52229" name="Line 5"/>
          <p:cNvSpPr>
            <a:spLocks noChangeShapeType="1"/>
          </p:cNvSpPr>
          <p:nvPr/>
        </p:nvSpPr>
        <p:spPr bwMode="auto">
          <a:xfrm flipH="1">
            <a:off x="0" y="2230438"/>
            <a:ext cx="3216275" cy="80962"/>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pic>
        <p:nvPicPr>
          <p:cNvPr id="52230" name="Picture 6" descr="Enchufe_Base_red"/>
          <p:cNvPicPr>
            <a:picLocks noChangeAspect="1" noChangeArrowheads="1"/>
          </p:cNvPicPr>
          <p:nvPr/>
        </p:nvPicPr>
        <p:blipFill>
          <a:blip r:embed="rId3" cstate="print"/>
          <a:srcRect l="8194" t="-368" r="7214" b="414"/>
          <a:stretch>
            <a:fillRect/>
          </a:stretch>
        </p:blipFill>
        <p:spPr bwMode="auto">
          <a:xfrm>
            <a:off x="5848350" y="606425"/>
            <a:ext cx="3295650" cy="3449638"/>
          </a:xfrm>
          <a:prstGeom prst="rect">
            <a:avLst/>
          </a:prstGeom>
          <a:noFill/>
          <a:ln w="9525">
            <a:noFill/>
            <a:miter lim="800000"/>
            <a:headEnd/>
            <a:tailEnd/>
          </a:ln>
        </p:spPr>
      </p:pic>
      <p:grpSp>
        <p:nvGrpSpPr>
          <p:cNvPr id="2" name="Group 7"/>
          <p:cNvGrpSpPr>
            <a:grpSpLocks/>
          </p:cNvGrpSpPr>
          <p:nvPr/>
        </p:nvGrpSpPr>
        <p:grpSpPr bwMode="auto">
          <a:xfrm>
            <a:off x="6215063" y="2451100"/>
            <a:ext cx="2436812" cy="3451225"/>
            <a:chOff x="3882" y="1544"/>
            <a:chExt cx="1535" cy="2174"/>
          </a:xfrm>
        </p:grpSpPr>
        <p:sp>
          <p:nvSpPr>
            <p:cNvPr id="157707" name="Text Box 8"/>
            <p:cNvSpPr txBox="1">
              <a:spLocks noChangeArrowheads="1"/>
            </p:cNvSpPr>
            <p:nvPr/>
          </p:nvSpPr>
          <p:spPr bwMode="auto">
            <a:xfrm>
              <a:off x="4105" y="3430"/>
              <a:ext cx="1280"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FF00"/>
                  </a:solidFill>
                  <a:latin typeface="Comic Sans MS" pitchFamily="66" charset="0"/>
                </a:rPr>
                <a:t>A TIERRA</a:t>
              </a:r>
            </a:p>
          </p:txBody>
        </p:sp>
        <p:grpSp>
          <p:nvGrpSpPr>
            <p:cNvPr id="3" name="Group 9"/>
            <p:cNvGrpSpPr>
              <a:grpSpLocks/>
            </p:cNvGrpSpPr>
            <p:nvPr/>
          </p:nvGrpSpPr>
          <p:grpSpPr bwMode="auto">
            <a:xfrm>
              <a:off x="3882" y="1544"/>
              <a:ext cx="1535" cy="1841"/>
              <a:chOff x="3882" y="1544"/>
              <a:chExt cx="1535" cy="1841"/>
            </a:xfrm>
          </p:grpSpPr>
          <p:sp>
            <p:nvSpPr>
              <p:cNvPr id="157709" name="AutoShape 10"/>
              <p:cNvSpPr>
                <a:spLocks/>
              </p:cNvSpPr>
              <p:nvPr/>
            </p:nvSpPr>
            <p:spPr bwMode="auto">
              <a:xfrm rot="-5400000">
                <a:off x="4057" y="1369"/>
                <a:ext cx="1185" cy="1535"/>
              </a:xfrm>
              <a:prstGeom prst="leftBracket">
                <a:avLst>
                  <a:gd name="adj" fmla="val 10795"/>
                </a:avLst>
              </a:prstGeom>
              <a:noFill/>
              <a:ln w="76200">
                <a:solidFill>
                  <a:srgbClr val="FFFF00"/>
                </a:solidFill>
                <a:round/>
                <a:headEnd/>
                <a:tailEnd/>
              </a:ln>
            </p:spPr>
            <p:txBody>
              <a:bodyPr vert="eaVert" wrap="none" anchor="ctr"/>
              <a:lstStyle/>
              <a:p>
                <a:pPr algn="ctr" fontAlgn="base">
                  <a:spcBef>
                    <a:spcPct val="0"/>
                  </a:spcBef>
                  <a:spcAft>
                    <a:spcPct val="0"/>
                  </a:spcAft>
                </a:pPr>
                <a:endParaRPr lang="es-ES_tradnl" sz="2400">
                  <a:solidFill>
                    <a:srgbClr val="000000"/>
                  </a:solidFill>
                </a:endParaRPr>
              </a:p>
            </p:txBody>
          </p:sp>
          <p:sp>
            <p:nvSpPr>
              <p:cNvPr id="157710" name="Line 11"/>
              <p:cNvSpPr>
                <a:spLocks noChangeShapeType="1"/>
              </p:cNvSpPr>
              <p:nvPr/>
            </p:nvSpPr>
            <p:spPr bwMode="auto">
              <a:xfrm>
                <a:off x="4650" y="2730"/>
                <a:ext cx="0" cy="559"/>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Group 12"/>
              <p:cNvGrpSpPr>
                <a:grpSpLocks/>
              </p:cNvGrpSpPr>
              <p:nvPr/>
            </p:nvGrpSpPr>
            <p:grpSpPr bwMode="auto">
              <a:xfrm>
                <a:off x="4422" y="3294"/>
                <a:ext cx="453" cy="91"/>
                <a:chOff x="4241" y="3521"/>
                <a:chExt cx="453" cy="91"/>
              </a:xfrm>
            </p:grpSpPr>
            <p:sp>
              <p:nvSpPr>
                <p:cNvPr id="157712" name="Line 13"/>
                <p:cNvSpPr>
                  <a:spLocks noChangeShapeType="1"/>
                </p:cNvSpPr>
                <p:nvPr/>
              </p:nvSpPr>
              <p:spPr bwMode="auto">
                <a:xfrm>
                  <a:off x="4241" y="3521"/>
                  <a:ext cx="453"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7713" name="Line 14"/>
                <p:cNvSpPr>
                  <a:spLocks noChangeShapeType="1"/>
                </p:cNvSpPr>
                <p:nvPr/>
              </p:nvSpPr>
              <p:spPr bwMode="auto">
                <a:xfrm>
                  <a:off x="4332" y="3566"/>
                  <a:ext cx="272"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7714" name="Line 15"/>
                <p:cNvSpPr>
                  <a:spLocks noChangeShapeType="1"/>
                </p:cNvSpPr>
                <p:nvPr/>
              </p:nvSpPr>
              <p:spPr bwMode="auto">
                <a:xfrm>
                  <a:off x="4422" y="3612"/>
                  <a:ext cx="91"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cxnSp>
        <p:nvCxnSpPr>
          <p:cNvPr id="17" name="16 Conector recto"/>
          <p:cNvCxnSpPr/>
          <p:nvPr/>
        </p:nvCxnSpPr>
        <p:spPr>
          <a:xfrm>
            <a:off x="4459288" y="1749425"/>
            <a:ext cx="2889250" cy="0"/>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391025" y="2946400"/>
            <a:ext cx="2957513" cy="0"/>
          </a:xfrm>
          <a:prstGeom prst="line">
            <a:avLst/>
          </a:prstGeom>
          <a:ln w="57150">
            <a:solidFill>
              <a:srgbClr val="9A4D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228975" y="2246313"/>
            <a:ext cx="5475288"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repeatCount="indefinite"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000"/>
                                        <p:tgtEl>
                                          <p:spTgt spid="17"/>
                                        </p:tgtEl>
                                      </p:cBhvr>
                                    </p:animEffect>
                                  </p:childTnLst>
                                </p:cTn>
                              </p:par>
                            </p:childTnLst>
                          </p:cTn>
                        </p:par>
                        <p:par>
                          <p:cTn id="32" fill="hold">
                            <p:stCondLst>
                              <p:cond delay="2000"/>
                            </p:stCondLst>
                            <p:childTnLst>
                              <p:par>
                                <p:cTn id="33" presetID="22" presetClass="entr" presetSubtype="8" repeatCount="indefinite"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2000"/>
                                        <p:tgtEl>
                                          <p:spTgt spid="19"/>
                                        </p:tgtEl>
                                      </p:cBhvr>
                                    </p:animEffect>
                                  </p:childTnLst>
                                </p:cTn>
                              </p:par>
                            </p:childTnLst>
                          </p:cTn>
                        </p:par>
                        <p:par>
                          <p:cTn id="36" fill="hold">
                            <p:stCondLst>
                              <p:cond delay="4000"/>
                            </p:stCondLst>
                            <p:childTnLst>
                              <p:par>
                                <p:cTn id="37" presetID="22" presetClass="entr" presetSubtype="8" repeatCount="indefinite"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8" grpId="0" animBg="1"/>
      <p:bldP spid="522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aphicFrame>
        <p:nvGraphicFramePr>
          <p:cNvPr id="49189" name="Group 37"/>
          <p:cNvGraphicFramePr>
            <a:graphicFrameLocks noGrp="1"/>
          </p:cNvGraphicFramePr>
          <p:nvPr/>
        </p:nvGraphicFramePr>
        <p:xfrm>
          <a:off x="260350" y="660400"/>
          <a:ext cx="8648700" cy="5453064"/>
        </p:xfrm>
        <a:graphic>
          <a:graphicData uri="http://schemas.openxmlformats.org/drawingml/2006/table">
            <a:tbl>
              <a:tblPr/>
              <a:tblGrid>
                <a:gridCol w="4325938"/>
                <a:gridCol w="4322762"/>
              </a:tblGrid>
              <a:tr h="7175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Times New Roman" pitchFamily="18" charset="0"/>
                        </a:rPr>
                        <a:t>Efectos de la corriente en el cuerpo humano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ES_tradnl"/>
                    </a:p>
                  </a:txBody>
                  <a:tcPr/>
                </a:tc>
              </a:tr>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333399"/>
                          </a:solidFill>
                          <a:effectLst/>
                          <a:latin typeface="Times New Roman" pitchFamily="18" charset="0"/>
                        </a:rPr>
                        <a:t>Intensidad (Amperios)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333399"/>
                          </a:solidFill>
                          <a:effectLst/>
                          <a:latin typeface="Times New Roman" pitchFamily="18" charset="0"/>
                        </a:rPr>
                        <a:t>Efecto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49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9179" name="Rectangle 27"/>
          <p:cNvSpPr>
            <a:spLocks noChangeArrowheads="1"/>
          </p:cNvSpPr>
          <p:nvPr/>
        </p:nvSpPr>
        <p:spPr bwMode="auto">
          <a:xfrm>
            <a:off x="5792788" y="2278063"/>
            <a:ext cx="1897062" cy="396875"/>
          </a:xfrm>
          <a:prstGeom prst="rect">
            <a:avLst/>
          </a:prstGeom>
          <a:noFill/>
          <a:ln w="9525">
            <a:noFill/>
            <a:miter lim="800000"/>
            <a:headEnd/>
            <a:tailEnd/>
          </a:ln>
        </p:spPr>
        <p:txBody>
          <a:bodyPr wrap="none">
            <a:spAutoFit/>
          </a:bodyPr>
          <a:lstStyle/>
          <a:p>
            <a:pPr fontAlgn="base">
              <a:spcBef>
                <a:spcPct val="20000"/>
              </a:spcBef>
              <a:spcAft>
                <a:spcPct val="0"/>
              </a:spcAft>
            </a:pPr>
            <a:r>
              <a:rPr lang="es-ES" sz="2000" b="1">
                <a:solidFill>
                  <a:srgbClr val="009900"/>
                </a:solidFill>
              </a:rPr>
              <a:t>Se puede sentir.</a:t>
            </a:r>
          </a:p>
        </p:txBody>
      </p:sp>
      <p:sp>
        <p:nvSpPr>
          <p:cNvPr id="49180" name="Rectangle 28"/>
          <p:cNvSpPr>
            <a:spLocks noChangeArrowheads="1"/>
          </p:cNvSpPr>
          <p:nvPr/>
        </p:nvSpPr>
        <p:spPr bwMode="auto">
          <a:xfrm>
            <a:off x="5248275" y="3540125"/>
            <a:ext cx="3024188" cy="701675"/>
          </a:xfrm>
          <a:prstGeom prst="rect">
            <a:avLst/>
          </a:prstGeom>
          <a:noFill/>
          <a:ln w="9525">
            <a:noFill/>
            <a:miter lim="800000"/>
            <a:headEnd/>
            <a:tailEnd/>
          </a:ln>
        </p:spPr>
        <p:txBody>
          <a:bodyPr wrap="none">
            <a:spAutoFit/>
          </a:bodyPr>
          <a:lstStyle/>
          <a:p>
            <a:pPr algn="ctr" fontAlgn="base">
              <a:spcBef>
                <a:spcPct val="0"/>
              </a:spcBef>
              <a:spcAft>
                <a:spcPct val="0"/>
              </a:spcAft>
            </a:pPr>
            <a:r>
              <a:rPr lang="es-ES" sz="2000" b="1">
                <a:solidFill>
                  <a:srgbClr val="FF66FF"/>
                </a:solidFill>
              </a:rPr>
              <a:t>Contracciones musculares</a:t>
            </a:r>
          </a:p>
          <a:p>
            <a:pPr algn="ctr" fontAlgn="base">
              <a:spcBef>
                <a:spcPct val="0"/>
              </a:spcBef>
              <a:spcAft>
                <a:spcPct val="0"/>
              </a:spcAft>
            </a:pPr>
            <a:r>
              <a:rPr lang="es-ES" sz="2000" b="1">
                <a:solidFill>
                  <a:srgbClr val="FF66FF"/>
                </a:solidFill>
              </a:rPr>
              <a:t>involuntarias (espasmos).</a:t>
            </a:r>
          </a:p>
        </p:txBody>
      </p:sp>
      <p:sp>
        <p:nvSpPr>
          <p:cNvPr id="49181" name="Rectangle 29"/>
          <p:cNvSpPr>
            <a:spLocks noChangeArrowheads="1"/>
          </p:cNvSpPr>
          <p:nvPr/>
        </p:nvSpPr>
        <p:spPr bwMode="auto">
          <a:xfrm>
            <a:off x="6070600" y="2962275"/>
            <a:ext cx="1220788" cy="396875"/>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3333CC"/>
                </a:solidFill>
              </a:rPr>
              <a:t>Doloroso.</a:t>
            </a:r>
          </a:p>
        </p:txBody>
      </p:sp>
      <p:sp>
        <p:nvSpPr>
          <p:cNvPr id="49182" name="Rectangle 30"/>
          <p:cNvSpPr>
            <a:spLocks noChangeArrowheads="1"/>
          </p:cNvSpPr>
          <p:nvPr/>
        </p:nvSpPr>
        <p:spPr bwMode="auto">
          <a:xfrm>
            <a:off x="5083175" y="4398963"/>
            <a:ext cx="3411538" cy="396875"/>
          </a:xfrm>
          <a:prstGeom prst="rect">
            <a:avLst/>
          </a:prstGeom>
          <a:noFill/>
          <a:ln w="9525">
            <a:noFill/>
            <a:miter lim="800000"/>
            <a:headEnd/>
            <a:tailEnd/>
          </a:ln>
        </p:spPr>
        <p:txBody>
          <a:bodyPr wrap="none">
            <a:spAutoFit/>
          </a:bodyPr>
          <a:lstStyle/>
          <a:p>
            <a:pPr fontAlgn="base">
              <a:spcBef>
                <a:spcPct val="20000"/>
              </a:spcBef>
              <a:spcAft>
                <a:spcPct val="0"/>
              </a:spcAft>
            </a:pPr>
            <a:r>
              <a:rPr lang="es-ES" sz="2000" b="1">
                <a:solidFill>
                  <a:srgbClr val="FF3300"/>
                </a:solidFill>
              </a:rPr>
              <a:t>Pérdida del control muscular.</a:t>
            </a:r>
          </a:p>
        </p:txBody>
      </p:sp>
      <p:sp>
        <p:nvSpPr>
          <p:cNvPr id="49183" name="Rectangle 31"/>
          <p:cNvSpPr>
            <a:spLocks noChangeArrowheads="1"/>
          </p:cNvSpPr>
          <p:nvPr/>
        </p:nvSpPr>
        <p:spPr bwMode="auto">
          <a:xfrm>
            <a:off x="4584700" y="4930775"/>
            <a:ext cx="4271963" cy="1127125"/>
          </a:xfrm>
          <a:prstGeom prst="rect">
            <a:avLst/>
          </a:prstGeom>
          <a:noFill/>
          <a:ln w="9525">
            <a:noFill/>
            <a:miter lim="800000"/>
            <a:headEnd/>
            <a:tailEnd/>
          </a:ln>
        </p:spPr>
        <p:txBody>
          <a:bodyPr wrap="none">
            <a:spAutoFit/>
          </a:bodyPr>
          <a:lstStyle/>
          <a:p>
            <a:pPr algn="ctr" fontAlgn="base">
              <a:spcBef>
                <a:spcPct val="20000"/>
              </a:spcBef>
              <a:spcAft>
                <a:spcPct val="0"/>
              </a:spcAft>
            </a:pPr>
            <a:r>
              <a:rPr lang="es-ES" sz="2000" b="1">
                <a:solidFill>
                  <a:srgbClr val="000000"/>
                </a:solidFill>
              </a:rPr>
              <a:t>Trastornos graves.</a:t>
            </a:r>
          </a:p>
          <a:p>
            <a:pPr algn="ctr" fontAlgn="base">
              <a:spcBef>
                <a:spcPct val="20000"/>
              </a:spcBef>
              <a:spcAft>
                <a:spcPct val="0"/>
              </a:spcAft>
            </a:pPr>
            <a:r>
              <a:rPr lang="es-ES" sz="2000" b="1">
                <a:solidFill>
                  <a:srgbClr val="000000"/>
                </a:solidFill>
              </a:rPr>
              <a:t>Probablemente mortal</a:t>
            </a:r>
          </a:p>
          <a:p>
            <a:pPr algn="ctr" fontAlgn="base">
              <a:spcBef>
                <a:spcPct val="20000"/>
              </a:spcBef>
              <a:spcAft>
                <a:spcPct val="0"/>
              </a:spcAft>
            </a:pPr>
            <a:r>
              <a:rPr lang="es-ES" sz="2000" b="1">
                <a:solidFill>
                  <a:srgbClr val="000000"/>
                </a:solidFill>
              </a:rPr>
              <a:t>si la corriente dura más de 1 segundo.</a:t>
            </a:r>
          </a:p>
        </p:txBody>
      </p:sp>
      <p:sp>
        <p:nvSpPr>
          <p:cNvPr id="49184" name="Text Box 32"/>
          <p:cNvSpPr txBox="1">
            <a:spLocks noChangeArrowheads="1"/>
          </p:cNvSpPr>
          <p:nvPr/>
        </p:nvSpPr>
        <p:spPr bwMode="auto">
          <a:xfrm>
            <a:off x="1292225" y="2197100"/>
            <a:ext cx="23860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rPr>
              <a:t>0.001 A = 1 mA</a:t>
            </a:r>
          </a:p>
        </p:txBody>
      </p:sp>
      <p:sp>
        <p:nvSpPr>
          <p:cNvPr id="49185" name="Text Box 33"/>
          <p:cNvSpPr txBox="1">
            <a:spLocks noChangeArrowheads="1"/>
          </p:cNvSpPr>
          <p:nvPr/>
        </p:nvSpPr>
        <p:spPr bwMode="auto">
          <a:xfrm>
            <a:off x="1287463" y="2959100"/>
            <a:ext cx="226218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CC"/>
                </a:solidFill>
              </a:rPr>
              <a:t>0.005 A = 5 mA</a:t>
            </a:r>
          </a:p>
        </p:txBody>
      </p:sp>
      <p:sp>
        <p:nvSpPr>
          <p:cNvPr id="49186" name="Text Box 34"/>
          <p:cNvSpPr txBox="1">
            <a:spLocks noChangeArrowheads="1"/>
          </p:cNvSpPr>
          <p:nvPr/>
        </p:nvSpPr>
        <p:spPr bwMode="auto">
          <a:xfrm>
            <a:off x="1271588" y="3665538"/>
            <a:ext cx="27257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66FF"/>
                </a:solidFill>
              </a:rPr>
              <a:t>0.010 A = 10 mA</a:t>
            </a:r>
          </a:p>
        </p:txBody>
      </p:sp>
      <p:sp>
        <p:nvSpPr>
          <p:cNvPr id="49187" name="Text Box 35"/>
          <p:cNvSpPr txBox="1">
            <a:spLocks noChangeArrowheads="1"/>
          </p:cNvSpPr>
          <p:nvPr/>
        </p:nvSpPr>
        <p:spPr bwMode="auto">
          <a:xfrm>
            <a:off x="1285875" y="4343400"/>
            <a:ext cx="243522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rPr>
              <a:t>0.015 A = 15 mA</a:t>
            </a:r>
          </a:p>
        </p:txBody>
      </p:sp>
      <p:sp>
        <p:nvSpPr>
          <p:cNvPr id="49188" name="Text Box 36"/>
          <p:cNvSpPr txBox="1">
            <a:spLocks noChangeArrowheads="1"/>
          </p:cNvSpPr>
          <p:nvPr/>
        </p:nvSpPr>
        <p:spPr bwMode="auto">
          <a:xfrm>
            <a:off x="1287463" y="5302250"/>
            <a:ext cx="24082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0.070 A = 70 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P spid="49180" grpId="0"/>
      <p:bldP spid="49181" grpId="0"/>
      <p:bldP spid="49182" grpId="0"/>
      <p:bldP spid="49183" grpId="0"/>
      <p:bldP spid="49184" grpId="0"/>
      <p:bldP spid="49185" grpId="0"/>
      <p:bldP spid="49186" grpId="0"/>
      <p:bldP spid="49187" grpId="0"/>
      <p:bldP spid="4918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6" name="Rectangle 16"/>
          <p:cNvSpPr>
            <a:spLocks noChangeArrowheads="1"/>
          </p:cNvSpPr>
          <p:nvPr/>
        </p:nvSpPr>
        <p:spPr bwMode="auto">
          <a:xfrm>
            <a:off x="300789" y="794084"/>
            <a:ext cx="8614945" cy="573906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50178" name="Object 2"/>
          <p:cNvGraphicFramePr>
            <a:graphicFrameLocks noChangeAspect="1"/>
          </p:cNvGraphicFramePr>
          <p:nvPr/>
        </p:nvGraphicFramePr>
        <p:xfrm>
          <a:off x="4862011" y="873710"/>
          <a:ext cx="1195387" cy="1123950"/>
        </p:xfrm>
        <a:graphic>
          <a:graphicData uri="http://schemas.openxmlformats.org/presentationml/2006/ole">
            <p:oleObj spid="_x0000_s48130" name="Ecuación" r:id="rId3" imgW="419040" imgH="393480" progId="Equation.3">
              <p:embed/>
            </p:oleObj>
          </a:graphicData>
        </a:graphic>
      </p:graphicFrame>
      <p:sp>
        <p:nvSpPr>
          <p:cNvPr id="50181" name="Text Box 5"/>
          <p:cNvSpPr txBox="1">
            <a:spLocks noChangeArrowheads="1"/>
          </p:cNvSpPr>
          <p:nvPr/>
        </p:nvSpPr>
        <p:spPr bwMode="auto">
          <a:xfrm>
            <a:off x="481847" y="2229686"/>
            <a:ext cx="573607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009900"/>
                </a:solidFill>
                <a:latin typeface="Arial" charset="0"/>
              </a:rPr>
              <a:t>Resistencia del cuerpo </a:t>
            </a:r>
            <a:r>
              <a:rPr lang="es-ES" sz="2400" b="1" dirty="0" smtClean="0">
                <a:solidFill>
                  <a:srgbClr val="009900"/>
                </a:solidFill>
                <a:latin typeface="Arial" charset="0"/>
              </a:rPr>
              <a:t>humano seco</a:t>
            </a:r>
            <a:r>
              <a:rPr lang="es-ES" sz="2400" b="1" dirty="0">
                <a:solidFill>
                  <a:srgbClr val="009900"/>
                </a:solidFill>
                <a:latin typeface="Arial" charset="0"/>
              </a:rPr>
              <a:t>:</a:t>
            </a:r>
            <a:endParaRPr lang="el-GR" sz="2400" b="1" dirty="0">
              <a:solidFill>
                <a:srgbClr val="009900"/>
              </a:solidFill>
              <a:latin typeface="Arial" charset="0"/>
              <a:cs typeface="Times New Roman" pitchFamily="18" charset="0"/>
            </a:endParaRPr>
          </a:p>
        </p:txBody>
      </p:sp>
      <p:graphicFrame>
        <p:nvGraphicFramePr>
          <p:cNvPr id="50182" name="Object 6"/>
          <p:cNvGraphicFramePr>
            <a:graphicFrameLocks noChangeAspect="1"/>
          </p:cNvGraphicFramePr>
          <p:nvPr/>
        </p:nvGraphicFramePr>
        <p:xfrm>
          <a:off x="3949867" y="2993274"/>
          <a:ext cx="4051300" cy="800100"/>
        </p:xfrm>
        <a:graphic>
          <a:graphicData uri="http://schemas.openxmlformats.org/presentationml/2006/ole">
            <p:oleObj spid="_x0000_s48131" name="Ecuación" r:id="rId4" imgW="1993680" imgH="393480" progId="Equation.3">
              <p:embed/>
            </p:oleObj>
          </a:graphicData>
        </a:graphic>
      </p:graphicFrame>
      <p:sp>
        <p:nvSpPr>
          <p:cNvPr id="50184" name="Rectangle 8"/>
          <p:cNvSpPr>
            <a:spLocks noChangeArrowheads="1"/>
          </p:cNvSpPr>
          <p:nvPr/>
        </p:nvSpPr>
        <p:spPr bwMode="auto">
          <a:xfrm>
            <a:off x="6419813" y="2255755"/>
            <a:ext cx="2041525" cy="457200"/>
          </a:xfrm>
          <a:prstGeom prst="rect">
            <a:avLst/>
          </a:prstGeom>
          <a:noFill/>
          <a:ln w="9525">
            <a:noFill/>
            <a:miter lim="800000"/>
            <a:headEnd/>
            <a:tailEnd/>
          </a:ln>
        </p:spPr>
        <p:txBody>
          <a:bodyPr wrap="none">
            <a:spAutoFit/>
          </a:bodyPr>
          <a:lstStyle/>
          <a:p>
            <a:pPr fontAlgn="base">
              <a:spcBef>
                <a:spcPct val="50000"/>
              </a:spcBef>
              <a:spcAft>
                <a:spcPct val="0"/>
              </a:spcAft>
            </a:pPr>
            <a:r>
              <a:rPr lang="es-ES" sz="2400" b="1" dirty="0">
                <a:solidFill>
                  <a:srgbClr val="009900"/>
                </a:solidFill>
                <a:latin typeface="Arial" charset="0"/>
              </a:rPr>
              <a:t>R = 400.000 </a:t>
            </a:r>
            <a:r>
              <a:rPr lang="el-GR" sz="2400" b="1" dirty="0">
                <a:solidFill>
                  <a:srgbClr val="009900"/>
                </a:solidFill>
                <a:latin typeface="Arial" charset="0"/>
              </a:rPr>
              <a:t>Ω</a:t>
            </a:r>
          </a:p>
        </p:txBody>
      </p:sp>
      <p:sp>
        <p:nvSpPr>
          <p:cNvPr id="50185" name="Text Box 9"/>
          <p:cNvSpPr txBox="1">
            <a:spLocks noChangeArrowheads="1"/>
          </p:cNvSpPr>
          <p:nvPr/>
        </p:nvSpPr>
        <p:spPr bwMode="auto">
          <a:xfrm>
            <a:off x="2170948" y="1148599"/>
            <a:ext cx="259873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dirty="0">
                <a:solidFill>
                  <a:srgbClr val="000000"/>
                </a:solidFill>
                <a:latin typeface="Arial" charset="0"/>
              </a:rPr>
              <a:t>Ley de Ohm:</a:t>
            </a:r>
          </a:p>
        </p:txBody>
      </p:sp>
      <p:sp>
        <p:nvSpPr>
          <p:cNvPr id="20496" name="Line 14"/>
          <p:cNvSpPr>
            <a:spLocks noChangeShapeType="1"/>
          </p:cNvSpPr>
          <p:nvPr/>
        </p:nvSpPr>
        <p:spPr bwMode="auto">
          <a:xfrm>
            <a:off x="3284621" y="3407610"/>
            <a:ext cx="660316"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497" name="Text Box 15"/>
          <p:cNvSpPr txBox="1">
            <a:spLocks noChangeArrowheads="1"/>
          </p:cNvSpPr>
          <p:nvPr/>
        </p:nvSpPr>
        <p:spPr bwMode="auto">
          <a:xfrm>
            <a:off x="1544136" y="3158123"/>
            <a:ext cx="225107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3333CC"/>
                </a:solidFill>
                <a:latin typeface="Arial" charset="0"/>
              </a:rPr>
              <a:t>Si  V = 12 V</a:t>
            </a:r>
            <a:endParaRPr lang="el-GR" sz="2400" b="1" dirty="0">
              <a:solidFill>
                <a:srgbClr val="3333CC"/>
              </a:solidFill>
              <a:latin typeface="Arial" charset="0"/>
              <a:cs typeface="Times New Roman" pitchFamily="18" charset="0"/>
            </a:endParaRPr>
          </a:p>
        </p:txBody>
      </p:sp>
      <p:sp>
        <p:nvSpPr>
          <p:cNvPr id="17" name="Text Box 3"/>
          <p:cNvSpPr txBox="1">
            <a:spLocks noChangeArrowheads="1"/>
          </p:cNvSpPr>
          <p:nvPr/>
        </p:nvSpPr>
        <p:spPr bwMode="auto">
          <a:xfrm>
            <a:off x="480259" y="4102936"/>
            <a:ext cx="605465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FF3300"/>
                </a:solidFill>
                <a:latin typeface="Arial" charset="0"/>
              </a:rPr>
              <a:t>Resistencia del cuerpo </a:t>
            </a:r>
            <a:r>
              <a:rPr lang="es-ES" sz="2400" b="1" dirty="0" smtClean="0">
                <a:solidFill>
                  <a:srgbClr val="FF3300"/>
                </a:solidFill>
                <a:latin typeface="Arial" charset="0"/>
              </a:rPr>
              <a:t>humano mojado</a:t>
            </a:r>
            <a:r>
              <a:rPr lang="es-ES" sz="2400" b="1" dirty="0">
                <a:solidFill>
                  <a:srgbClr val="FF3300"/>
                </a:solidFill>
                <a:latin typeface="Arial" charset="0"/>
              </a:rPr>
              <a:t>:</a:t>
            </a:r>
            <a:endParaRPr lang="el-GR" sz="2400" b="1" dirty="0">
              <a:solidFill>
                <a:srgbClr val="FF3300"/>
              </a:solidFill>
              <a:latin typeface="Arial" charset="0"/>
              <a:cs typeface="Times New Roman" pitchFamily="18" charset="0"/>
            </a:endParaRPr>
          </a:p>
        </p:txBody>
      </p:sp>
      <p:graphicFrame>
        <p:nvGraphicFramePr>
          <p:cNvPr id="18" name="Object 4"/>
          <p:cNvGraphicFramePr>
            <a:graphicFrameLocks noChangeAspect="1"/>
          </p:cNvGraphicFramePr>
          <p:nvPr/>
        </p:nvGraphicFramePr>
        <p:xfrm>
          <a:off x="3935413" y="4834857"/>
          <a:ext cx="3903662" cy="830263"/>
        </p:xfrm>
        <a:graphic>
          <a:graphicData uri="http://schemas.openxmlformats.org/presentationml/2006/ole">
            <p:oleObj spid="_x0000_s48132" name="Equation" r:id="rId5" imgW="1193760" imgH="253800" progId="Equation.DSMT4">
              <p:embed/>
            </p:oleObj>
          </a:graphicData>
        </a:graphic>
      </p:graphicFrame>
      <p:sp>
        <p:nvSpPr>
          <p:cNvPr id="19" name="Rectangle 7"/>
          <p:cNvSpPr>
            <a:spLocks noChangeArrowheads="1"/>
          </p:cNvSpPr>
          <p:nvPr/>
        </p:nvSpPr>
        <p:spPr bwMode="auto">
          <a:xfrm>
            <a:off x="6783589" y="4119480"/>
            <a:ext cx="1508125" cy="457200"/>
          </a:xfrm>
          <a:prstGeom prst="rect">
            <a:avLst/>
          </a:prstGeom>
          <a:noFill/>
          <a:ln w="9525">
            <a:noFill/>
            <a:miter lim="800000"/>
            <a:headEnd/>
            <a:tailEnd/>
          </a:ln>
        </p:spPr>
        <p:txBody>
          <a:bodyPr wrap="none">
            <a:spAutoFit/>
          </a:bodyPr>
          <a:lstStyle/>
          <a:p>
            <a:pPr fontAlgn="base">
              <a:spcBef>
                <a:spcPct val="50000"/>
              </a:spcBef>
              <a:spcAft>
                <a:spcPct val="0"/>
              </a:spcAft>
            </a:pPr>
            <a:r>
              <a:rPr lang="es-ES" sz="2400" b="1" dirty="0">
                <a:solidFill>
                  <a:srgbClr val="FF3300"/>
                </a:solidFill>
                <a:latin typeface="Arial" charset="0"/>
              </a:rPr>
              <a:t>R = 200 </a:t>
            </a:r>
            <a:r>
              <a:rPr lang="el-GR" sz="2400" b="1" dirty="0">
                <a:solidFill>
                  <a:srgbClr val="FF3300"/>
                </a:solidFill>
                <a:latin typeface="Arial" charset="0"/>
              </a:rPr>
              <a:t>Ω</a:t>
            </a:r>
          </a:p>
        </p:txBody>
      </p:sp>
      <p:sp>
        <p:nvSpPr>
          <p:cNvPr id="20494" name="Text Box 11"/>
          <p:cNvSpPr txBox="1">
            <a:spLocks noChangeArrowheads="1"/>
          </p:cNvSpPr>
          <p:nvPr/>
        </p:nvSpPr>
        <p:spPr bwMode="auto">
          <a:xfrm>
            <a:off x="1544136" y="5047331"/>
            <a:ext cx="225107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3333CC"/>
                </a:solidFill>
                <a:latin typeface="Arial" charset="0"/>
              </a:rPr>
              <a:t>Si  V = 12 V</a:t>
            </a:r>
            <a:endParaRPr lang="el-GR" sz="2400" b="1" dirty="0">
              <a:solidFill>
                <a:srgbClr val="3333CC"/>
              </a:solidFill>
              <a:latin typeface="Arial" charset="0"/>
              <a:cs typeface="Times New Roman" pitchFamily="18" charset="0"/>
            </a:endParaRPr>
          </a:p>
        </p:txBody>
      </p:sp>
      <p:sp>
        <p:nvSpPr>
          <p:cNvPr id="20" name="Line 14"/>
          <p:cNvSpPr>
            <a:spLocks noChangeShapeType="1"/>
          </p:cNvSpPr>
          <p:nvPr/>
        </p:nvSpPr>
        <p:spPr bwMode="auto">
          <a:xfrm>
            <a:off x="3296652" y="5284537"/>
            <a:ext cx="660316"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1" name="20 Rectángulo"/>
          <p:cNvSpPr/>
          <p:nvPr/>
        </p:nvSpPr>
        <p:spPr>
          <a:xfrm>
            <a:off x="6292516" y="5029201"/>
            <a:ext cx="1588168"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2" name="26 Grupo"/>
          <p:cNvGrpSpPr/>
          <p:nvPr/>
        </p:nvGrpSpPr>
        <p:grpSpPr>
          <a:xfrm>
            <a:off x="6533147" y="5486400"/>
            <a:ext cx="1648326" cy="826532"/>
            <a:chOff x="6533147" y="5245768"/>
            <a:chExt cx="1648326" cy="826532"/>
          </a:xfrm>
        </p:grpSpPr>
        <p:cxnSp>
          <p:nvCxnSpPr>
            <p:cNvPr id="25" name="24 Conector recto de flecha"/>
            <p:cNvCxnSpPr/>
            <p:nvPr/>
          </p:nvCxnSpPr>
          <p:spPr>
            <a:xfrm>
              <a:off x="7134726" y="5245768"/>
              <a:ext cx="0" cy="517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6533147" y="5702968"/>
              <a:ext cx="1648326" cy="369332"/>
            </a:xfrm>
            <a:prstGeom prst="rect">
              <a:avLst/>
            </a:prstGeom>
            <a:noFill/>
          </p:spPr>
          <p:txBody>
            <a:bodyPr wrap="square" rtlCol="0">
              <a:spAutoFit/>
            </a:bodyPr>
            <a:lstStyle/>
            <a:p>
              <a:pPr fontAlgn="base">
                <a:spcBef>
                  <a:spcPct val="0"/>
                </a:spcBef>
                <a:spcAft>
                  <a:spcPct val="0"/>
                </a:spcAft>
              </a:pPr>
              <a:r>
                <a:rPr lang="es-ES_tradnl" sz="2000" b="1" dirty="0">
                  <a:solidFill>
                    <a:srgbClr val="FF0000"/>
                  </a:solidFill>
                  <a:latin typeface="Calibri" pitchFamily="34" charset="0"/>
                  <a:cs typeface="Calibri" pitchFamily="34" charset="0"/>
                </a:rPr>
                <a:t>¡¡ mortal !!</a:t>
              </a:r>
            </a:p>
          </p:txBody>
        </p:sp>
      </p:grpSp>
      <p:sp>
        <p:nvSpPr>
          <p:cNvPr id="28" name="27 CuadroTexto"/>
          <p:cNvSpPr txBox="1"/>
          <p:nvPr/>
        </p:nvSpPr>
        <p:spPr>
          <a:xfrm>
            <a:off x="0" y="0"/>
            <a:ext cx="9144000" cy="584775"/>
          </a:xfrm>
          <a:prstGeom prst="rect">
            <a:avLst/>
          </a:prstGeom>
          <a:solidFill>
            <a:srgbClr val="0070C0"/>
          </a:solidFill>
        </p:spPr>
        <p:txBody>
          <a:bodyPr wrap="square" rtlCol="0">
            <a:spAutoFit/>
          </a:bodyPr>
          <a:lstStyle/>
          <a:p>
            <a:pPr algn="ctr" fontAlgn="base">
              <a:spcBef>
                <a:spcPct val="0"/>
              </a:spcBef>
              <a:spcAft>
                <a:spcPct val="0"/>
              </a:spcAft>
            </a:pPr>
            <a:r>
              <a:rPr lang="es-ES_tradnl" sz="3200" b="1" dirty="0">
                <a:solidFill>
                  <a:srgbClr val="FFFFFF"/>
                </a:solidFill>
                <a:latin typeface="Calibri" pitchFamily="34" charset="0"/>
                <a:cs typeface="Calibri" pitchFamily="34" charset="0"/>
              </a:rPr>
              <a:t>Un supuesto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01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35" presetClass="emph" presetSubtype="0" repeatCount="indefinite" fill="hold" grpId="1" nodeType="withEffect">
                                  <p:stCondLst>
                                    <p:cond delay="0"/>
                                  </p:stCondLst>
                                  <p:childTnLst>
                                    <p:anim calcmode="discrete" valueType="str">
                                      <p:cBhvr>
                                        <p:cTn id="55" dur="500" fill="hold"/>
                                        <p:tgtEl>
                                          <p:spTgt spid="21"/>
                                        </p:tgtEl>
                                        <p:attrNameLst>
                                          <p:attrName>style.visibility</p:attrName>
                                        </p:attrNameLst>
                                      </p:cBhvr>
                                      <p:tavLst>
                                        <p:tav tm="0">
                                          <p:val>
                                            <p:strVal val="hidden"/>
                                          </p:val>
                                        </p:tav>
                                        <p:tav tm="50000">
                                          <p:val>
                                            <p:strVal val="visible"/>
                                          </p:val>
                                        </p:tav>
                                      </p:tavLst>
                                    </p:anim>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p:bldP spid="50185" grpId="0"/>
      <p:bldP spid="20496" grpId="0" animBg="1"/>
      <p:bldP spid="20497" grpId="0"/>
      <p:bldP spid="17" grpId="0"/>
      <p:bldP spid="19" grpId="0"/>
      <p:bldP spid="20494" grpId="0"/>
      <p:bldP spid="20" grpId="0" animBg="1"/>
      <p:bldP spid="21" grpId="0" animBg="1"/>
      <p:bldP spid="2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461878" y="1992258"/>
            <a:ext cx="1200150" cy="1166812"/>
            <a:chOff x="1224" y="996"/>
            <a:chExt cx="864" cy="840"/>
          </a:xfrm>
        </p:grpSpPr>
        <p:sp>
          <p:nvSpPr>
            <p:cNvPr id="21591" name="Rectangle 3"/>
            <p:cNvSpPr>
              <a:spLocks noChangeArrowheads="1"/>
            </p:cNvSpPr>
            <p:nvPr/>
          </p:nvSpPr>
          <p:spPr bwMode="auto">
            <a:xfrm>
              <a:off x="1224" y="996"/>
              <a:ext cx="864" cy="840"/>
            </a:xfrm>
            <a:prstGeom prst="rect">
              <a:avLst/>
            </a:prstGeom>
            <a:solidFill>
              <a:schemeClr val="folHlink"/>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2" name="Oval 4"/>
            <p:cNvSpPr>
              <a:spLocks noChangeArrowheads="1"/>
            </p:cNvSpPr>
            <p:nvPr/>
          </p:nvSpPr>
          <p:spPr bwMode="auto">
            <a:xfrm>
              <a:off x="1344" y="1116"/>
              <a:ext cx="644" cy="646"/>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3" name="Oval 5"/>
            <p:cNvSpPr>
              <a:spLocks noChangeArrowheads="1"/>
            </p:cNvSpPr>
            <p:nvPr/>
          </p:nvSpPr>
          <p:spPr bwMode="auto">
            <a:xfrm>
              <a:off x="1423" y="1378"/>
              <a:ext cx="120" cy="122"/>
            </a:xfrm>
            <a:prstGeom prst="ellipse">
              <a:avLst/>
            </a:prstGeom>
            <a:solidFill>
              <a:schemeClr val="bg2"/>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4" name="Oval 6"/>
            <p:cNvSpPr>
              <a:spLocks noChangeArrowheads="1"/>
            </p:cNvSpPr>
            <p:nvPr/>
          </p:nvSpPr>
          <p:spPr bwMode="auto">
            <a:xfrm>
              <a:off x="1797" y="1378"/>
              <a:ext cx="120" cy="122"/>
            </a:xfrm>
            <a:prstGeom prst="ellipse">
              <a:avLst/>
            </a:prstGeom>
            <a:solidFill>
              <a:schemeClr val="bg2"/>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3" name="Group 7"/>
          <p:cNvGrpSpPr>
            <a:grpSpLocks/>
          </p:cNvGrpSpPr>
          <p:nvPr/>
        </p:nvGrpSpPr>
        <p:grpSpPr bwMode="auto">
          <a:xfrm>
            <a:off x="7926805" y="2012478"/>
            <a:ext cx="800100" cy="2963862"/>
            <a:chOff x="4944" y="984"/>
            <a:chExt cx="576" cy="2136"/>
          </a:xfrm>
        </p:grpSpPr>
        <p:sp>
          <p:nvSpPr>
            <p:cNvPr id="21589" name="AutoShape 8"/>
            <p:cNvSpPr>
              <a:spLocks/>
            </p:cNvSpPr>
            <p:nvPr/>
          </p:nvSpPr>
          <p:spPr bwMode="auto">
            <a:xfrm>
              <a:off x="4944" y="984"/>
              <a:ext cx="576" cy="2136"/>
            </a:xfrm>
            <a:prstGeom prst="borderCallout2">
              <a:avLst>
                <a:gd name="adj1" fmla="val 3370"/>
                <a:gd name="adj2" fmla="val -8333"/>
                <a:gd name="adj3" fmla="val 3370"/>
                <a:gd name="adj4" fmla="val -47222"/>
                <a:gd name="adj5" fmla="val 26403"/>
                <a:gd name="adj6" fmla="val -87500"/>
              </a:avLst>
            </a:prstGeom>
            <a:noFill/>
            <a:ln w="28575">
              <a:solidFill>
                <a:schemeClr val="tx1"/>
              </a:solidFill>
              <a:prstDash val="dash"/>
              <a:miter lim="800000"/>
              <a:headEnd/>
              <a:tailEnd/>
            </a:ln>
          </p:spPr>
          <p:txBody>
            <a:bodyPr/>
            <a:lstStyle/>
            <a:p>
              <a:pPr algn="ctr" fontAlgn="base">
                <a:spcBef>
                  <a:spcPct val="0"/>
                </a:spcBef>
                <a:spcAft>
                  <a:spcPct val="0"/>
                </a:spcAft>
              </a:pPr>
              <a:endParaRPr lang="es-ES_tradnl" sz="2400">
                <a:solidFill>
                  <a:srgbClr val="000000"/>
                </a:solidFill>
              </a:endParaRPr>
            </a:p>
          </p:txBody>
        </p:sp>
        <p:pic>
          <p:nvPicPr>
            <p:cNvPr id="21590" name="Picture 9" descr="R_girada"/>
            <p:cNvPicPr>
              <a:picLocks noChangeAspect="1" noChangeArrowheads="1"/>
            </p:cNvPicPr>
            <p:nvPr/>
          </p:nvPicPr>
          <p:blipFill>
            <a:blip r:embed="rId3" cstate="print"/>
            <a:srcRect l="34595" t="22774" r="57303" b="26277"/>
            <a:stretch>
              <a:fillRect/>
            </a:stretch>
          </p:blipFill>
          <p:spPr bwMode="auto">
            <a:xfrm>
              <a:off x="5013" y="1011"/>
              <a:ext cx="421" cy="2059"/>
            </a:xfrm>
            <a:prstGeom prst="rect">
              <a:avLst/>
            </a:prstGeom>
            <a:noFill/>
            <a:ln w="9525">
              <a:noFill/>
              <a:miter lim="800000"/>
              <a:headEnd/>
              <a:tailEnd/>
            </a:ln>
          </p:spPr>
        </p:pic>
      </p:grpSp>
      <p:grpSp>
        <p:nvGrpSpPr>
          <p:cNvPr id="4" name="Group 10"/>
          <p:cNvGrpSpPr>
            <a:grpSpLocks/>
          </p:cNvGrpSpPr>
          <p:nvPr/>
        </p:nvGrpSpPr>
        <p:grpSpPr bwMode="auto">
          <a:xfrm>
            <a:off x="996615" y="1509658"/>
            <a:ext cx="2159000" cy="5143500"/>
            <a:chOff x="840" y="533"/>
            <a:chExt cx="1360" cy="3240"/>
          </a:xfrm>
        </p:grpSpPr>
        <p:sp>
          <p:nvSpPr>
            <p:cNvPr id="21581" name="Line 11"/>
            <p:cNvSpPr>
              <a:spLocks noChangeShapeType="1"/>
            </p:cNvSpPr>
            <p:nvPr/>
          </p:nvSpPr>
          <p:spPr bwMode="auto">
            <a:xfrm>
              <a:off x="1081" y="533"/>
              <a:ext cx="0" cy="30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2" name="Line 12"/>
            <p:cNvSpPr>
              <a:spLocks noChangeShapeType="1"/>
            </p:cNvSpPr>
            <p:nvPr/>
          </p:nvSpPr>
          <p:spPr bwMode="auto">
            <a:xfrm flipV="1">
              <a:off x="2152" y="533"/>
              <a:ext cx="0" cy="533"/>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3" name="Line 13"/>
            <p:cNvSpPr>
              <a:spLocks noChangeShapeType="1"/>
            </p:cNvSpPr>
            <p:nvPr/>
          </p:nvSpPr>
          <p:spPr bwMode="auto">
            <a:xfrm flipH="1">
              <a:off x="1081" y="533"/>
              <a:ext cx="1071"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5" name="Group 14"/>
            <p:cNvGrpSpPr>
              <a:grpSpLocks/>
            </p:cNvGrpSpPr>
            <p:nvPr/>
          </p:nvGrpSpPr>
          <p:grpSpPr bwMode="auto">
            <a:xfrm>
              <a:off x="840" y="3643"/>
              <a:ext cx="493" cy="130"/>
              <a:chOff x="456" y="3169"/>
              <a:chExt cx="564" cy="98"/>
            </a:xfrm>
          </p:grpSpPr>
          <p:sp>
            <p:nvSpPr>
              <p:cNvPr id="21586" name="Line 15"/>
              <p:cNvSpPr>
                <a:spLocks noChangeShapeType="1"/>
              </p:cNvSpPr>
              <p:nvPr/>
            </p:nvSpPr>
            <p:spPr bwMode="auto">
              <a:xfrm>
                <a:off x="456" y="3169"/>
                <a:ext cx="564"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7" name="Line 16"/>
              <p:cNvSpPr>
                <a:spLocks noChangeShapeType="1"/>
              </p:cNvSpPr>
              <p:nvPr/>
            </p:nvSpPr>
            <p:spPr bwMode="auto">
              <a:xfrm>
                <a:off x="576" y="3219"/>
                <a:ext cx="324"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8" name="Line 17"/>
              <p:cNvSpPr>
                <a:spLocks noChangeShapeType="1"/>
              </p:cNvSpPr>
              <p:nvPr/>
            </p:nvSpPr>
            <p:spPr bwMode="auto">
              <a:xfrm>
                <a:off x="684" y="3267"/>
                <a:ext cx="108"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1585" name="Oval 18"/>
            <p:cNvSpPr>
              <a:spLocks noChangeArrowheads="1"/>
            </p:cNvSpPr>
            <p:nvPr/>
          </p:nvSpPr>
          <p:spPr bwMode="auto">
            <a:xfrm>
              <a:off x="2095" y="1030"/>
              <a:ext cx="105" cy="135"/>
            </a:xfrm>
            <a:prstGeom prst="ellipse">
              <a:avLst/>
            </a:prstGeom>
            <a:solidFill>
              <a:srgbClr val="FF3300"/>
            </a:solidFill>
            <a:ln w="38100">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6" name="Group 19"/>
          <p:cNvGrpSpPr>
            <a:grpSpLocks/>
          </p:cNvGrpSpPr>
          <p:nvPr/>
        </p:nvGrpSpPr>
        <p:grpSpPr bwMode="auto">
          <a:xfrm>
            <a:off x="301123" y="2370083"/>
            <a:ext cx="614363" cy="2093912"/>
            <a:chOff x="220" y="1579"/>
            <a:chExt cx="387" cy="1319"/>
          </a:xfrm>
        </p:grpSpPr>
        <p:graphicFrame>
          <p:nvGraphicFramePr>
            <p:cNvPr id="21506" name="Object 20"/>
            <p:cNvGraphicFramePr>
              <a:graphicFrameLocks noChangeAspect="1"/>
            </p:cNvGraphicFramePr>
            <p:nvPr/>
          </p:nvGraphicFramePr>
          <p:xfrm>
            <a:off x="294" y="1647"/>
            <a:ext cx="231" cy="1190"/>
          </p:xfrm>
          <a:graphic>
            <a:graphicData uri="http://schemas.openxmlformats.org/presentationml/2006/ole">
              <p:oleObj spid="_x0000_s49154" name="Dibujo" r:id="rId4" imgW="419040" imgH="2162160" progId="Presentations.Drawing.17">
                <p:embed/>
              </p:oleObj>
            </a:graphicData>
          </a:graphic>
        </p:graphicFrame>
        <p:sp>
          <p:nvSpPr>
            <p:cNvPr id="21580" name="AutoShape 21"/>
            <p:cNvSpPr>
              <a:spLocks/>
            </p:cNvSpPr>
            <p:nvPr/>
          </p:nvSpPr>
          <p:spPr bwMode="auto">
            <a:xfrm>
              <a:off x="220" y="1579"/>
              <a:ext cx="387" cy="1319"/>
            </a:xfrm>
            <a:prstGeom prst="borderCallout2">
              <a:avLst>
                <a:gd name="adj1" fmla="val 4704"/>
                <a:gd name="adj2" fmla="val 109523"/>
                <a:gd name="adj3" fmla="val 4704"/>
                <a:gd name="adj4" fmla="val 147620"/>
                <a:gd name="adj5" fmla="val 21196"/>
                <a:gd name="adj6" fmla="val 176377"/>
              </a:avLst>
            </a:prstGeom>
            <a:noFill/>
            <a:ln w="19050">
              <a:solidFill>
                <a:schemeClr val="tx1"/>
              </a:solidFill>
              <a:prstDash val="dash"/>
              <a:miter lim="800000"/>
              <a:headEnd/>
              <a:tailEnd/>
            </a:ln>
          </p:spPr>
          <p:txBody>
            <a:bodyPr/>
            <a:lstStyle/>
            <a:p>
              <a:pPr algn="ctr" fontAlgn="base">
                <a:spcBef>
                  <a:spcPct val="0"/>
                </a:spcBef>
                <a:spcAft>
                  <a:spcPct val="0"/>
                </a:spcAft>
              </a:pPr>
              <a:endParaRPr lang="es-ES_tradnl" sz="2400">
                <a:solidFill>
                  <a:srgbClr val="000000"/>
                </a:solidFill>
              </a:endParaRPr>
            </a:p>
          </p:txBody>
        </p:sp>
      </p:grpSp>
      <p:grpSp>
        <p:nvGrpSpPr>
          <p:cNvPr id="7" name="Group 26"/>
          <p:cNvGrpSpPr>
            <a:grpSpLocks/>
          </p:cNvGrpSpPr>
          <p:nvPr/>
        </p:nvGrpSpPr>
        <p:grpSpPr bwMode="auto">
          <a:xfrm>
            <a:off x="3079415" y="2374845"/>
            <a:ext cx="1717675" cy="2184400"/>
            <a:chOff x="2152" y="1078"/>
            <a:chExt cx="1082" cy="1376"/>
          </a:xfrm>
        </p:grpSpPr>
        <p:sp>
          <p:nvSpPr>
            <p:cNvPr id="21573" name="Line 27"/>
            <p:cNvSpPr>
              <a:spLocks noChangeShapeType="1"/>
            </p:cNvSpPr>
            <p:nvPr/>
          </p:nvSpPr>
          <p:spPr bwMode="auto">
            <a:xfrm flipV="1">
              <a:off x="2152" y="1078"/>
              <a:ext cx="0" cy="336"/>
            </a:xfrm>
            <a:prstGeom prst="line">
              <a:avLst/>
            </a:prstGeom>
            <a:noFill/>
            <a:ln w="762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8" name="Group 28"/>
            <p:cNvGrpSpPr>
              <a:grpSpLocks/>
            </p:cNvGrpSpPr>
            <p:nvPr/>
          </p:nvGrpSpPr>
          <p:grpSpPr bwMode="auto">
            <a:xfrm>
              <a:off x="2163" y="1740"/>
              <a:ext cx="1071" cy="714"/>
              <a:chOff x="2163" y="1740"/>
              <a:chExt cx="1071" cy="714"/>
            </a:xfrm>
          </p:grpSpPr>
          <p:sp>
            <p:nvSpPr>
              <p:cNvPr id="21575" name="Line 29"/>
              <p:cNvSpPr>
                <a:spLocks noChangeShapeType="1"/>
              </p:cNvSpPr>
              <p:nvPr/>
            </p:nvSpPr>
            <p:spPr bwMode="auto">
              <a:xfrm>
                <a:off x="2166" y="1740"/>
                <a:ext cx="0" cy="71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6" name="Line 30"/>
              <p:cNvSpPr>
                <a:spLocks noChangeShapeType="1"/>
              </p:cNvSpPr>
              <p:nvPr/>
            </p:nvSpPr>
            <p:spPr bwMode="auto">
              <a:xfrm>
                <a:off x="2163" y="2454"/>
                <a:ext cx="1071"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9" name="Group 31"/>
          <p:cNvGrpSpPr>
            <a:grpSpLocks/>
          </p:cNvGrpSpPr>
          <p:nvPr/>
        </p:nvGrpSpPr>
        <p:grpSpPr bwMode="auto">
          <a:xfrm>
            <a:off x="2609515" y="2597095"/>
            <a:ext cx="2209800" cy="2017713"/>
            <a:chOff x="1856" y="1218"/>
            <a:chExt cx="1392" cy="1271"/>
          </a:xfrm>
        </p:grpSpPr>
        <p:sp>
          <p:nvSpPr>
            <p:cNvPr id="21559" name="Rectangle 32"/>
            <p:cNvSpPr>
              <a:spLocks noChangeArrowheads="1"/>
            </p:cNvSpPr>
            <p:nvPr/>
          </p:nvSpPr>
          <p:spPr bwMode="auto">
            <a:xfrm>
              <a:off x="1948" y="1218"/>
              <a:ext cx="86" cy="210"/>
            </a:xfrm>
            <a:prstGeom prst="rect">
              <a:avLst/>
            </a:prstGeom>
            <a:solidFill>
              <a:srgbClr val="0099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60" name="Rectangle 33"/>
            <p:cNvSpPr>
              <a:spLocks noChangeArrowheads="1"/>
            </p:cNvSpPr>
            <p:nvPr/>
          </p:nvSpPr>
          <p:spPr bwMode="auto">
            <a:xfrm>
              <a:off x="2273" y="1218"/>
              <a:ext cx="86" cy="210"/>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0" name="Group 34"/>
            <p:cNvGrpSpPr>
              <a:grpSpLocks/>
            </p:cNvGrpSpPr>
            <p:nvPr/>
          </p:nvGrpSpPr>
          <p:grpSpPr bwMode="auto">
            <a:xfrm>
              <a:off x="1856" y="1403"/>
              <a:ext cx="1392" cy="1086"/>
              <a:chOff x="1856" y="1403"/>
              <a:chExt cx="1392" cy="1086"/>
            </a:xfrm>
          </p:grpSpPr>
          <p:grpSp>
            <p:nvGrpSpPr>
              <p:cNvPr id="11" name="Group 35"/>
              <p:cNvGrpSpPr>
                <a:grpSpLocks/>
              </p:cNvGrpSpPr>
              <p:nvPr/>
            </p:nvGrpSpPr>
            <p:grpSpPr bwMode="auto">
              <a:xfrm>
                <a:off x="1980" y="1740"/>
                <a:ext cx="1266" cy="749"/>
                <a:chOff x="1980" y="1740"/>
                <a:chExt cx="1266" cy="749"/>
              </a:xfrm>
            </p:grpSpPr>
            <p:sp>
              <p:nvSpPr>
                <p:cNvPr id="21569" name="Line 36"/>
                <p:cNvSpPr>
                  <a:spLocks noChangeShapeType="1"/>
                </p:cNvSpPr>
                <p:nvPr/>
              </p:nvSpPr>
              <p:spPr bwMode="auto">
                <a:xfrm flipH="1">
                  <a:off x="2124" y="2489"/>
                  <a:ext cx="1122" cy="0"/>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0" name="Line 37"/>
                <p:cNvSpPr>
                  <a:spLocks noChangeShapeType="1"/>
                </p:cNvSpPr>
                <p:nvPr/>
              </p:nvSpPr>
              <p:spPr bwMode="auto">
                <a:xfrm>
                  <a:off x="1984" y="1740"/>
                  <a:ext cx="0" cy="108"/>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1" name="Line 38"/>
                <p:cNvSpPr>
                  <a:spLocks noChangeShapeType="1"/>
                </p:cNvSpPr>
                <p:nvPr/>
              </p:nvSpPr>
              <p:spPr bwMode="auto">
                <a:xfrm>
                  <a:off x="1980" y="1848"/>
                  <a:ext cx="162" cy="0"/>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2" name="Line 39"/>
                <p:cNvSpPr>
                  <a:spLocks noChangeShapeType="1"/>
                </p:cNvSpPr>
                <p:nvPr/>
              </p:nvSpPr>
              <p:spPr bwMode="auto">
                <a:xfrm>
                  <a:off x="2132" y="1848"/>
                  <a:ext cx="0" cy="636"/>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40"/>
              <p:cNvGrpSpPr>
                <a:grpSpLocks/>
              </p:cNvGrpSpPr>
              <p:nvPr/>
            </p:nvGrpSpPr>
            <p:grpSpPr bwMode="auto">
              <a:xfrm>
                <a:off x="2194" y="1740"/>
                <a:ext cx="1054" cy="678"/>
                <a:chOff x="2194" y="1740"/>
                <a:chExt cx="1054" cy="678"/>
              </a:xfrm>
            </p:grpSpPr>
            <p:sp>
              <p:nvSpPr>
                <p:cNvPr id="21565" name="Line 41"/>
                <p:cNvSpPr>
                  <a:spLocks noChangeShapeType="1"/>
                </p:cNvSpPr>
                <p:nvPr/>
              </p:nvSpPr>
              <p:spPr bwMode="auto">
                <a:xfrm flipH="1">
                  <a:off x="2194" y="2417"/>
                  <a:ext cx="105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6" name="Line 42"/>
                <p:cNvSpPr>
                  <a:spLocks noChangeShapeType="1"/>
                </p:cNvSpPr>
                <p:nvPr/>
              </p:nvSpPr>
              <p:spPr bwMode="auto">
                <a:xfrm>
                  <a:off x="2328" y="1740"/>
                  <a:ext cx="0" cy="108"/>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7" name="Line 43"/>
                <p:cNvSpPr>
                  <a:spLocks noChangeShapeType="1"/>
                </p:cNvSpPr>
                <p:nvPr/>
              </p:nvSpPr>
              <p:spPr bwMode="auto">
                <a:xfrm>
                  <a:off x="2194" y="1848"/>
                  <a:ext cx="146"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8" name="Line 44"/>
                <p:cNvSpPr>
                  <a:spLocks noChangeShapeType="1"/>
                </p:cNvSpPr>
                <p:nvPr/>
              </p:nvSpPr>
              <p:spPr bwMode="auto">
                <a:xfrm>
                  <a:off x="2200" y="1848"/>
                  <a:ext cx="0" cy="57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1564" name="Rectangle 45"/>
              <p:cNvSpPr>
                <a:spLocks noChangeArrowheads="1"/>
              </p:cNvSpPr>
              <p:nvPr/>
            </p:nvSpPr>
            <p:spPr bwMode="auto">
              <a:xfrm>
                <a:off x="1856" y="1403"/>
                <a:ext cx="603" cy="336"/>
              </a:xfrm>
              <a:prstGeom prst="rect">
                <a:avLst/>
              </a:prstGeom>
              <a:solidFill>
                <a:srgbClr val="996633"/>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nvGrpSpPr>
          <p:cNvPr id="13" name="105 Grupo"/>
          <p:cNvGrpSpPr/>
          <p:nvPr/>
        </p:nvGrpSpPr>
        <p:grpSpPr>
          <a:xfrm>
            <a:off x="4679615" y="3114620"/>
            <a:ext cx="1601788" cy="1601788"/>
            <a:chOff x="4679615" y="2789767"/>
            <a:chExt cx="1601788" cy="1601788"/>
          </a:xfrm>
        </p:grpSpPr>
        <p:grpSp>
          <p:nvGrpSpPr>
            <p:cNvPr id="14" name="Group 46"/>
            <p:cNvGrpSpPr>
              <a:grpSpLocks/>
            </p:cNvGrpSpPr>
            <p:nvPr/>
          </p:nvGrpSpPr>
          <p:grpSpPr bwMode="auto">
            <a:xfrm>
              <a:off x="4679615" y="2789767"/>
              <a:ext cx="1601788" cy="1601788"/>
              <a:chOff x="3160" y="1544"/>
              <a:chExt cx="1009" cy="1009"/>
            </a:xfrm>
          </p:grpSpPr>
          <p:sp>
            <p:nvSpPr>
              <p:cNvPr id="21557" name="AutoShape 47"/>
              <p:cNvSpPr>
                <a:spLocks noChangeArrowheads="1"/>
              </p:cNvSpPr>
              <p:nvPr/>
            </p:nvSpPr>
            <p:spPr bwMode="auto">
              <a:xfrm>
                <a:off x="3160" y="1544"/>
                <a:ext cx="1009" cy="1009"/>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21558" name="Oval 48"/>
              <p:cNvSpPr>
                <a:spLocks noChangeArrowheads="1"/>
              </p:cNvSpPr>
              <p:nvPr/>
            </p:nvSpPr>
            <p:spPr bwMode="auto">
              <a:xfrm>
                <a:off x="3410" y="1874"/>
                <a:ext cx="520" cy="520"/>
              </a:xfrm>
              <a:prstGeom prst="ellipse">
                <a:avLst/>
              </a:prstGeom>
              <a:solidFill>
                <a:srgbClr val="CCECFF"/>
              </a:solidFill>
              <a:ln w="76200">
                <a:solidFill>
                  <a:srgbClr val="000054"/>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1516" name="AutoShape 49"/>
            <p:cNvSpPr>
              <a:spLocks noChangeArrowheads="1"/>
            </p:cNvSpPr>
            <p:nvPr/>
          </p:nvSpPr>
          <p:spPr bwMode="auto">
            <a:xfrm>
              <a:off x="4705015" y="2892955"/>
              <a:ext cx="1543050" cy="276225"/>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17" name="Oval 50"/>
            <p:cNvSpPr>
              <a:spLocks noChangeArrowheads="1"/>
            </p:cNvSpPr>
            <p:nvPr/>
          </p:nvSpPr>
          <p:spPr bwMode="auto">
            <a:xfrm>
              <a:off x="4789153" y="2991380"/>
              <a:ext cx="68262"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21518" name="Oval 51"/>
            <p:cNvSpPr>
              <a:spLocks noChangeArrowheads="1"/>
            </p:cNvSpPr>
            <p:nvPr/>
          </p:nvSpPr>
          <p:spPr bwMode="auto">
            <a:xfrm>
              <a:off x="4916153" y="2991380"/>
              <a:ext cx="66675"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latin typeface="Arial" charset="0"/>
              </a:endParaRPr>
            </a:p>
          </p:txBody>
        </p:sp>
        <p:sp>
          <p:nvSpPr>
            <p:cNvPr id="21519" name="Oval 52"/>
            <p:cNvSpPr>
              <a:spLocks noChangeArrowheads="1"/>
            </p:cNvSpPr>
            <p:nvPr/>
          </p:nvSpPr>
          <p:spPr bwMode="auto">
            <a:xfrm>
              <a:off x="5041565" y="2991380"/>
              <a:ext cx="68263"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latin typeface="Arial" charset="0"/>
              </a:endParaRPr>
            </a:p>
          </p:txBody>
        </p:sp>
        <p:sp>
          <p:nvSpPr>
            <p:cNvPr id="21520" name="Oval 53"/>
            <p:cNvSpPr>
              <a:spLocks noChangeArrowheads="1"/>
            </p:cNvSpPr>
            <p:nvPr/>
          </p:nvSpPr>
          <p:spPr bwMode="auto">
            <a:xfrm>
              <a:off x="5946440" y="2951692"/>
              <a:ext cx="166688" cy="166688"/>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latin typeface="Arial" charset="0"/>
              </a:endParaRPr>
            </a:p>
          </p:txBody>
        </p:sp>
        <p:sp>
          <p:nvSpPr>
            <p:cNvPr id="21521" name="Oval 54"/>
            <p:cNvSpPr>
              <a:spLocks noChangeArrowheads="1"/>
            </p:cNvSpPr>
            <p:nvPr/>
          </p:nvSpPr>
          <p:spPr bwMode="auto">
            <a:xfrm>
              <a:off x="5701965" y="2951692"/>
              <a:ext cx="168275" cy="166688"/>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latin typeface="Arial" charset="0"/>
              </a:endParaRPr>
            </a:p>
          </p:txBody>
        </p:sp>
      </p:grpSp>
      <p:sp>
        <p:nvSpPr>
          <p:cNvPr id="332886" name="Oval 86"/>
          <p:cNvSpPr>
            <a:spLocks noChangeArrowheads="1"/>
          </p:cNvSpPr>
          <p:nvPr/>
        </p:nvSpPr>
        <p:spPr bwMode="auto">
          <a:xfrm>
            <a:off x="4595478" y="4476695"/>
            <a:ext cx="144462" cy="144463"/>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32887" name="Text Box 87"/>
          <p:cNvSpPr txBox="1">
            <a:spLocks noChangeArrowheads="1"/>
          </p:cNvSpPr>
          <p:nvPr/>
        </p:nvSpPr>
        <p:spPr bwMode="auto">
          <a:xfrm>
            <a:off x="408404" y="1961593"/>
            <a:ext cx="647700" cy="3667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R</a:t>
            </a:r>
          </a:p>
        </p:txBody>
      </p:sp>
      <p:sp>
        <p:nvSpPr>
          <p:cNvPr id="332888" name="Text Box 88"/>
          <p:cNvSpPr txBox="1">
            <a:spLocks noChangeArrowheads="1"/>
          </p:cNvSpPr>
          <p:nvPr/>
        </p:nvSpPr>
        <p:spPr bwMode="auto">
          <a:xfrm>
            <a:off x="7977604" y="1256410"/>
            <a:ext cx="647700" cy="823913"/>
          </a:xfrm>
          <a:prstGeom prst="rect">
            <a:avLst/>
          </a:prstGeom>
          <a:noFill/>
          <a:ln w="9525">
            <a:noFill/>
            <a:miter lim="800000"/>
            <a:headEnd/>
            <a:tailEnd/>
          </a:ln>
        </p:spPr>
        <p:txBody>
          <a:bodyPr>
            <a:spAutoFit/>
          </a:bodyPr>
          <a:lstStyle/>
          <a:p>
            <a:pPr fontAlgn="base">
              <a:spcBef>
                <a:spcPct val="50000"/>
              </a:spcBef>
              <a:spcAft>
                <a:spcPct val="0"/>
              </a:spcAft>
            </a:pPr>
            <a:r>
              <a:rPr lang="es-ES" sz="4800" b="1" dirty="0">
                <a:solidFill>
                  <a:srgbClr val="000000"/>
                </a:solidFill>
                <a:latin typeface="Arial" charset="0"/>
              </a:rPr>
              <a:t>R</a:t>
            </a:r>
          </a:p>
        </p:txBody>
      </p:sp>
      <p:grpSp>
        <p:nvGrpSpPr>
          <p:cNvPr id="15" name="104 Grupo"/>
          <p:cNvGrpSpPr/>
          <p:nvPr/>
        </p:nvGrpSpPr>
        <p:grpSpPr>
          <a:xfrm>
            <a:off x="6420351" y="4917268"/>
            <a:ext cx="1247775" cy="747772"/>
            <a:chOff x="6035340" y="4664605"/>
            <a:chExt cx="1247775" cy="747772"/>
          </a:xfrm>
        </p:grpSpPr>
        <p:grpSp>
          <p:nvGrpSpPr>
            <p:cNvPr id="16" name="Group 22"/>
            <p:cNvGrpSpPr>
              <a:grpSpLocks/>
            </p:cNvGrpSpPr>
            <p:nvPr/>
          </p:nvGrpSpPr>
          <p:grpSpPr bwMode="auto">
            <a:xfrm>
              <a:off x="6035340" y="4664605"/>
              <a:ext cx="1239838" cy="319087"/>
              <a:chOff x="456" y="3312"/>
              <a:chExt cx="564" cy="96"/>
            </a:xfrm>
          </p:grpSpPr>
          <p:sp>
            <p:nvSpPr>
              <p:cNvPr id="21577" name="Line 23"/>
              <p:cNvSpPr>
                <a:spLocks noChangeShapeType="1"/>
              </p:cNvSpPr>
              <p:nvPr/>
            </p:nvSpPr>
            <p:spPr bwMode="auto">
              <a:xfrm>
                <a:off x="456" y="3312"/>
                <a:ext cx="56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8" name="Line 24"/>
              <p:cNvSpPr>
                <a:spLocks noChangeShapeType="1"/>
              </p:cNvSpPr>
              <p:nvPr/>
            </p:nvSpPr>
            <p:spPr bwMode="auto">
              <a:xfrm>
                <a:off x="576" y="3360"/>
                <a:ext cx="32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9" name="Line 25"/>
              <p:cNvSpPr>
                <a:spLocks noChangeShapeType="1"/>
              </p:cNvSpPr>
              <p:nvPr/>
            </p:nvSpPr>
            <p:spPr bwMode="auto">
              <a:xfrm>
                <a:off x="684" y="3408"/>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90" name="89 CuadroTexto"/>
            <p:cNvSpPr txBox="1"/>
            <p:nvPr/>
          </p:nvSpPr>
          <p:spPr>
            <a:xfrm>
              <a:off x="6312271" y="5012267"/>
              <a:ext cx="970844" cy="400110"/>
            </a:xfrm>
            <a:prstGeom prst="rect">
              <a:avLst/>
            </a:prstGeom>
            <a:noFill/>
          </p:spPr>
          <p:txBody>
            <a:bodyPr wrap="square" rtlCol="0">
              <a:spAutoFit/>
            </a:bodyPr>
            <a:lstStyle/>
            <a:p>
              <a:pPr fontAlgn="base">
                <a:spcBef>
                  <a:spcPct val="0"/>
                </a:spcBef>
                <a:spcAft>
                  <a:spcPct val="0"/>
                </a:spcAft>
              </a:pPr>
              <a:r>
                <a:rPr lang="es-ES_tradnl" sz="2000" dirty="0">
                  <a:solidFill>
                    <a:srgbClr val="000000"/>
                  </a:solidFill>
                  <a:latin typeface="Arial" charset="0"/>
                </a:rPr>
                <a:t>tierra</a:t>
              </a:r>
            </a:p>
          </p:txBody>
        </p:sp>
      </p:grpSp>
      <p:sp>
        <p:nvSpPr>
          <p:cNvPr id="91" name="90 CuadroTexto"/>
          <p:cNvSpPr txBox="1"/>
          <p:nvPr/>
        </p:nvSpPr>
        <p:spPr>
          <a:xfrm>
            <a:off x="0" y="0"/>
            <a:ext cx="9144000" cy="646331"/>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Si el aparato no está conectado a “tierra” pero la persona sí (descalzo…) y si algún cable hace un mal contacto con la carcasa del aparato…</a:t>
            </a:r>
          </a:p>
        </p:txBody>
      </p:sp>
      <p:grpSp>
        <p:nvGrpSpPr>
          <p:cNvPr id="17" name="Group 91"/>
          <p:cNvGrpSpPr>
            <a:grpSpLocks/>
          </p:cNvGrpSpPr>
          <p:nvPr/>
        </p:nvGrpSpPr>
        <p:grpSpPr bwMode="auto">
          <a:xfrm flipH="1">
            <a:off x="5958443" y="1636736"/>
            <a:ext cx="1537229" cy="3274717"/>
            <a:chOff x="617" y="2520"/>
            <a:chExt cx="547" cy="1166"/>
          </a:xfrm>
        </p:grpSpPr>
        <p:sp>
          <p:nvSpPr>
            <p:cNvPr id="93" name="Freeform 92"/>
            <p:cNvSpPr>
              <a:spLocks/>
            </p:cNvSpPr>
            <p:nvPr/>
          </p:nvSpPr>
          <p:spPr bwMode="auto">
            <a:xfrm>
              <a:off x="776" y="2689"/>
              <a:ext cx="16" cy="454"/>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solidFill>
                  <a:srgbClr val="000000"/>
                </a:solidFill>
              </a:endParaRPr>
            </a:p>
          </p:txBody>
        </p:sp>
        <p:sp>
          <p:nvSpPr>
            <p:cNvPr id="94" name="Oval 93"/>
            <p:cNvSpPr>
              <a:spLocks noChangeArrowheads="1"/>
            </p:cNvSpPr>
            <p:nvPr/>
          </p:nvSpPr>
          <p:spPr bwMode="auto">
            <a:xfrm>
              <a:off x="701" y="2520"/>
              <a:ext cx="180"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95"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solidFill>
                  <a:srgbClr val="000000"/>
                </a:solidFill>
              </a:endParaRPr>
            </a:p>
          </p:txBody>
        </p:sp>
        <p:sp>
          <p:nvSpPr>
            <p:cNvPr id="96"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solidFill>
                  <a:srgbClr val="000000"/>
                </a:solidFill>
              </a:endParaRPr>
            </a:p>
          </p:txBody>
        </p:sp>
        <p:sp>
          <p:nvSpPr>
            <p:cNvPr id="97"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solidFill>
                  <a:srgbClr val="000000"/>
                </a:solidFill>
              </a:endParaRPr>
            </a:p>
          </p:txBody>
        </p:sp>
        <p:sp>
          <p:nvSpPr>
            <p:cNvPr id="98"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solidFill>
                  <a:srgbClr val="000000"/>
                </a:solidFill>
              </a:endParaRPr>
            </a:p>
          </p:txBody>
        </p:sp>
        <p:grpSp>
          <p:nvGrpSpPr>
            <p:cNvPr id="18" name="Group 98"/>
            <p:cNvGrpSpPr>
              <a:grpSpLocks/>
            </p:cNvGrpSpPr>
            <p:nvPr/>
          </p:nvGrpSpPr>
          <p:grpSpPr bwMode="auto">
            <a:xfrm>
              <a:off x="786" y="2868"/>
              <a:ext cx="378" cy="133"/>
              <a:chOff x="1357" y="3085"/>
              <a:chExt cx="213" cy="75"/>
            </a:xfrm>
          </p:grpSpPr>
          <p:sp>
            <p:nvSpPr>
              <p:cNvPr id="102" name="Freeform 99"/>
              <p:cNvSpPr>
                <a:spLocks/>
              </p:cNvSpPr>
              <p:nvPr/>
            </p:nvSpPr>
            <p:spPr bwMode="auto">
              <a:xfrm rot="10800000" flipV="1">
                <a:off x="1452" y="3107"/>
                <a:ext cx="81" cy="33"/>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solidFill>
                    <a:srgbClr val="000000"/>
                  </a:solidFill>
                </a:endParaRPr>
              </a:p>
            </p:txBody>
          </p:sp>
          <p:sp>
            <p:nvSpPr>
              <p:cNvPr id="103" name="Freeform 100"/>
              <p:cNvSpPr>
                <a:spLocks/>
              </p:cNvSpPr>
              <p:nvPr/>
            </p:nvSpPr>
            <p:spPr bwMode="auto">
              <a:xfrm rot="2618764">
                <a:off x="1509" y="3113"/>
                <a:ext cx="61" cy="47"/>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endParaRPr>
              </a:p>
            </p:txBody>
          </p:sp>
          <p:sp>
            <p:nvSpPr>
              <p:cNvPr id="104" name="Line 101"/>
              <p:cNvSpPr>
                <a:spLocks noChangeShapeType="1"/>
              </p:cNvSpPr>
              <p:nvPr/>
            </p:nvSpPr>
            <p:spPr bwMode="auto">
              <a:xfrm rot="20720920">
                <a:off x="1357" y="3085"/>
                <a:ext cx="91" cy="34"/>
              </a:xfrm>
              <a:prstGeom prst="line">
                <a:avLst/>
              </a:prstGeom>
              <a:noFill/>
              <a:ln w="28575">
                <a:solidFill>
                  <a:schemeClr val="tx1"/>
                </a:solidFill>
                <a:round/>
                <a:headEnd/>
                <a:tailEnd/>
              </a:ln>
            </p:spPr>
            <p:txBody>
              <a:bodyPr/>
              <a:lstStyle/>
              <a:p>
                <a:endParaRPr lang="es-ES_tradnl">
                  <a:solidFill>
                    <a:srgbClr val="000000"/>
                  </a:solidFill>
                </a:endParaRPr>
              </a:p>
            </p:txBody>
          </p:sp>
        </p:grpSp>
        <p:sp>
          <p:nvSpPr>
            <p:cNvPr id="100"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endParaRPr>
            </a:p>
          </p:txBody>
        </p:sp>
        <p:sp>
          <p:nvSpPr>
            <p:cNvPr id="101"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endParaRPr>
            </a:p>
          </p:txBody>
        </p:sp>
      </p:grpSp>
      <p:sp>
        <p:nvSpPr>
          <p:cNvPr id="107" name="106 CuadroTexto"/>
          <p:cNvSpPr txBox="1"/>
          <p:nvPr/>
        </p:nvSpPr>
        <p:spPr>
          <a:xfrm>
            <a:off x="0" y="0"/>
            <a:ext cx="9144000" cy="923330"/>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Pero si la carcasa del aparato está conectada a “tierra” mediante un cable </a:t>
            </a:r>
            <a:r>
              <a:rPr lang="es-ES_tradnl" b="1" dirty="0">
                <a:solidFill>
                  <a:srgbClr val="FF0000"/>
                </a:solidFill>
                <a:latin typeface="Calibri" pitchFamily="34" charset="0"/>
                <a:cs typeface="Calibri" pitchFamily="34" charset="0"/>
              </a:rPr>
              <a:t>(en rojo)</a:t>
            </a:r>
            <a:r>
              <a:rPr lang="es-ES_tradnl" b="1" dirty="0">
                <a:solidFill>
                  <a:srgbClr val="000000"/>
                </a:solidFill>
                <a:latin typeface="Calibri" pitchFamily="34" charset="0"/>
                <a:cs typeface="Calibri" pitchFamily="34" charset="0"/>
              </a:rPr>
              <a:t>, cuya resistencia es mucho menor que la de la persona, la corriente se deriva por el camino que le ofrece menos oposición y la persona queda protegida. </a:t>
            </a:r>
          </a:p>
        </p:txBody>
      </p:sp>
      <p:sp>
        <p:nvSpPr>
          <p:cNvPr id="108" name="107 CuadroTexto"/>
          <p:cNvSpPr txBox="1"/>
          <p:nvPr/>
        </p:nvSpPr>
        <p:spPr>
          <a:xfrm>
            <a:off x="3717757" y="1094874"/>
            <a:ext cx="2225844" cy="461665"/>
          </a:xfrm>
          <a:prstGeom prst="rect">
            <a:avLst/>
          </a:prstGeom>
          <a:noFill/>
        </p:spPr>
        <p:txBody>
          <a:bodyPr wrap="square" rtlCol="0">
            <a:spAutoFit/>
          </a:bodyPr>
          <a:lstStyle/>
          <a:p>
            <a:r>
              <a:rPr lang="es-ES_tradnl" sz="2400" dirty="0" err="1">
                <a:solidFill>
                  <a:srgbClr val="000000"/>
                </a:solidFill>
                <a:latin typeface="Calibri" pitchFamily="34" charset="0"/>
                <a:cs typeface="Calibri" pitchFamily="34" charset="0"/>
              </a:rPr>
              <a:t>R</a:t>
            </a:r>
            <a:r>
              <a:rPr lang="es-ES_tradnl" sz="2400" baseline="-25000" dirty="0" err="1">
                <a:solidFill>
                  <a:srgbClr val="000000"/>
                </a:solidFill>
                <a:latin typeface="Calibri" pitchFamily="34" charset="0"/>
                <a:cs typeface="Calibri" pitchFamily="34" charset="0"/>
              </a:rPr>
              <a:t>persona</a:t>
            </a:r>
            <a:r>
              <a:rPr lang="es-ES_tradnl" sz="2400" dirty="0">
                <a:solidFill>
                  <a:srgbClr val="000000"/>
                </a:solidFill>
                <a:latin typeface="Calibri" pitchFamily="34" charset="0"/>
                <a:cs typeface="Calibri" pitchFamily="34" charset="0"/>
              </a:rPr>
              <a:t> &gt;&gt; </a:t>
            </a:r>
            <a:r>
              <a:rPr lang="es-ES_tradnl" sz="2400" dirty="0" err="1">
                <a:solidFill>
                  <a:srgbClr val="000000"/>
                </a:solidFill>
                <a:latin typeface="Calibri" pitchFamily="34" charset="0"/>
                <a:cs typeface="Calibri" pitchFamily="34" charset="0"/>
              </a:rPr>
              <a:t>R</a:t>
            </a:r>
            <a:r>
              <a:rPr lang="es-ES_tradnl" sz="2400" baseline="-25000" dirty="0" err="1">
                <a:solidFill>
                  <a:srgbClr val="000000"/>
                </a:solidFill>
                <a:latin typeface="Calibri" pitchFamily="34" charset="0"/>
                <a:cs typeface="Calibri" pitchFamily="34" charset="0"/>
              </a:rPr>
              <a:t>cable</a:t>
            </a:r>
            <a:endParaRPr lang="es-ES_tradnl" sz="2400" dirty="0">
              <a:solidFill>
                <a:srgbClr val="000000"/>
              </a:solidFill>
              <a:latin typeface="Calibri" pitchFamily="34" charset="0"/>
              <a:cs typeface="Calibri" pitchFamily="34" charset="0"/>
            </a:endParaRPr>
          </a:p>
        </p:txBody>
      </p:sp>
      <p:sp>
        <p:nvSpPr>
          <p:cNvPr id="78" name="Oval 89"/>
          <p:cNvSpPr>
            <a:spLocks noChangeArrowheads="1"/>
          </p:cNvSpPr>
          <p:nvPr/>
        </p:nvSpPr>
        <p:spPr bwMode="auto">
          <a:xfrm>
            <a:off x="5995235" y="2890449"/>
            <a:ext cx="144462" cy="144463"/>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0" presetClass="path" presetSubtype="0" repeatCount="indefinite" accel="50000" decel="50000" fill="hold" grpId="2" nodeType="withEffect">
                                  <p:stCondLst>
                                    <p:cond delay="0"/>
                                  </p:stCondLst>
                                  <p:childTnLst>
                                    <p:animMotion origin="layout" path="M 0.00625 -0.00625 C 0.01511 -0.01319 0.02413 -0.02013 0.03334 -0.025 C 0.04254 -0.02986 0.05295 -0.03263 0.06146 -0.03472 C 0.06997 -0.0368 0.07847 -0.0368 0.0849 -0.0375 C 0.09132 -0.03819 0.09722 -0.0456 0.1 -0.03958 C 0.10278 -0.03356 0.10052 -0.01921 0.10209 -0.00138 C 0.10365 0.01644 0.11233 0.0419 0.10886 0.06737 C 0.10538 0.09283 0.08334 0.12616 0.08177 0.15139 C 0.08021 0.17662 0.09549 0.1963 0.09948 0.21875 C 0.10347 0.24121 0.10469 0.26968 0.10625 0.28612 C 0.10781 0.30255 0.10851 0.3095 0.10938 0.31667 " pathEditMode="relative" rAng="0" ptsTypes="aaaaaaaaaaA">
                                      <p:cBhvr>
                                        <p:cTn id="18" dur="1000" fill="hold"/>
                                        <p:tgtEl>
                                          <p:spTgt spid="78"/>
                                        </p:tgtEl>
                                        <p:attrNameLst>
                                          <p:attrName>ppt_x</p:attrName>
                                          <p:attrName>ppt_y</p:attrName>
                                        </p:attrNameLst>
                                      </p:cBhvr>
                                      <p:rCtr x="53" y="142"/>
                                    </p:animMotion>
                                  </p:childTnLst>
                                </p:cTn>
                              </p:par>
                              <p:par>
                                <p:cTn id="19" presetID="32" presetClass="emph" presetSubtype="0" repeatCount="indefinite" fill="hold" nodeType="withEffect">
                                  <p:stCondLst>
                                    <p:cond delay="0"/>
                                  </p:stCondLst>
                                  <p:endCondLst>
                                    <p:cond evt="onNext" delay="0">
                                      <p:tgtEl>
                                        <p:sldTgt/>
                                      </p:tgtEl>
                                    </p:cond>
                                  </p:endCondLst>
                                  <p:childTnLst>
                                    <p:animClr clrSpc="rgb" dir="cw">
                                      <p:cBhvr override="childStyle">
                                        <p:cTn id="20" dur="20" fill="hold"/>
                                        <p:tgtEl>
                                          <p:spTgt spid="17"/>
                                        </p:tgtEl>
                                        <p:attrNameLst>
                                          <p:attrName>style.color</p:attrName>
                                        </p:attrNameLst>
                                      </p:cBhvr>
                                      <p:to>
                                        <a:schemeClr val="accent2"/>
                                      </p:to>
                                    </p:animClr>
                                    <p:animClr clrSpc="rgb" dir="cw">
                                      <p:cBhvr>
                                        <p:cTn id="21" dur="20" fill="hold"/>
                                        <p:tgtEl>
                                          <p:spTgt spid="17"/>
                                        </p:tgtEl>
                                        <p:attrNameLst>
                                          <p:attrName>fillcolor</p:attrName>
                                        </p:attrNameLst>
                                      </p:cBhvr>
                                      <p:to>
                                        <a:schemeClr val="accent2"/>
                                      </p:to>
                                    </p:animClr>
                                    <p:set>
                                      <p:cBhvr>
                                        <p:cTn id="22" dur="20" fill="hold"/>
                                        <p:tgtEl>
                                          <p:spTgt spid="17"/>
                                        </p:tgtEl>
                                        <p:attrNameLst>
                                          <p:attrName>fill.type</p:attrName>
                                        </p:attrNameLst>
                                      </p:cBhvr>
                                      <p:to>
                                        <p:strVal val="solid"/>
                                      </p:to>
                                    </p:set>
                                    <p:set>
                                      <p:cBhvr>
                                        <p:cTn id="23" dur="20" fill="hold"/>
                                        <p:tgtEl>
                                          <p:spTgt spid="17"/>
                                        </p:tgtEl>
                                        <p:attrNameLst>
                                          <p:attrName>fill.on</p:attrName>
                                        </p:attrNameLst>
                                      </p:cBhvr>
                                      <p:to>
                                        <p:strVal val="true"/>
                                      </p:to>
                                    </p:set>
                                    <p:animRot by="120000">
                                      <p:cBhvr>
                                        <p:cTn id="24" dur="20" fill="hold">
                                          <p:stCondLst>
                                            <p:cond delay="0"/>
                                          </p:stCondLst>
                                        </p:cTn>
                                        <p:tgtEl>
                                          <p:spTgt spid="17"/>
                                        </p:tgtEl>
                                        <p:attrNameLst>
                                          <p:attrName>r</p:attrName>
                                        </p:attrNameLst>
                                      </p:cBhvr>
                                    </p:animRot>
                                    <p:animRot by="-240000">
                                      <p:cBhvr>
                                        <p:cTn id="25" dur="40" fill="hold">
                                          <p:stCondLst>
                                            <p:cond delay="40"/>
                                          </p:stCondLst>
                                        </p:cTn>
                                        <p:tgtEl>
                                          <p:spTgt spid="17"/>
                                        </p:tgtEl>
                                        <p:attrNameLst>
                                          <p:attrName>r</p:attrName>
                                        </p:attrNameLst>
                                      </p:cBhvr>
                                    </p:animRot>
                                    <p:animRot by="240000">
                                      <p:cBhvr>
                                        <p:cTn id="26" dur="40" fill="hold">
                                          <p:stCondLst>
                                            <p:cond delay="80"/>
                                          </p:stCondLst>
                                        </p:cTn>
                                        <p:tgtEl>
                                          <p:spTgt spid="17"/>
                                        </p:tgtEl>
                                        <p:attrNameLst>
                                          <p:attrName>r</p:attrName>
                                        </p:attrNameLst>
                                      </p:cBhvr>
                                    </p:animRot>
                                    <p:animRot by="-240000">
                                      <p:cBhvr>
                                        <p:cTn id="27" dur="40" fill="hold">
                                          <p:stCondLst>
                                            <p:cond delay="120"/>
                                          </p:stCondLst>
                                        </p:cTn>
                                        <p:tgtEl>
                                          <p:spTgt spid="17"/>
                                        </p:tgtEl>
                                        <p:attrNameLst>
                                          <p:attrName>r</p:attrName>
                                        </p:attrNameLst>
                                      </p:cBhvr>
                                    </p:animRot>
                                    <p:animRot by="120000">
                                      <p:cBhvr>
                                        <p:cTn id="28" dur="40" fill="hold">
                                          <p:stCondLst>
                                            <p:cond delay="16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28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28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2886"/>
                                        </p:tgtEl>
                                        <p:attrNameLst>
                                          <p:attrName>style.visibility</p:attrName>
                                        </p:attrNameLst>
                                      </p:cBhvr>
                                      <p:to>
                                        <p:strVal val="visible"/>
                                      </p:to>
                                    </p:set>
                                  </p:childTnLst>
                                </p:cTn>
                              </p:par>
                              <p:par>
                                <p:cTn id="59" presetID="0" presetClass="path" presetSubtype="0" repeatCount="indefinite" fill="hold" grpId="1" nodeType="withEffect">
                                  <p:stCondLst>
                                    <p:cond delay="0"/>
                                  </p:stCondLst>
                                  <p:childTnLst>
                                    <p:animMotion origin="layout" path="M -8.33333E-7 3.7037E-6 L -0.17222 3.7037E-6 L -0.17222 -0.44445 L -0.36111 -0.44445 L -0.36111 0.31828 " pathEditMode="relative" rAng="0" ptsTypes="AAAAA">
                                      <p:cBhvr>
                                        <p:cTn id="60" dur="3000" fill="hold"/>
                                        <p:tgtEl>
                                          <p:spTgt spid="332886"/>
                                        </p:tgtEl>
                                        <p:attrNameLst>
                                          <p:attrName>ppt_x</p:attrName>
                                          <p:attrName>ppt_y</p:attrName>
                                        </p:attrNameLst>
                                      </p:cBhvr>
                                      <p:rCtr x="-181"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86" grpId="0" animBg="1"/>
      <p:bldP spid="332886" grpId="1" animBg="1"/>
      <p:bldP spid="332887" grpId="0"/>
      <p:bldP spid="332888" grpId="0"/>
      <p:bldP spid="91" grpId="0" animBg="1"/>
      <p:bldP spid="91" grpId="1" animBg="1"/>
      <p:bldP spid="107" grpId="0" animBg="1"/>
      <p:bldP spid="108" grpId="0"/>
      <p:bldP spid="78" grpId="0" animBg="1"/>
      <p:bldP spid="78" grpId="1" animBg="1"/>
      <p:bldP spid="78"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pájaro en cable AT"/>
          <p:cNvPicPr>
            <a:picLocks noChangeAspect="1" noChangeArrowheads="1"/>
          </p:cNvPicPr>
          <p:nvPr/>
        </p:nvPicPr>
        <p:blipFill>
          <a:blip r:embed="rId2" cstate="print"/>
          <a:srcRect r="6059" b="6877"/>
          <a:stretch>
            <a:fillRect/>
          </a:stretch>
        </p:blipFill>
        <p:spPr bwMode="auto">
          <a:xfrm>
            <a:off x="0" y="0"/>
            <a:ext cx="9144000" cy="6924675"/>
          </a:xfrm>
          <a:prstGeom prst="rect">
            <a:avLst/>
          </a:prstGeom>
          <a:noFill/>
          <a:ln w="9525">
            <a:noFill/>
            <a:miter lim="800000"/>
            <a:headEnd/>
            <a:tailEnd/>
          </a:ln>
        </p:spPr>
      </p:pic>
      <p:sp>
        <p:nvSpPr>
          <p:cNvPr id="159747" name="Rectangle 3"/>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rPr>
              <a:t>¿Por qué los pájaros…?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2 Rectángulo"/>
          <p:cNvSpPr/>
          <p:nvPr/>
        </p:nvSpPr>
        <p:spPr>
          <a:xfrm>
            <a:off x="629696" y="936047"/>
            <a:ext cx="8026400" cy="3894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0771" name="Rectangle 7"/>
          <p:cNvSpPr>
            <a:spLocks noChangeArrowheads="1"/>
          </p:cNvSpPr>
          <p:nvPr/>
        </p:nvSpPr>
        <p:spPr bwMode="auto">
          <a:xfrm>
            <a:off x="694784" y="1012594"/>
            <a:ext cx="7791450" cy="3644749"/>
          </a:xfrm>
          <a:prstGeom prst="rect">
            <a:avLst/>
          </a:prstGeom>
          <a:noFill/>
          <a:ln w="9525">
            <a:noFill/>
            <a:miter lim="800000"/>
            <a:headEnd/>
            <a:tailEnd/>
          </a:ln>
        </p:spPr>
        <p:txBody>
          <a:bodyPr wrap="square" anchor="ctr">
            <a:spAutoFit/>
          </a:bodyPr>
          <a:lstStyle/>
          <a:p>
            <a:pPr algn="just" fontAlgn="base">
              <a:spcBef>
                <a:spcPct val="0"/>
              </a:spcBef>
              <a:spcAft>
                <a:spcPct val="0"/>
              </a:spcAft>
            </a:pPr>
            <a:r>
              <a:rPr lang="es-ES_tradnl" sz="1600" b="1" dirty="0">
                <a:solidFill>
                  <a:srgbClr val="FF3300"/>
                </a:solidFill>
                <a:latin typeface="Calibri" pitchFamily="34" charset="0"/>
                <a:cs typeface="Times New Roman" pitchFamily="18" charset="0"/>
              </a:rPr>
              <a:t>¿Por qué no se electrocutan los pájaros posados en un cable eléctrico? (1)</a:t>
            </a:r>
          </a:p>
          <a:p>
            <a:pPr algn="just" fontAlgn="base">
              <a:spcBef>
                <a:spcPct val="0"/>
              </a:spcBef>
              <a:spcAft>
                <a:spcPct val="0"/>
              </a:spcAft>
            </a:pPr>
            <a:endParaRPr lang="es-ES" sz="1600" b="1" dirty="0">
              <a:solidFill>
                <a:srgbClr val="FF33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La </a:t>
            </a:r>
            <a:r>
              <a:rPr lang="es-ES_tradnl" sz="1600" dirty="0">
                <a:solidFill>
                  <a:srgbClr val="000000"/>
                </a:solidFill>
                <a:latin typeface="Calibri" pitchFamily="34" charset="0"/>
                <a:cs typeface="Times New Roman" pitchFamily="18" charset="0"/>
                <a:sym typeface="WP TypographicSymbols" pitchFamily="2" charset="0"/>
              </a:rPr>
              <a:t>razón básica es la siguiente: cuando la corriente eléctrica tiene que elegir un camino de varios posibles, no pasa la misma intensidad de corriente por cada camino. Si los electrones de la corriente eléctrica se encuentran con una bifurcación del cable y los dos caminos posibles son idénticos, la mitad de los electrones pasan por un camino y la otra mitad por el otro. Pero si por un camino la corriente pasa el doble de bien que por el otro (tiene la mitad de resistencia), entonces pasará el doble de corriente por ese que por el otro.</a:t>
            </a:r>
            <a:endParaRPr lang="es-ES" sz="1600" dirty="0">
              <a:solidFill>
                <a:srgbClr val="0000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Si </a:t>
            </a:r>
            <a:r>
              <a:rPr lang="es-ES_tradnl" sz="1600" dirty="0">
                <a:solidFill>
                  <a:srgbClr val="000000"/>
                </a:solidFill>
                <a:latin typeface="Calibri" pitchFamily="34" charset="0"/>
                <a:cs typeface="Times New Roman" pitchFamily="18" charset="0"/>
                <a:sym typeface="WP TypographicSymbols" pitchFamily="2" charset="0"/>
              </a:rPr>
              <a:t>un camino tiene una resistencia un millón de veces más grande que el otro, entonces pasará un millón de veces menos corriente por él.</a:t>
            </a:r>
            <a:endParaRPr lang="es-ES" sz="1600" dirty="0">
              <a:solidFill>
                <a:srgbClr val="0000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De </a:t>
            </a:r>
            <a:r>
              <a:rPr lang="es-ES_tradnl" sz="1600" dirty="0">
                <a:solidFill>
                  <a:srgbClr val="000000"/>
                </a:solidFill>
                <a:latin typeface="Calibri" pitchFamily="34" charset="0"/>
                <a:cs typeface="Times New Roman" pitchFamily="18" charset="0"/>
                <a:sym typeface="WP TypographicSymbols" pitchFamily="2" charset="0"/>
              </a:rPr>
              <a:t>modo que ¿</a:t>
            </a:r>
            <a:r>
              <a:rPr lang="es-ES_tradnl" sz="1600" dirty="0">
                <a:solidFill>
                  <a:srgbClr val="000000"/>
                </a:solidFill>
                <a:latin typeface="Calibri" pitchFamily="34" charset="0"/>
                <a:cs typeface="Times New Roman" pitchFamily="18" charset="0"/>
              </a:rPr>
              <a:t>qué </a:t>
            </a:r>
            <a:r>
              <a:rPr lang="es-ES_tradnl" sz="1600" dirty="0" smtClean="0">
                <a:solidFill>
                  <a:srgbClr val="000000"/>
                </a:solidFill>
                <a:latin typeface="Calibri" pitchFamily="34" charset="0"/>
                <a:cs typeface="Times New Roman" pitchFamily="18" charset="0"/>
              </a:rPr>
              <a:t>harán </a:t>
            </a:r>
            <a:r>
              <a:rPr lang="es-ES_tradnl" sz="1600" dirty="0">
                <a:solidFill>
                  <a:srgbClr val="000000"/>
                </a:solidFill>
                <a:latin typeface="Calibri" pitchFamily="34" charset="0"/>
                <a:cs typeface="Times New Roman" pitchFamily="18" charset="0"/>
              </a:rPr>
              <a:t>los electrones? El cable conduce millones de veces mejor que el pájaro, de modo que por </a:t>
            </a:r>
            <a:r>
              <a:rPr lang="es-ES_tradnl" sz="1600" dirty="0" smtClean="0">
                <a:solidFill>
                  <a:srgbClr val="000000"/>
                </a:solidFill>
                <a:latin typeface="Calibri" pitchFamily="34" charset="0"/>
                <a:cs typeface="Times New Roman" pitchFamily="18" charset="0"/>
              </a:rPr>
              <a:t>éste </a:t>
            </a:r>
            <a:r>
              <a:rPr lang="es-ES_tradnl" sz="1600" dirty="0">
                <a:solidFill>
                  <a:srgbClr val="000000"/>
                </a:solidFill>
                <a:latin typeface="Calibri" pitchFamily="34" charset="0"/>
                <a:cs typeface="Times New Roman" pitchFamily="18" charset="0"/>
              </a:rPr>
              <a:t>la intensidad </a:t>
            </a:r>
            <a:r>
              <a:rPr lang="es-ES_tradnl" sz="1600" dirty="0" smtClean="0">
                <a:solidFill>
                  <a:srgbClr val="000000"/>
                </a:solidFill>
                <a:latin typeface="Calibri" pitchFamily="34" charset="0"/>
                <a:cs typeface="Times New Roman" pitchFamily="18" charset="0"/>
              </a:rPr>
              <a:t>es prácticamente nula, está por debajo del umbral de percepción, y no percibe nada. </a:t>
            </a:r>
            <a:r>
              <a:rPr lang="es-ES_tradnl" sz="1600" dirty="0">
                <a:solidFill>
                  <a:srgbClr val="000000"/>
                </a:solidFill>
                <a:latin typeface="Calibri" pitchFamily="34" charset="0"/>
                <a:cs typeface="Times New Roman" pitchFamily="18" charset="0"/>
              </a:rPr>
              <a:t>La casi totalidad de los electrones siguen por el cable e ignoran al pájaro, de modo que no pasa nada.</a:t>
            </a:r>
            <a:endParaRPr lang="es-ES" sz="1600" dirty="0">
              <a:solidFill>
                <a:srgbClr val="000000"/>
              </a:solidFill>
              <a:latin typeface="Calibri" pitchFamily="34" charset="0"/>
              <a:cs typeface="Times New Roman" pitchFamily="18" charset="0"/>
              <a:sym typeface="WP TypographicSymbols" pitchFamily="2" charset="0"/>
            </a:endParaRPr>
          </a:p>
        </p:txBody>
      </p:sp>
      <p:sp>
        <p:nvSpPr>
          <p:cNvPr id="8" name="7 Rectángulo"/>
          <p:cNvSpPr/>
          <p:nvPr/>
        </p:nvSpPr>
        <p:spPr>
          <a:xfrm>
            <a:off x="4378363" y="6067313"/>
            <a:ext cx="4582758" cy="559397"/>
          </a:xfrm>
          <a:prstGeom prst="rect">
            <a:avLst/>
          </a:prstGeom>
          <a:solidFill>
            <a:srgbClr val="FFFFFF"/>
          </a:solidFill>
          <a:ln w="25400" cap="flat" cmpd="sng" algn="ctr">
            <a:solidFill>
              <a:srgbClr val="000000"/>
            </a:solidFill>
            <a:prstDash val="solid"/>
          </a:ln>
          <a:effectLst/>
        </p:spPr>
        <p:txBody>
          <a:bodyPr rtlCol="0" anchor="ctr"/>
          <a:lstStyle/>
          <a:p>
            <a:pPr algn="ctr">
              <a:defRPr/>
            </a:pPr>
            <a:endParaRPr lang="es-ES_tradnl" kern="0">
              <a:solidFill>
                <a:srgbClr val="FFFFFF"/>
              </a:solidFill>
              <a:cs typeface="Arial"/>
            </a:endParaRPr>
          </a:p>
        </p:txBody>
      </p:sp>
      <p:sp>
        <p:nvSpPr>
          <p:cNvPr id="9" name="8 Triángulo isósceles">
            <a:hlinkClick r:id="" action="ppaction://hlinkshowjump?jump=nextslide"/>
          </p:cNvPr>
          <p:cNvSpPr/>
          <p:nvPr/>
        </p:nvSpPr>
        <p:spPr>
          <a:xfrm rot="5400000">
            <a:off x="8469456" y="6184190"/>
            <a:ext cx="327378" cy="316089"/>
          </a:xfrm>
          <a:prstGeom prst="triangle">
            <a:avLst/>
          </a:prstGeom>
          <a:solidFill>
            <a:srgbClr val="000000"/>
          </a:solidFill>
          <a:ln w="25400" cap="flat" cmpd="sng" algn="ctr">
            <a:solidFill>
              <a:srgbClr val="000000"/>
            </a:solidFill>
            <a:prstDash val="solid"/>
          </a:ln>
          <a:effectLst/>
        </p:spPr>
        <p:txBody>
          <a:bodyPr rtlCol="0" anchor="ctr"/>
          <a:lstStyle/>
          <a:p>
            <a:pPr algn="ctr">
              <a:defRPr/>
            </a:pPr>
            <a:endParaRPr lang="es-ES_tradnl" kern="0">
              <a:solidFill>
                <a:srgbClr val="FFFFFF"/>
              </a:solidFill>
              <a:cs typeface="Arial"/>
            </a:endParaRPr>
          </a:p>
        </p:txBody>
      </p:sp>
      <p:sp>
        <p:nvSpPr>
          <p:cNvPr id="10" name="9 CuadroTexto"/>
          <p:cNvSpPr txBox="1"/>
          <p:nvPr/>
        </p:nvSpPr>
        <p:spPr>
          <a:xfrm>
            <a:off x="4292301" y="6142084"/>
            <a:ext cx="4152453" cy="369332"/>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Ver ilustración en la 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 name="23 Rectángulo"/>
          <p:cNvSpPr/>
          <p:nvPr/>
        </p:nvSpPr>
        <p:spPr>
          <a:xfrm>
            <a:off x="1263650" y="565150"/>
            <a:ext cx="6694488" cy="4356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2534" name="Freeform 12"/>
          <p:cNvSpPr>
            <a:spLocks/>
          </p:cNvSpPr>
          <p:nvPr/>
        </p:nvSpPr>
        <p:spPr bwMode="auto">
          <a:xfrm rot="-5400000">
            <a:off x="4267994" y="1902619"/>
            <a:ext cx="406400" cy="2058988"/>
          </a:xfrm>
          <a:custGeom>
            <a:avLst/>
            <a:gdLst>
              <a:gd name="T0" fmla="*/ 2147483647 w 256"/>
              <a:gd name="T1" fmla="*/ 2147483647 h 1195"/>
              <a:gd name="T2" fmla="*/ 2147483647 w 256"/>
              <a:gd name="T3" fmla="*/ 2147483647 h 1195"/>
              <a:gd name="T4" fmla="*/ 2147483647 w 256"/>
              <a:gd name="T5" fmla="*/ 2147483647 h 1195"/>
              <a:gd name="T6" fmla="*/ 2147483647 w 256"/>
              <a:gd name="T7" fmla="*/ 2147483647 h 1195"/>
              <a:gd name="T8" fmla="*/ 2147483647 w 256"/>
              <a:gd name="T9" fmla="*/ 2147483647 h 1195"/>
              <a:gd name="T10" fmla="*/ 2147483647 w 256"/>
              <a:gd name="T11" fmla="*/ 2147483647 h 1195"/>
              <a:gd name="T12" fmla="*/ 2147483647 w 256"/>
              <a:gd name="T13" fmla="*/ 2147483647 h 1195"/>
              <a:gd name="T14" fmla="*/ 0 w 256"/>
              <a:gd name="T15" fmla="*/ 2147483647 h 1195"/>
              <a:gd name="T16" fmla="*/ 2147483647 w 256"/>
              <a:gd name="T17" fmla="*/ 2147483647 h 1195"/>
              <a:gd name="T18" fmla="*/ 2147483647 w 256"/>
              <a:gd name="T19" fmla="*/ 2147483647 h 1195"/>
              <a:gd name="T20" fmla="*/ 2147483647 w 256"/>
              <a:gd name="T21" fmla="*/ 2147483647 h 1195"/>
              <a:gd name="T22" fmla="*/ 2147483647 w 256"/>
              <a:gd name="T23" fmla="*/ 2147483647 h 1195"/>
              <a:gd name="T24" fmla="*/ 2147483647 w 256"/>
              <a:gd name="T25" fmla="*/ 0 h 1195"/>
              <a:gd name="T26" fmla="*/ 2147483647 w 256"/>
              <a:gd name="T27" fmla="*/ 2147483647 h 1195"/>
              <a:gd name="T28" fmla="*/ 2147483647 w 256"/>
              <a:gd name="T29" fmla="*/ 2147483647 h 1195"/>
              <a:gd name="T30" fmla="*/ 2147483647 w 256"/>
              <a:gd name="T31" fmla="*/ 2147483647 h 1195"/>
              <a:gd name="T32" fmla="*/ 2147483647 w 256"/>
              <a:gd name="T33" fmla="*/ 2147483647 h 1195"/>
              <a:gd name="T34" fmla="*/ 2147483647 w 256"/>
              <a:gd name="T35" fmla="*/ 2147483647 h 1195"/>
              <a:gd name="T36" fmla="*/ 2147483647 w 256"/>
              <a:gd name="T37" fmla="*/ 2147483647 h 1195"/>
              <a:gd name="T38" fmla="*/ 2147483647 w 256"/>
              <a:gd name="T39" fmla="*/ 2147483647 h 1195"/>
              <a:gd name="T40" fmla="*/ 2147483647 w 256"/>
              <a:gd name="T41" fmla="*/ 2147483647 h 1195"/>
              <a:gd name="T42" fmla="*/ 2147483647 w 256"/>
              <a:gd name="T43" fmla="*/ 2147483647 h 1195"/>
              <a:gd name="T44" fmla="*/ 2147483647 w 256"/>
              <a:gd name="T45" fmla="*/ 2147483647 h 1195"/>
              <a:gd name="T46" fmla="*/ 2147483647 w 256"/>
              <a:gd name="T47" fmla="*/ 2147483647 h 1195"/>
              <a:gd name="T48" fmla="*/ 2147483647 w 256"/>
              <a:gd name="T49" fmla="*/ 2147483647 h 1195"/>
              <a:gd name="T50" fmla="*/ 2147483647 w 256"/>
              <a:gd name="T51" fmla="*/ 2147483647 h 1195"/>
              <a:gd name="T52" fmla="*/ 2147483647 w 256"/>
              <a:gd name="T53" fmla="*/ 2147483647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5" name="Freeform 13"/>
          <p:cNvSpPr>
            <a:spLocks/>
          </p:cNvSpPr>
          <p:nvPr/>
        </p:nvSpPr>
        <p:spPr bwMode="auto">
          <a:xfrm>
            <a:off x="2403475" y="1492250"/>
            <a:ext cx="1081088" cy="1439863"/>
          </a:xfrm>
          <a:custGeom>
            <a:avLst/>
            <a:gdLst>
              <a:gd name="T0" fmla="*/ 2147483647 w 681"/>
              <a:gd name="T1" fmla="*/ 0 h 907"/>
              <a:gd name="T2" fmla="*/ 0 w 681"/>
              <a:gd name="T3" fmla="*/ 0 h 907"/>
              <a:gd name="T4" fmla="*/ 0 w 681"/>
              <a:gd name="T5" fmla="*/ 2147483647 h 907"/>
              <a:gd name="T6" fmla="*/ 2147483647 w 681"/>
              <a:gd name="T7" fmla="*/ 2147483647 h 907"/>
              <a:gd name="T8" fmla="*/ 0 60000 65536"/>
              <a:gd name="T9" fmla="*/ 0 60000 65536"/>
              <a:gd name="T10" fmla="*/ 0 60000 65536"/>
              <a:gd name="T11" fmla="*/ 0 60000 65536"/>
              <a:gd name="T12" fmla="*/ 0 w 681"/>
              <a:gd name="T13" fmla="*/ 0 h 907"/>
              <a:gd name="T14" fmla="*/ 681 w 681"/>
              <a:gd name="T15" fmla="*/ 907 h 907"/>
            </a:gdLst>
            <a:ahLst/>
            <a:cxnLst>
              <a:cxn ang="T8">
                <a:pos x="T0" y="T1"/>
              </a:cxn>
              <a:cxn ang="T9">
                <a:pos x="T2" y="T3"/>
              </a:cxn>
              <a:cxn ang="T10">
                <a:pos x="T4" y="T5"/>
              </a:cxn>
              <a:cxn ang="T11">
                <a:pos x="T6" y="T7"/>
              </a:cxn>
            </a:cxnLst>
            <a:rect l="T12" t="T13" r="T14" b="T15"/>
            <a:pathLst>
              <a:path w="681" h="907">
                <a:moveTo>
                  <a:pt x="499" y="0"/>
                </a:moveTo>
                <a:lnTo>
                  <a:pt x="0" y="0"/>
                </a:lnTo>
                <a:lnTo>
                  <a:pt x="0" y="907"/>
                </a:lnTo>
                <a:lnTo>
                  <a:pt x="681" y="907"/>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6" name="Freeform 14"/>
          <p:cNvSpPr>
            <a:spLocks/>
          </p:cNvSpPr>
          <p:nvPr/>
        </p:nvSpPr>
        <p:spPr bwMode="auto">
          <a:xfrm flipH="1">
            <a:off x="5500688" y="1492250"/>
            <a:ext cx="1081087" cy="1439863"/>
          </a:xfrm>
          <a:custGeom>
            <a:avLst/>
            <a:gdLst>
              <a:gd name="T0" fmla="*/ 2147483647 w 681"/>
              <a:gd name="T1" fmla="*/ 0 h 907"/>
              <a:gd name="T2" fmla="*/ 0 w 681"/>
              <a:gd name="T3" fmla="*/ 0 h 907"/>
              <a:gd name="T4" fmla="*/ 0 w 681"/>
              <a:gd name="T5" fmla="*/ 2147483647 h 907"/>
              <a:gd name="T6" fmla="*/ 2147483647 w 681"/>
              <a:gd name="T7" fmla="*/ 2147483647 h 907"/>
              <a:gd name="T8" fmla="*/ 0 60000 65536"/>
              <a:gd name="T9" fmla="*/ 0 60000 65536"/>
              <a:gd name="T10" fmla="*/ 0 60000 65536"/>
              <a:gd name="T11" fmla="*/ 0 60000 65536"/>
              <a:gd name="T12" fmla="*/ 0 w 681"/>
              <a:gd name="T13" fmla="*/ 0 h 907"/>
              <a:gd name="T14" fmla="*/ 681 w 681"/>
              <a:gd name="T15" fmla="*/ 907 h 907"/>
            </a:gdLst>
            <a:ahLst/>
            <a:cxnLst>
              <a:cxn ang="T8">
                <a:pos x="T0" y="T1"/>
              </a:cxn>
              <a:cxn ang="T9">
                <a:pos x="T2" y="T3"/>
              </a:cxn>
              <a:cxn ang="T10">
                <a:pos x="T4" y="T5"/>
              </a:cxn>
              <a:cxn ang="T11">
                <a:pos x="T6" y="T7"/>
              </a:cxn>
            </a:cxnLst>
            <a:rect l="T12" t="T13" r="T14" b="T15"/>
            <a:pathLst>
              <a:path w="681" h="907">
                <a:moveTo>
                  <a:pt x="499" y="0"/>
                </a:moveTo>
                <a:lnTo>
                  <a:pt x="0" y="0"/>
                </a:lnTo>
                <a:lnTo>
                  <a:pt x="0" y="907"/>
                </a:lnTo>
                <a:lnTo>
                  <a:pt x="681" y="907"/>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7" name="Freeform 15"/>
          <p:cNvSpPr>
            <a:spLocks/>
          </p:cNvSpPr>
          <p:nvPr/>
        </p:nvSpPr>
        <p:spPr bwMode="auto">
          <a:xfrm>
            <a:off x="1684338" y="2211388"/>
            <a:ext cx="5761037" cy="1944687"/>
          </a:xfrm>
          <a:custGeom>
            <a:avLst/>
            <a:gdLst>
              <a:gd name="T0" fmla="*/ 2147483647 w 3583"/>
              <a:gd name="T1" fmla="*/ 0 h 1225"/>
              <a:gd name="T2" fmla="*/ 0 w 3583"/>
              <a:gd name="T3" fmla="*/ 0 h 1225"/>
              <a:gd name="T4" fmla="*/ 0 w 3583"/>
              <a:gd name="T5" fmla="*/ 2147483647 h 1225"/>
              <a:gd name="T6" fmla="*/ 2147483647 w 3583"/>
              <a:gd name="T7" fmla="*/ 2147483647 h 1225"/>
              <a:gd name="T8" fmla="*/ 2147483647 w 3583"/>
              <a:gd name="T9" fmla="*/ 0 h 1225"/>
              <a:gd name="T10" fmla="*/ 2147483647 w 3583"/>
              <a:gd name="T11" fmla="*/ 0 h 1225"/>
              <a:gd name="T12" fmla="*/ 0 60000 65536"/>
              <a:gd name="T13" fmla="*/ 0 60000 65536"/>
              <a:gd name="T14" fmla="*/ 0 60000 65536"/>
              <a:gd name="T15" fmla="*/ 0 60000 65536"/>
              <a:gd name="T16" fmla="*/ 0 60000 65536"/>
              <a:gd name="T17" fmla="*/ 0 60000 65536"/>
              <a:gd name="T18" fmla="*/ 0 w 3583"/>
              <a:gd name="T19" fmla="*/ 0 h 1225"/>
              <a:gd name="T20" fmla="*/ 3583 w 3583"/>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3583" h="1225">
                <a:moveTo>
                  <a:pt x="453" y="0"/>
                </a:moveTo>
                <a:lnTo>
                  <a:pt x="0" y="0"/>
                </a:lnTo>
                <a:lnTo>
                  <a:pt x="0" y="1225"/>
                </a:lnTo>
                <a:lnTo>
                  <a:pt x="3583" y="1225"/>
                </a:lnTo>
                <a:lnTo>
                  <a:pt x="3583" y="0"/>
                </a:lnTo>
                <a:lnTo>
                  <a:pt x="3039"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8" name="Rectangle 18"/>
          <p:cNvSpPr>
            <a:spLocks noChangeArrowheads="1"/>
          </p:cNvSpPr>
          <p:nvPr/>
        </p:nvSpPr>
        <p:spPr bwMode="auto">
          <a:xfrm>
            <a:off x="4454525" y="3997325"/>
            <a:ext cx="88900" cy="312738"/>
          </a:xfrm>
          <a:prstGeom prst="rect">
            <a:avLst/>
          </a:prstGeom>
          <a:solidFill>
            <a:srgbClr val="FF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 name="Group 19"/>
          <p:cNvGrpSpPr>
            <a:grpSpLocks/>
          </p:cNvGrpSpPr>
          <p:nvPr/>
        </p:nvGrpSpPr>
        <p:grpSpPr bwMode="auto">
          <a:xfrm>
            <a:off x="4449763" y="3756025"/>
            <a:ext cx="111125" cy="792163"/>
            <a:chOff x="1041" y="308"/>
            <a:chExt cx="70" cy="499"/>
          </a:xfrm>
        </p:grpSpPr>
        <p:sp>
          <p:nvSpPr>
            <p:cNvPr id="22561" name="Line 16"/>
            <p:cNvSpPr>
              <a:spLocks noChangeShapeType="1"/>
            </p:cNvSpPr>
            <p:nvPr/>
          </p:nvSpPr>
          <p:spPr bwMode="auto">
            <a:xfrm>
              <a:off x="1041" y="308"/>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62" name="Line 17"/>
            <p:cNvSpPr>
              <a:spLocks noChangeShapeType="1"/>
            </p:cNvSpPr>
            <p:nvPr/>
          </p:nvSpPr>
          <p:spPr bwMode="auto">
            <a:xfrm>
              <a:off x="1111" y="436"/>
              <a:ext cx="0" cy="199"/>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389140" name="Oval 20"/>
          <p:cNvSpPr>
            <a:spLocks noChangeArrowheads="1"/>
          </p:cNvSpPr>
          <p:nvPr/>
        </p:nvSpPr>
        <p:spPr bwMode="auto">
          <a:xfrm>
            <a:off x="6529388" y="2157413"/>
            <a:ext cx="104775" cy="104775"/>
          </a:xfrm>
          <a:prstGeom prst="ellipse">
            <a:avLst/>
          </a:prstGeom>
          <a:solidFill>
            <a:schemeClr val="accent1"/>
          </a:solidFill>
          <a:ln w="9525">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1" name="Oval 21"/>
          <p:cNvSpPr>
            <a:spLocks noChangeArrowheads="1"/>
          </p:cNvSpPr>
          <p:nvPr/>
        </p:nvSpPr>
        <p:spPr bwMode="auto">
          <a:xfrm>
            <a:off x="2352675" y="2093913"/>
            <a:ext cx="104775" cy="104775"/>
          </a:xfrm>
          <a:prstGeom prst="ellipse">
            <a:avLst/>
          </a:prstGeom>
          <a:solidFill>
            <a:schemeClr val="accent1"/>
          </a:solidFill>
          <a:ln w="19050">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2" name="Oval 22"/>
          <p:cNvSpPr>
            <a:spLocks noChangeArrowheads="1"/>
          </p:cNvSpPr>
          <p:nvPr/>
        </p:nvSpPr>
        <p:spPr bwMode="auto">
          <a:xfrm>
            <a:off x="2373313" y="2219325"/>
            <a:ext cx="104775" cy="104775"/>
          </a:xfrm>
          <a:prstGeom prst="ellipse">
            <a:avLst/>
          </a:prstGeom>
          <a:solidFill>
            <a:schemeClr val="accent1"/>
          </a:solidFill>
          <a:ln w="19050">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3" name="Oval 23"/>
          <p:cNvSpPr>
            <a:spLocks noChangeArrowheads="1"/>
          </p:cNvSpPr>
          <p:nvPr/>
        </p:nvSpPr>
        <p:spPr bwMode="auto">
          <a:xfrm>
            <a:off x="4321175" y="4103688"/>
            <a:ext cx="104775" cy="104775"/>
          </a:xfrm>
          <a:prstGeom prst="ellipse">
            <a:avLst/>
          </a:prstGeom>
          <a:solidFill>
            <a:schemeClr val="accent1"/>
          </a:solidFill>
          <a:ln w="9525">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85004" name="Text Box 24"/>
          <p:cNvSpPr txBox="1">
            <a:spLocks noChangeArrowheads="1"/>
          </p:cNvSpPr>
          <p:nvPr/>
        </p:nvSpPr>
        <p:spPr bwMode="auto">
          <a:xfrm>
            <a:off x="3886200" y="763588"/>
            <a:ext cx="1047750" cy="522287"/>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dirty="0">
                <a:solidFill>
                  <a:srgbClr val="FF3300"/>
                </a:solidFill>
              </a:rPr>
              <a:t>100</a:t>
            </a:r>
            <a:r>
              <a:rPr lang="es-ES" sz="2800" b="1" i="1" dirty="0">
                <a:solidFill>
                  <a:srgbClr val="FF3300"/>
                </a:solidFill>
              </a:rPr>
              <a:t>R</a:t>
            </a:r>
          </a:p>
        </p:txBody>
      </p:sp>
      <p:sp>
        <p:nvSpPr>
          <p:cNvPr id="85005" name="Text Box 25"/>
          <p:cNvSpPr txBox="1">
            <a:spLocks noChangeArrowheads="1"/>
          </p:cNvSpPr>
          <p:nvPr/>
        </p:nvSpPr>
        <p:spPr bwMode="auto">
          <a:xfrm>
            <a:off x="4179888" y="2225675"/>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FF3300"/>
                </a:solidFill>
              </a:rPr>
              <a:t>R</a:t>
            </a:r>
          </a:p>
        </p:txBody>
      </p:sp>
      <p:sp>
        <p:nvSpPr>
          <p:cNvPr id="85013" name="Text Box 27"/>
          <p:cNvSpPr txBox="1">
            <a:spLocks noChangeArrowheads="1"/>
          </p:cNvSpPr>
          <p:nvPr/>
        </p:nvSpPr>
        <p:spPr bwMode="auto">
          <a:xfrm>
            <a:off x="2493963" y="965200"/>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000000"/>
                </a:solidFill>
                <a:cs typeface="Times New Roman" pitchFamily="18" charset="0"/>
              </a:rPr>
              <a:t>I</a:t>
            </a:r>
            <a:r>
              <a:rPr lang="es-ES" sz="2800" b="1" i="1" baseline="-25000" dirty="0">
                <a:solidFill>
                  <a:srgbClr val="000000"/>
                </a:solidFill>
                <a:cs typeface="Times New Roman" pitchFamily="18" charset="0"/>
              </a:rPr>
              <a:t>1</a:t>
            </a:r>
            <a:endParaRPr lang="es-ES" sz="2800" b="1" i="1" dirty="0">
              <a:solidFill>
                <a:srgbClr val="000000"/>
              </a:solidFill>
              <a:cs typeface="Times New Roman" pitchFamily="18" charset="0"/>
            </a:endParaRPr>
          </a:p>
        </p:txBody>
      </p:sp>
      <p:grpSp>
        <p:nvGrpSpPr>
          <p:cNvPr id="3" name="Group 33"/>
          <p:cNvGrpSpPr>
            <a:grpSpLocks/>
          </p:cNvGrpSpPr>
          <p:nvPr/>
        </p:nvGrpSpPr>
        <p:grpSpPr bwMode="auto">
          <a:xfrm>
            <a:off x="3184525" y="1287463"/>
            <a:ext cx="2617788" cy="406400"/>
            <a:chOff x="2168" y="3414"/>
            <a:chExt cx="2113" cy="256"/>
          </a:xfrm>
        </p:grpSpPr>
        <p:sp>
          <p:nvSpPr>
            <p:cNvPr id="22557" name="Freeform 28"/>
            <p:cNvSpPr>
              <a:spLocks/>
            </p:cNvSpPr>
            <p:nvPr/>
          </p:nvSpPr>
          <p:spPr bwMode="auto">
            <a:xfrm rot="-5400000">
              <a:off x="23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Group 32"/>
            <p:cNvGrpSpPr>
              <a:grpSpLocks/>
            </p:cNvGrpSpPr>
            <p:nvPr/>
          </p:nvGrpSpPr>
          <p:grpSpPr bwMode="auto">
            <a:xfrm>
              <a:off x="2868" y="3414"/>
              <a:ext cx="1413" cy="256"/>
              <a:chOff x="2868" y="3414"/>
              <a:chExt cx="1413" cy="256"/>
            </a:xfrm>
          </p:grpSpPr>
          <p:sp>
            <p:nvSpPr>
              <p:cNvPr id="22559" name="Freeform 29"/>
              <p:cNvSpPr>
                <a:spLocks/>
              </p:cNvSpPr>
              <p:nvPr/>
            </p:nvSpPr>
            <p:spPr bwMode="auto">
              <a:xfrm rot="5400000" flipV="1">
                <a:off x="30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60" name="Freeform 31"/>
              <p:cNvSpPr>
                <a:spLocks/>
              </p:cNvSpPr>
              <p:nvPr/>
            </p:nvSpPr>
            <p:spPr bwMode="auto">
              <a:xfrm rot="-5400000">
                <a:off x="37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aphicFrame>
        <p:nvGraphicFramePr>
          <p:cNvPr id="22530" name="Object 24"/>
          <p:cNvGraphicFramePr>
            <a:graphicFrameLocks noChangeAspect="1"/>
          </p:cNvGraphicFramePr>
          <p:nvPr/>
        </p:nvGraphicFramePr>
        <p:xfrm>
          <a:off x="4114800" y="3321050"/>
          <a:ext cx="914400" cy="215900"/>
        </p:xfrm>
        <a:graphic>
          <a:graphicData uri="http://schemas.openxmlformats.org/presentationml/2006/ole">
            <p:oleObj spid="_x0000_s50178" name="Ecuación" r:id="rId4" imgW="914400" imgH="215640" progId="Equation.3">
              <p:embed/>
            </p:oleObj>
          </a:graphicData>
        </a:graphic>
      </p:graphicFrame>
      <p:sp>
        <p:nvSpPr>
          <p:cNvPr id="22548" name="25 CuadroTexto"/>
          <p:cNvSpPr txBox="1">
            <a:spLocks noChangeArrowheads="1"/>
          </p:cNvSpPr>
          <p:nvPr/>
        </p:nvSpPr>
        <p:spPr bwMode="auto">
          <a:xfrm>
            <a:off x="1987550" y="1760538"/>
            <a:ext cx="4397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Arial" charset="0"/>
              </a:rPr>
              <a:t>A</a:t>
            </a:r>
          </a:p>
        </p:txBody>
      </p:sp>
      <p:sp>
        <p:nvSpPr>
          <p:cNvPr id="22549" name="26 CuadroTexto"/>
          <p:cNvSpPr txBox="1">
            <a:spLocks noChangeArrowheads="1"/>
          </p:cNvSpPr>
          <p:nvPr/>
        </p:nvSpPr>
        <p:spPr bwMode="auto">
          <a:xfrm>
            <a:off x="6604000" y="1760538"/>
            <a:ext cx="4397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Arial" charset="0"/>
              </a:rPr>
              <a:t>B</a:t>
            </a:r>
          </a:p>
        </p:txBody>
      </p:sp>
      <p:sp>
        <p:nvSpPr>
          <p:cNvPr id="28" name="Text Box 27"/>
          <p:cNvSpPr txBox="1">
            <a:spLocks noChangeArrowheads="1"/>
          </p:cNvSpPr>
          <p:nvPr/>
        </p:nvSpPr>
        <p:spPr bwMode="auto">
          <a:xfrm>
            <a:off x="2493963" y="2917825"/>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000000"/>
                </a:solidFill>
                <a:cs typeface="Times New Roman" pitchFamily="18" charset="0"/>
              </a:rPr>
              <a:t>I</a:t>
            </a:r>
            <a:r>
              <a:rPr lang="es-ES" sz="2800" b="1" i="1" baseline="-25000" dirty="0">
                <a:solidFill>
                  <a:srgbClr val="000000"/>
                </a:solidFill>
                <a:cs typeface="Times New Roman" pitchFamily="18" charset="0"/>
              </a:rPr>
              <a:t>2</a:t>
            </a:r>
            <a:endParaRPr lang="es-ES" sz="2800" b="1" i="1" dirty="0">
              <a:solidFill>
                <a:srgbClr val="000000"/>
              </a:solidFill>
              <a:cs typeface="Times New Roman" pitchFamily="18" charset="0"/>
            </a:endParaRPr>
          </a:p>
        </p:txBody>
      </p:sp>
      <p:graphicFrame>
        <p:nvGraphicFramePr>
          <p:cNvPr id="20483" name="Object 25"/>
          <p:cNvGraphicFramePr>
            <a:graphicFrameLocks noChangeAspect="1"/>
          </p:cNvGraphicFramePr>
          <p:nvPr/>
        </p:nvGraphicFramePr>
        <p:xfrm>
          <a:off x="2862263" y="5243513"/>
          <a:ext cx="3690937" cy="1247775"/>
        </p:xfrm>
        <a:graphic>
          <a:graphicData uri="http://schemas.openxmlformats.org/presentationml/2006/ole">
            <p:oleObj spid="_x0000_s50179" name="Ecuación" r:id="rId5" imgW="1955520" imgH="660240" progId="Equation.3">
              <p:embed/>
            </p:oleObj>
          </a:graphicData>
        </a:graphic>
      </p:graphicFrame>
      <p:sp>
        <p:nvSpPr>
          <p:cNvPr id="30" name="29 Elipse"/>
          <p:cNvSpPr/>
          <p:nvPr/>
        </p:nvSpPr>
        <p:spPr>
          <a:xfrm>
            <a:off x="2347913" y="2154238"/>
            <a:ext cx="100012" cy="101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1" name="30 Elipse"/>
          <p:cNvSpPr/>
          <p:nvPr/>
        </p:nvSpPr>
        <p:spPr>
          <a:xfrm>
            <a:off x="6534150" y="2154238"/>
            <a:ext cx="100013" cy="101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2" name="31 Rectángulo"/>
          <p:cNvSpPr/>
          <p:nvPr/>
        </p:nvSpPr>
        <p:spPr>
          <a:xfrm>
            <a:off x="4887912" y="5848350"/>
            <a:ext cx="1309687" cy="461963"/>
          </a:xfrm>
          <a:prstGeom prst="rect">
            <a:avLst/>
          </a:prstGeom>
          <a:solidFill>
            <a:schemeClr val="accent1">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6" name="219 CuadroTexto"/>
          <p:cNvSpPr txBox="1">
            <a:spLocks noChangeArrowheads="1"/>
          </p:cNvSpPr>
          <p:nvPr/>
        </p:nvSpPr>
        <p:spPr bwMode="auto">
          <a:xfrm>
            <a:off x="5630263" y="3251277"/>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5" name="242 Grupo"/>
          <p:cNvGrpSpPr>
            <a:grpSpLocks/>
          </p:cNvGrpSpPr>
          <p:nvPr/>
        </p:nvGrpSpPr>
        <p:grpSpPr bwMode="auto">
          <a:xfrm>
            <a:off x="5871042" y="3788093"/>
            <a:ext cx="528637" cy="368300"/>
            <a:chOff x="2196760" y="4536500"/>
            <a:chExt cx="529771" cy="368875"/>
          </a:xfrm>
        </p:grpSpPr>
        <p:sp>
          <p:nvSpPr>
            <p:cNvPr id="43"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44"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45" name="44 Conector recto"/>
            <p:cNvCxnSpPr/>
            <p:nvPr/>
          </p:nvCxnSpPr>
          <p:spPr>
            <a:xfrm>
              <a:off x="2198350" y="4905375"/>
              <a:ext cx="52818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6" name="266 Grupo"/>
          <p:cNvGrpSpPr/>
          <p:nvPr/>
        </p:nvGrpSpPr>
        <p:grpSpPr>
          <a:xfrm rot="1800000">
            <a:off x="5827928" y="3940699"/>
            <a:ext cx="631155" cy="338944"/>
            <a:chOff x="7369845" y="4937906"/>
            <a:chExt cx="631155" cy="338944"/>
          </a:xfrm>
        </p:grpSpPr>
        <p:cxnSp>
          <p:nvCxnSpPr>
            <p:cNvPr id="48" name="47 Conector recto"/>
            <p:cNvCxnSpPr/>
            <p:nvPr/>
          </p:nvCxnSpPr>
          <p:spPr>
            <a:xfrm>
              <a:off x="7448550" y="5276850"/>
              <a:ext cx="55245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268 Grupo"/>
            <p:cNvGrpSpPr/>
            <p:nvPr/>
          </p:nvGrpSpPr>
          <p:grpSpPr>
            <a:xfrm rot="19800000">
              <a:off x="7369845" y="4937906"/>
              <a:ext cx="613610" cy="216568"/>
              <a:chOff x="7700211" y="5715000"/>
              <a:chExt cx="613610" cy="216568"/>
            </a:xfrm>
          </p:grpSpPr>
          <p:cxnSp>
            <p:nvCxnSpPr>
              <p:cNvPr id="50" name="4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cxnSp>
        <p:nvCxnSpPr>
          <p:cNvPr id="54" name="53 Conector recto de flecha"/>
          <p:cNvCxnSpPr/>
          <p:nvPr/>
        </p:nvCxnSpPr>
        <p:spPr>
          <a:xfrm>
            <a:off x="6005513" y="3552825"/>
            <a:ext cx="101776" cy="2402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9143"/>
                                        </p:tgtEl>
                                        <p:attrNameLst>
                                          <p:attrName>style.visibility</p:attrName>
                                        </p:attrNameLst>
                                      </p:cBhvr>
                                      <p:to>
                                        <p:strVal val="visible"/>
                                      </p:to>
                                    </p:set>
                                  </p:childTnLst>
                                </p:cTn>
                              </p:par>
                              <p:par>
                                <p:cTn id="28" presetID="0" presetClass="path" presetSubtype="0" repeatCount="indefinite" fill="hold" grpId="1" nodeType="withEffect">
                                  <p:stCondLst>
                                    <p:cond delay="0"/>
                                  </p:stCondLst>
                                  <p:childTnLst>
                                    <p:animMotion origin="layout" path="M 0.00017 -0.00046 L -0.29549 -0.00046 L -0.29549 -0.28426 L -0.21841 -0.28426 " pathEditMode="relative" rAng="0" ptsTypes="AAAA">
                                      <p:cBhvr>
                                        <p:cTn id="29" dur="2000" fill="hold"/>
                                        <p:tgtEl>
                                          <p:spTgt spid="389143"/>
                                        </p:tgtEl>
                                        <p:attrNameLst>
                                          <p:attrName>ppt_x</p:attrName>
                                          <p:attrName>ppt_y</p:attrName>
                                        </p:attrNameLst>
                                      </p:cBhvr>
                                      <p:rCtr x="0" y="0"/>
                                    </p:animMotion>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89141"/>
                                        </p:tgtEl>
                                        <p:attrNameLst>
                                          <p:attrName>style.visibility</p:attrName>
                                        </p:attrNameLst>
                                      </p:cBhvr>
                                      <p:to>
                                        <p:strVal val="visible"/>
                                      </p:to>
                                    </p:set>
                                  </p:childTnLst>
                                </p:cTn>
                              </p:par>
                            </p:childTnLst>
                          </p:cTn>
                        </p:par>
                        <p:par>
                          <p:cTn id="33" fill="hold">
                            <p:stCondLst>
                              <p:cond delay="2000"/>
                            </p:stCondLst>
                            <p:childTnLst>
                              <p:par>
                                <p:cTn id="34" presetID="0" presetClass="path" presetSubtype="0" repeatCount="indefinite" fill="hold" grpId="1" nodeType="afterEffect">
                                  <p:stCondLst>
                                    <p:cond delay="0"/>
                                  </p:stCondLst>
                                  <p:childTnLst>
                                    <p:animMotion origin="layout" path="M -1.94444E-6 2.96296E-6 L -1.94444E-6 -0.09329 L 0.45573 -0.09329 L 0.45573 0.00347 " pathEditMode="relative" rAng="0" ptsTypes="AAAA">
                                      <p:cBhvr>
                                        <p:cTn id="35" dur="2000" fill="hold"/>
                                        <p:tgtEl>
                                          <p:spTgt spid="389141"/>
                                        </p:tgtEl>
                                        <p:attrNameLst>
                                          <p:attrName>ppt_x</p:attrName>
                                          <p:attrName>ppt_y</p:attrName>
                                        </p:attrNameLst>
                                      </p:cBhvr>
                                      <p:rCtr x="228" y="-45"/>
                                    </p:animMotion>
                                  </p:childTnLst>
                                </p:cTn>
                              </p:par>
                              <p:par>
                                <p:cTn id="36" presetID="1" presetClass="entr" presetSubtype="0" fill="hold" grpId="0" nodeType="withEffect">
                                  <p:stCondLst>
                                    <p:cond delay="0"/>
                                  </p:stCondLst>
                                  <p:childTnLst>
                                    <p:set>
                                      <p:cBhvr>
                                        <p:cTn id="37" dur="1" fill="hold">
                                          <p:stCondLst>
                                            <p:cond delay="0"/>
                                          </p:stCondLst>
                                        </p:cTn>
                                        <p:tgtEl>
                                          <p:spTgt spid="389142"/>
                                        </p:tgtEl>
                                        <p:attrNameLst>
                                          <p:attrName>style.visibility</p:attrName>
                                        </p:attrNameLst>
                                      </p:cBhvr>
                                      <p:to>
                                        <p:strVal val="visible"/>
                                      </p:to>
                                    </p:set>
                                  </p:childTnLst>
                                </p:cTn>
                              </p:par>
                              <p:par>
                                <p:cTn id="38" presetID="0" presetClass="path" presetSubtype="0" repeatCount="indefinite" fill="hold" grpId="1" nodeType="withEffect">
                                  <p:stCondLst>
                                    <p:cond delay="0"/>
                                  </p:stCondLst>
                                  <p:childTnLst>
                                    <p:animMotion origin="layout" path="M -0.00278 -0.00949 L -0.00278 0.09722 L 0.45295 0.09722 L 0.45295 -0.00741 " pathEditMode="relative" rAng="0" ptsTypes="AAAA">
                                      <p:cBhvr>
                                        <p:cTn id="39" dur="2000" fill="hold"/>
                                        <p:tgtEl>
                                          <p:spTgt spid="389142"/>
                                        </p:tgtEl>
                                        <p:attrNameLst>
                                          <p:attrName>ppt_x</p:attrName>
                                          <p:attrName>ppt_y</p:attrName>
                                        </p:attrNameLst>
                                      </p:cBhvr>
                                      <p:rCtr x="228" y="53"/>
                                    </p:animMotion>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389140"/>
                                        </p:tgtEl>
                                        <p:attrNameLst>
                                          <p:attrName>style.visibility</p:attrName>
                                        </p:attrNameLst>
                                      </p:cBhvr>
                                      <p:to>
                                        <p:strVal val="visible"/>
                                      </p:to>
                                    </p:set>
                                  </p:childTnLst>
                                </p:cTn>
                              </p:par>
                            </p:childTnLst>
                          </p:cTn>
                        </p:par>
                        <p:par>
                          <p:cTn id="43" fill="hold">
                            <p:stCondLst>
                              <p:cond delay="4000"/>
                            </p:stCondLst>
                            <p:childTnLst>
                              <p:par>
                                <p:cTn id="44" presetID="0" presetClass="path" presetSubtype="0" repeatCount="indefinite" fill="hold" grpId="1" nodeType="afterEffect">
                                  <p:stCondLst>
                                    <p:cond delay="0"/>
                                  </p:stCondLst>
                                  <p:childTnLst>
                                    <p:animMotion origin="layout" path="M 4.72222E-6 2.22222E-6 L 0.09427 2.22222E-6 L 0.09427 0.28379 L -0.21719 0.28379 " pathEditMode="relative" rAng="0" ptsTypes="AAAA">
                                      <p:cBhvr>
                                        <p:cTn id="45" dur="2000" fill="hold"/>
                                        <p:tgtEl>
                                          <p:spTgt spid="389140"/>
                                        </p:tgtEl>
                                        <p:attrNameLst>
                                          <p:attrName>ppt_x</p:attrName>
                                          <p:attrName>ppt_y</p:attrName>
                                        </p:attrNameLst>
                                      </p:cBhvr>
                                      <p:rCtr x="-61" y="142"/>
                                    </p:animMotion>
                                  </p:childTnLst>
                                </p:cTn>
                              </p:par>
                            </p:childTnLst>
                          </p:cTn>
                        </p:par>
                      </p:childTnLst>
                    </p:cTn>
                  </p:par>
                </p:childTnLst>
              </p:cTn>
              <p:nextCondLst>
                <p:cond evt="onClick" delay="0">
                  <p:tgtEl>
                    <p:spTgt spid="5"/>
                  </p:tgtEl>
                </p:cond>
              </p:nextCondLst>
            </p:seq>
          </p:childTnLst>
        </p:cTn>
      </p:par>
    </p:tnLst>
    <p:bldLst>
      <p:bldP spid="389140" grpId="0" animBg="1"/>
      <p:bldP spid="389140" grpId="1" animBg="1"/>
      <p:bldP spid="389141" grpId="0" animBg="1"/>
      <p:bldP spid="389141" grpId="1" animBg="1"/>
      <p:bldP spid="389142" grpId="0" animBg="1"/>
      <p:bldP spid="389142" grpId="1" animBg="1"/>
      <p:bldP spid="389143" grpId="0" animBg="1"/>
      <p:bldP spid="389143" grpId="1" animBg="1"/>
      <p:bldP spid="32" grpId="0" animBg="1"/>
      <p:bldP spid="3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2 Rectángulo"/>
          <p:cNvSpPr/>
          <p:nvPr/>
        </p:nvSpPr>
        <p:spPr>
          <a:xfrm>
            <a:off x="565150" y="677863"/>
            <a:ext cx="8026400"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1795" name="Rectangle 2"/>
          <p:cNvSpPr>
            <a:spLocks noChangeArrowheads="1"/>
          </p:cNvSpPr>
          <p:nvPr/>
        </p:nvSpPr>
        <p:spPr bwMode="auto">
          <a:xfrm>
            <a:off x="812800" y="1050875"/>
            <a:ext cx="7507288" cy="4770537"/>
          </a:xfrm>
          <a:prstGeom prst="rect">
            <a:avLst/>
          </a:prstGeom>
          <a:noFill/>
          <a:ln w="9525">
            <a:noFill/>
            <a:miter lim="800000"/>
            <a:headEnd/>
            <a:tailEnd/>
          </a:ln>
        </p:spPr>
        <p:txBody>
          <a:bodyPr anchor="ctr">
            <a:spAutoFit/>
          </a:bodyPr>
          <a:lstStyle/>
          <a:p>
            <a:pPr algn="just" fontAlgn="base">
              <a:spcBef>
                <a:spcPct val="0"/>
              </a:spcBef>
              <a:spcAft>
                <a:spcPct val="0"/>
              </a:spcAft>
            </a:pPr>
            <a:r>
              <a:rPr lang="es-ES_tradnl" sz="1600" b="1" dirty="0">
                <a:solidFill>
                  <a:srgbClr val="FF3300"/>
                </a:solidFill>
                <a:latin typeface="Calibri" pitchFamily="34" charset="0"/>
                <a:cs typeface="Times New Roman" pitchFamily="18" charset="0"/>
              </a:rPr>
              <a:t>¿Por qué no se electrocutan los pájaros posados en un cable eléctrico? (2)</a:t>
            </a:r>
          </a:p>
          <a:p>
            <a:pPr algn="just" fontAlgn="base">
              <a:spcBef>
                <a:spcPct val="0"/>
              </a:spcBef>
              <a:spcAft>
                <a:spcPct val="0"/>
              </a:spcAft>
            </a:pPr>
            <a:endParaRPr lang="es-ES" sz="1600" b="1" dirty="0">
              <a:solidFill>
                <a:srgbClr val="FF33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Para </a:t>
            </a:r>
            <a:r>
              <a:rPr lang="es-ES_tradnl" sz="1600" dirty="0">
                <a:solidFill>
                  <a:srgbClr val="000000"/>
                </a:solidFill>
                <a:latin typeface="Calibri" pitchFamily="34" charset="0"/>
                <a:cs typeface="Times New Roman" pitchFamily="18" charset="0"/>
                <a:sym typeface="WP TypographicSymbols" pitchFamily="2" charset="0"/>
              </a:rPr>
              <a:t>entender el fenómeno debemos entender el comportamiento del flujo de electrones que conforma la corriente eléctrica.</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La </a:t>
            </a:r>
            <a:r>
              <a:rPr lang="es-ES_tradnl" sz="1600" dirty="0">
                <a:solidFill>
                  <a:srgbClr val="000000"/>
                </a:solidFill>
                <a:latin typeface="Calibri" pitchFamily="34" charset="0"/>
                <a:cs typeface="Times New Roman" pitchFamily="18" charset="0"/>
                <a:sym typeface="WP TypographicSymbols" pitchFamily="2" charset="0"/>
              </a:rPr>
              <a:t>corriente circula entre dos puntos entre los que existe una diferencia de potencial y la intensidad con que lo hace depende de esa diferencia de potencial y de la resistencia que ofrezca el camino.</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Los </a:t>
            </a:r>
            <a:r>
              <a:rPr lang="es-ES_tradnl" sz="1600" dirty="0">
                <a:solidFill>
                  <a:srgbClr val="000000"/>
                </a:solidFill>
                <a:latin typeface="Calibri" pitchFamily="34" charset="0"/>
                <a:cs typeface="Times New Roman" pitchFamily="18" charset="0"/>
                <a:sym typeface="WP TypographicSymbols" pitchFamily="2" charset="0"/>
              </a:rPr>
              <a:t>hilos de cobre o de otro metal son mucho mejores conductores que el cuerpo humano o el cuerpo de las aves, así que si la corriente de electrones puede escoger el </a:t>
            </a:r>
            <a:r>
              <a:rPr lang="es-ES_tradnl" sz="1600" dirty="0" smtClean="0">
                <a:solidFill>
                  <a:srgbClr val="000000"/>
                </a:solidFill>
                <a:latin typeface="Calibri" pitchFamily="34" charset="0"/>
                <a:cs typeface="Times New Roman" pitchFamily="18" charset="0"/>
                <a:sym typeface="WP TypographicSymbols" pitchFamily="2" charset="0"/>
              </a:rPr>
              <a:t>camino y </a:t>
            </a:r>
            <a:r>
              <a:rPr lang="es-ES_tradnl" sz="1600" dirty="0">
                <a:solidFill>
                  <a:srgbClr val="000000"/>
                </a:solidFill>
                <a:latin typeface="Calibri" pitchFamily="34" charset="0"/>
                <a:cs typeface="Times New Roman" pitchFamily="18" charset="0"/>
                <a:sym typeface="WP TypographicSymbols" pitchFamily="2" charset="0"/>
              </a:rPr>
              <a:t>elegirá siempre el que le ofrezca menor resistencia. Esa es la razón de que los aparatos eléctricos dispongan de un cable para hacer tierra: si se produce una </a:t>
            </a:r>
            <a:r>
              <a:rPr lang="es-ES_tradnl" sz="1600" dirty="0" smtClean="0">
                <a:solidFill>
                  <a:srgbClr val="000000"/>
                </a:solidFill>
                <a:latin typeface="Calibri" pitchFamily="34" charset="0"/>
                <a:cs typeface="Times New Roman" pitchFamily="18" charset="0"/>
                <a:sym typeface="WP TypographicSymbols" pitchFamily="2" charset="0"/>
              </a:rPr>
              <a:t>descarga </a:t>
            </a:r>
            <a:r>
              <a:rPr lang="es-ES_tradnl" sz="1600" dirty="0">
                <a:solidFill>
                  <a:srgbClr val="000000"/>
                </a:solidFill>
                <a:latin typeface="Calibri" pitchFamily="34" charset="0"/>
                <a:cs typeface="Times New Roman" pitchFamily="18" charset="0"/>
                <a:sym typeface="WP TypographicSymbols" pitchFamily="2" charset="0"/>
              </a:rPr>
              <a:t>fortuita, el flujo de electrones elegirá antes el cable que el cuerpo </a:t>
            </a:r>
            <a:r>
              <a:rPr lang="es-ES_tradnl" sz="1600" dirty="0" smtClean="0">
                <a:solidFill>
                  <a:srgbClr val="000000"/>
                </a:solidFill>
                <a:latin typeface="Calibri" pitchFamily="34" charset="0"/>
                <a:cs typeface="Times New Roman" pitchFamily="18" charset="0"/>
                <a:sym typeface="WP TypographicSymbols" pitchFamily="2" charset="0"/>
              </a:rPr>
              <a:t>humano porque le ofrece menos resistencia.</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En </a:t>
            </a:r>
            <a:r>
              <a:rPr lang="es-ES_tradnl" sz="1600" dirty="0">
                <a:solidFill>
                  <a:srgbClr val="000000"/>
                </a:solidFill>
                <a:latin typeface="Calibri" pitchFamily="34" charset="0"/>
                <a:cs typeface="Times New Roman" pitchFamily="18" charset="0"/>
                <a:sym typeface="WP TypographicSymbols" pitchFamily="2" charset="0"/>
              </a:rPr>
              <a:t>el caso de los pájaros, los puntos en los que están apoyadas sus </a:t>
            </a:r>
            <a:r>
              <a:rPr lang="es-ES_tradnl" sz="1600" dirty="0" smtClean="0">
                <a:solidFill>
                  <a:srgbClr val="000000"/>
                </a:solidFill>
                <a:latin typeface="Calibri" pitchFamily="34" charset="0"/>
                <a:cs typeface="Times New Roman" pitchFamily="18" charset="0"/>
                <a:sym typeface="WP TypographicSymbols" pitchFamily="2" charset="0"/>
              </a:rPr>
              <a:t>patas </a:t>
            </a:r>
            <a:r>
              <a:rPr lang="es-ES_tradnl" sz="1600" dirty="0">
                <a:solidFill>
                  <a:srgbClr val="000000"/>
                </a:solidFill>
                <a:latin typeface="Calibri" pitchFamily="34" charset="0"/>
                <a:cs typeface="Times New Roman" pitchFamily="18" charset="0"/>
                <a:sym typeface="WP TypographicSymbols" pitchFamily="2" charset="0"/>
              </a:rPr>
              <a:t>están tan próximos que la diferencia de potencial entre ellos es ínfima. Por otro lado, la resistencia a la conducción del cuerpo del pájaro es muchísimo mayor que la que ofrece ese minúsculo trozo de cable.</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Por </a:t>
            </a:r>
            <a:r>
              <a:rPr lang="es-ES_tradnl" sz="1600" dirty="0">
                <a:solidFill>
                  <a:srgbClr val="000000"/>
                </a:solidFill>
                <a:latin typeface="Calibri" pitchFamily="34" charset="0"/>
                <a:cs typeface="Times New Roman" pitchFamily="18" charset="0"/>
                <a:sym typeface="WP TypographicSymbols" pitchFamily="2" charset="0"/>
              </a:rPr>
              <a:t>lo tanto la corriente eléctrica circulará por el cable y apenas una </a:t>
            </a:r>
            <a:r>
              <a:rPr lang="es-ES_tradnl" sz="1600" dirty="0" err="1" smtClean="0">
                <a:solidFill>
                  <a:srgbClr val="000000"/>
                </a:solidFill>
                <a:latin typeface="Calibri" pitchFamily="34" charset="0"/>
                <a:cs typeface="Times New Roman" pitchFamily="18" charset="0"/>
                <a:sym typeface="WP TypographicSymbols" pitchFamily="2" charset="0"/>
              </a:rPr>
              <a:t>pequeñisima</a:t>
            </a:r>
            <a:r>
              <a:rPr lang="es-ES_tradnl" sz="1600" dirty="0" smtClean="0">
                <a:solidFill>
                  <a:srgbClr val="000000"/>
                </a:solidFill>
                <a:latin typeface="Calibri" pitchFamily="34" charset="0"/>
                <a:cs typeface="Times New Roman" pitchFamily="18" charset="0"/>
                <a:sym typeface="WP TypographicSymbols" pitchFamily="2" charset="0"/>
              </a:rPr>
              <a:t>  </a:t>
            </a:r>
            <a:r>
              <a:rPr lang="es-ES_tradnl" sz="1600" dirty="0">
                <a:solidFill>
                  <a:srgbClr val="000000"/>
                </a:solidFill>
                <a:latin typeface="Calibri" pitchFamily="34" charset="0"/>
                <a:cs typeface="Times New Roman" pitchFamily="18" charset="0"/>
                <a:sym typeface="WP TypographicSymbols" pitchFamily="2" charset="0"/>
              </a:rPr>
              <a:t>parte derivará por el cuerpo del pájaro, que no notará ningún efecto.</a:t>
            </a:r>
            <a:endParaRPr lang="es-ES" sz="1600" dirty="0">
              <a:solidFill>
                <a:srgbClr val="000000"/>
              </a:solidFill>
              <a:latin typeface="Calibri" pitchFamily="34" charset="0"/>
              <a:cs typeface="Times New Roman" pitchFamily="18" charset="0"/>
              <a:sym typeface="WP TypographicSymbols" pitchFamily="2"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1</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a:t>
            </a:r>
            <a:r>
              <a:rPr lang="es-ES_tradnl" sz="5400" b="1" dirty="0">
                <a:solidFill>
                  <a:srgbClr val="FFFF00"/>
                </a:solidFill>
                <a:latin typeface="Calibri" pitchFamily="34" charset="0"/>
                <a:cs typeface="Times New Roman" pitchFamily="18" charset="0"/>
              </a:rPr>
              <a:t>ELÉCTRICA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3556" name="Picture 2" descr="pájaro en cable AT"/>
          <p:cNvPicPr>
            <a:picLocks noChangeAspect="1" noChangeArrowheads="1"/>
          </p:cNvPicPr>
          <p:nvPr/>
        </p:nvPicPr>
        <p:blipFill>
          <a:blip r:embed="rId2" cstate="print"/>
          <a:srcRect l="6848" r="43097" b="6877"/>
          <a:stretch>
            <a:fillRect/>
          </a:stretch>
        </p:blipFill>
        <p:spPr bwMode="auto">
          <a:xfrm>
            <a:off x="-12700" y="0"/>
            <a:ext cx="4872038" cy="6924675"/>
          </a:xfrm>
          <a:prstGeom prst="rect">
            <a:avLst/>
          </a:prstGeom>
          <a:noFill/>
          <a:ln w="9525">
            <a:noFill/>
            <a:miter lim="800000"/>
            <a:headEnd/>
            <a:tailEnd/>
          </a:ln>
        </p:spPr>
      </p:pic>
      <p:grpSp>
        <p:nvGrpSpPr>
          <p:cNvPr id="2" name="Group 6"/>
          <p:cNvGrpSpPr>
            <a:grpSpLocks/>
          </p:cNvGrpSpPr>
          <p:nvPr/>
        </p:nvGrpSpPr>
        <p:grpSpPr bwMode="auto">
          <a:xfrm rot="574454">
            <a:off x="2166938" y="4292600"/>
            <a:ext cx="485775" cy="266700"/>
            <a:chOff x="2101" y="3489"/>
            <a:chExt cx="372" cy="289"/>
          </a:xfrm>
        </p:grpSpPr>
        <p:grpSp>
          <p:nvGrpSpPr>
            <p:cNvPr id="3" name="Group 7"/>
            <p:cNvGrpSpPr>
              <a:grpSpLocks/>
            </p:cNvGrpSpPr>
            <p:nvPr/>
          </p:nvGrpSpPr>
          <p:grpSpPr bwMode="auto">
            <a:xfrm flipH="1">
              <a:off x="2130" y="3489"/>
              <a:ext cx="158" cy="289"/>
              <a:chOff x="884" y="346"/>
              <a:chExt cx="273" cy="181"/>
            </a:xfrm>
          </p:grpSpPr>
          <p:sp>
            <p:nvSpPr>
              <p:cNvPr id="23615" name="Line 8"/>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6" name="Line 9"/>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7" name="Line 10"/>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4" name="Group 11"/>
            <p:cNvGrpSpPr>
              <a:grpSpLocks/>
            </p:cNvGrpSpPr>
            <p:nvPr/>
          </p:nvGrpSpPr>
          <p:grpSpPr bwMode="auto">
            <a:xfrm>
              <a:off x="2287" y="3489"/>
              <a:ext cx="158" cy="289"/>
              <a:chOff x="884" y="346"/>
              <a:chExt cx="273" cy="181"/>
            </a:xfrm>
          </p:grpSpPr>
          <p:sp>
            <p:nvSpPr>
              <p:cNvPr id="23612" name="Line 12"/>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3" name="Line 13"/>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4" name="Line 14"/>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3610" name="Line 15"/>
            <p:cNvSpPr>
              <a:spLocks noChangeShapeType="1"/>
            </p:cNvSpPr>
            <p:nvPr/>
          </p:nvSpPr>
          <p:spPr bwMode="auto">
            <a:xfrm>
              <a:off x="2447" y="3492"/>
              <a:ext cx="26" cy="14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1" name="Line 16"/>
            <p:cNvSpPr>
              <a:spLocks noChangeShapeType="1"/>
            </p:cNvSpPr>
            <p:nvPr/>
          </p:nvSpPr>
          <p:spPr bwMode="auto">
            <a:xfrm flipH="1">
              <a:off x="2101" y="3498"/>
              <a:ext cx="26" cy="14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355345" name="Text Box 17"/>
          <p:cNvSpPr txBox="1">
            <a:spLocks noChangeArrowheads="1"/>
          </p:cNvSpPr>
          <p:nvPr/>
        </p:nvSpPr>
        <p:spPr bwMode="auto">
          <a:xfrm>
            <a:off x="1828800" y="4549775"/>
            <a:ext cx="979488" cy="400110"/>
          </a:xfrm>
          <a:prstGeom prst="rect">
            <a:avLst/>
          </a:prstGeom>
          <a:noFill/>
          <a:ln w="9525">
            <a:noFill/>
            <a:miter lim="800000"/>
            <a:headEnd/>
            <a:tailEnd/>
          </a:ln>
        </p:spPr>
        <p:txBody>
          <a:bodyPr wrap="square">
            <a:spAutoFit/>
          </a:bodyPr>
          <a:lstStyle/>
          <a:p>
            <a:pPr fontAlgn="base">
              <a:spcBef>
                <a:spcPct val="50000"/>
              </a:spcBef>
              <a:spcAft>
                <a:spcPct val="0"/>
              </a:spcAft>
            </a:pPr>
            <a:r>
              <a:rPr lang="es-ES" sz="2000" b="1" dirty="0">
                <a:solidFill>
                  <a:srgbClr val="FF3300"/>
                </a:solidFill>
              </a:rPr>
              <a:t>R</a:t>
            </a:r>
            <a:r>
              <a:rPr lang="es-ES" sz="2000" b="1" baseline="-25000" dirty="0">
                <a:solidFill>
                  <a:srgbClr val="FF3300"/>
                </a:solidFill>
              </a:rPr>
              <a:t>C</a:t>
            </a:r>
            <a:r>
              <a:rPr lang="es-ES" sz="2000" b="1" dirty="0">
                <a:solidFill>
                  <a:srgbClr val="FF3300"/>
                </a:solidFill>
              </a:rPr>
              <a:t> </a:t>
            </a:r>
            <a:r>
              <a:rPr lang="es-ES" sz="2000" b="1" dirty="0">
                <a:solidFill>
                  <a:srgbClr val="FF3300"/>
                </a:solidFill>
                <a:cs typeface="Times New Roman" pitchFamily="18" charset="0"/>
              </a:rPr>
              <a:t>≈ 0</a:t>
            </a:r>
          </a:p>
        </p:txBody>
      </p:sp>
      <p:grpSp>
        <p:nvGrpSpPr>
          <p:cNvPr id="5" name="Group 18"/>
          <p:cNvGrpSpPr>
            <a:grpSpLocks/>
          </p:cNvGrpSpPr>
          <p:nvPr/>
        </p:nvGrpSpPr>
        <p:grpSpPr bwMode="auto">
          <a:xfrm rot="669406">
            <a:off x="2062163" y="2770188"/>
            <a:ext cx="1108075" cy="1677987"/>
            <a:chOff x="992" y="2128"/>
            <a:chExt cx="1112" cy="828"/>
          </a:xfrm>
        </p:grpSpPr>
        <p:grpSp>
          <p:nvGrpSpPr>
            <p:cNvPr id="6" name="Group 19"/>
            <p:cNvGrpSpPr>
              <a:grpSpLocks/>
            </p:cNvGrpSpPr>
            <p:nvPr/>
          </p:nvGrpSpPr>
          <p:grpSpPr bwMode="auto">
            <a:xfrm>
              <a:off x="1135" y="2128"/>
              <a:ext cx="840" cy="226"/>
              <a:chOff x="1746" y="346"/>
              <a:chExt cx="1723" cy="181"/>
            </a:xfrm>
          </p:grpSpPr>
          <p:grpSp>
            <p:nvGrpSpPr>
              <p:cNvPr id="7" name="Group 20"/>
              <p:cNvGrpSpPr>
                <a:grpSpLocks/>
              </p:cNvGrpSpPr>
              <p:nvPr/>
            </p:nvGrpSpPr>
            <p:grpSpPr bwMode="auto">
              <a:xfrm>
                <a:off x="1791" y="346"/>
                <a:ext cx="1634" cy="181"/>
                <a:chOff x="1791" y="346"/>
                <a:chExt cx="1634" cy="181"/>
              </a:xfrm>
            </p:grpSpPr>
            <p:grpSp>
              <p:nvGrpSpPr>
                <p:cNvPr id="8" name="Group 21"/>
                <p:cNvGrpSpPr>
                  <a:grpSpLocks/>
                </p:cNvGrpSpPr>
                <p:nvPr/>
              </p:nvGrpSpPr>
              <p:grpSpPr bwMode="auto">
                <a:xfrm flipH="1">
                  <a:off x="2608" y="346"/>
                  <a:ext cx="817" cy="181"/>
                  <a:chOff x="612" y="346"/>
                  <a:chExt cx="817" cy="181"/>
                </a:xfrm>
              </p:grpSpPr>
              <p:grpSp>
                <p:nvGrpSpPr>
                  <p:cNvPr id="9" name="Group 22"/>
                  <p:cNvGrpSpPr>
                    <a:grpSpLocks/>
                  </p:cNvGrpSpPr>
                  <p:nvPr/>
                </p:nvGrpSpPr>
                <p:grpSpPr bwMode="auto">
                  <a:xfrm>
                    <a:off x="884" y="346"/>
                    <a:ext cx="273" cy="181"/>
                    <a:chOff x="884" y="346"/>
                    <a:chExt cx="273" cy="181"/>
                  </a:xfrm>
                </p:grpSpPr>
                <p:sp>
                  <p:nvSpPr>
                    <p:cNvPr id="23605" name="Line 23"/>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6" name="Line 24"/>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7" name="Line 25"/>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Group 26"/>
                  <p:cNvGrpSpPr>
                    <a:grpSpLocks/>
                  </p:cNvGrpSpPr>
                  <p:nvPr/>
                </p:nvGrpSpPr>
                <p:grpSpPr bwMode="auto">
                  <a:xfrm flipH="1">
                    <a:off x="1156" y="346"/>
                    <a:ext cx="273" cy="181"/>
                    <a:chOff x="884" y="346"/>
                    <a:chExt cx="273" cy="181"/>
                  </a:xfrm>
                </p:grpSpPr>
                <p:sp>
                  <p:nvSpPr>
                    <p:cNvPr id="23602" name="Line 27"/>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3" name="Line 28"/>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4" name="Line 29"/>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1" name="Group 30"/>
                  <p:cNvGrpSpPr>
                    <a:grpSpLocks/>
                  </p:cNvGrpSpPr>
                  <p:nvPr/>
                </p:nvGrpSpPr>
                <p:grpSpPr bwMode="auto">
                  <a:xfrm flipH="1">
                    <a:off x="612" y="346"/>
                    <a:ext cx="273" cy="181"/>
                    <a:chOff x="884" y="346"/>
                    <a:chExt cx="273" cy="181"/>
                  </a:xfrm>
                </p:grpSpPr>
                <p:sp>
                  <p:nvSpPr>
                    <p:cNvPr id="23599" name="Line 31"/>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0" name="Line 32"/>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1" name="Line 33"/>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2" name="Group 34"/>
                <p:cNvGrpSpPr>
                  <a:grpSpLocks/>
                </p:cNvGrpSpPr>
                <p:nvPr/>
              </p:nvGrpSpPr>
              <p:grpSpPr bwMode="auto">
                <a:xfrm>
                  <a:off x="2063" y="346"/>
                  <a:ext cx="273" cy="181"/>
                  <a:chOff x="884" y="346"/>
                  <a:chExt cx="273" cy="181"/>
                </a:xfrm>
              </p:grpSpPr>
              <p:sp>
                <p:nvSpPr>
                  <p:cNvPr id="23593" name="Line 35"/>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4" name="Line 36"/>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5" name="Line 37"/>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38"/>
                <p:cNvGrpSpPr>
                  <a:grpSpLocks/>
                </p:cNvGrpSpPr>
                <p:nvPr/>
              </p:nvGrpSpPr>
              <p:grpSpPr bwMode="auto">
                <a:xfrm flipH="1">
                  <a:off x="2335" y="346"/>
                  <a:ext cx="273" cy="181"/>
                  <a:chOff x="884" y="346"/>
                  <a:chExt cx="273" cy="181"/>
                </a:xfrm>
              </p:grpSpPr>
              <p:sp>
                <p:nvSpPr>
                  <p:cNvPr id="23590" name="Line 39"/>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1" name="Line 40"/>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2" name="Line 41"/>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42"/>
                <p:cNvGrpSpPr>
                  <a:grpSpLocks/>
                </p:cNvGrpSpPr>
                <p:nvPr/>
              </p:nvGrpSpPr>
              <p:grpSpPr bwMode="auto">
                <a:xfrm flipH="1">
                  <a:off x="1791" y="346"/>
                  <a:ext cx="273" cy="181"/>
                  <a:chOff x="884" y="346"/>
                  <a:chExt cx="273" cy="181"/>
                </a:xfrm>
              </p:grpSpPr>
              <p:sp>
                <p:nvSpPr>
                  <p:cNvPr id="23587" name="Line 43"/>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8" name="Line 44"/>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9" name="Line 45"/>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23581" name="Line 46"/>
              <p:cNvSpPr>
                <a:spLocks noChangeShapeType="1"/>
              </p:cNvSpPr>
              <p:nvPr/>
            </p:nvSpPr>
            <p:spPr bwMode="auto">
              <a:xfrm flipH="1">
                <a:off x="1746" y="346"/>
                <a:ext cx="45" cy="9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2" name="Line 47"/>
              <p:cNvSpPr>
                <a:spLocks noChangeShapeType="1"/>
              </p:cNvSpPr>
              <p:nvPr/>
            </p:nvSpPr>
            <p:spPr bwMode="auto">
              <a:xfrm>
                <a:off x="3424" y="346"/>
                <a:ext cx="45" cy="9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48"/>
            <p:cNvGrpSpPr>
              <a:grpSpLocks/>
            </p:cNvGrpSpPr>
            <p:nvPr/>
          </p:nvGrpSpPr>
          <p:grpSpPr bwMode="auto">
            <a:xfrm>
              <a:off x="992" y="2240"/>
              <a:ext cx="1112" cy="716"/>
              <a:chOff x="992" y="2240"/>
              <a:chExt cx="1112" cy="716"/>
            </a:xfrm>
          </p:grpSpPr>
          <p:sp>
            <p:nvSpPr>
              <p:cNvPr id="23576" name="Line 49"/>
              <p:cNvSpPr>
                <a:spLocks noChangeShapeType="1"/>
              </p:cNvSpPr>
              <p:nvPr/>
            </p:nvSpPr>
            <p:spPr bwMode="auto">
              <a:xfrm flipV="1">
                <a:off x="992" y="2240"/>
                <a:ext cx="0" cy="716"/>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7" name="Line 50"/>
              <p:cNvSpPr>
                <a:spLocks noChangeShapeType="1"/>
              </p:cNvSpPr>
              <p:nvPr/>
            </p:nvSpPr>
            <p:spPr bwMode="auto">
              <a:xfrm flipV="1">
                <a:off x="2096" y="2240"/>
                <a:ext cx="0" cy="716"/>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8" name="Line 51"/>
              <p:cNvSpPr>
                <a:spLocks noChangeShapeType="1"/>
              </p:cNvSpPr>
              <p:nvPr/>
            </p:nvSpPr>
            <p:spPr bwMode="auto">
              <a:xfrm>
                <a:off x="996" y="2240"/>
                <a:ext cx="136"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9" name="Line 52"/>
              <p:cNvSpPr>
                <a:spLocks noChangeShapeType="1"/>
              </p:cNvSpPr>
              <p:nvPr/>
            </p:nvSpPr>
            <p:spPr bwMode="auto">
              <a:xfrm>
                <a:off x="1968" y="2240"/>
                <a:ext cx="136"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355381" name="Text Box 53"/>
          <p:cNvSpPr txBox="1">
            <a:spLocks noChangeArrowheads="1"/>
          </p:cNvSpPr>
          <p:nvPr/>
        </p:nvSpPr>
        <p:spPr bwMode="auto">
          <a:xfrm>
            <a:off x="2403475" y="3195638"/>
            <a:ext cx="836436" cy="646331"/>
          </a:xfrm>
          <a:prstGeom prst="rect">
            <a:avLst/>
          </a:prstGeom>
          <a:noFill/>
          <a:ln w="9525">
            <a:noFill/>
            <a:miter lim="800000"/>
            <a:headEnd/>
            <a:tailEnd/>
          </a:ln>
        </p:spPr>
        <p:txBody>
          <a:bodyPr wrap="square">
            <a:spAutoFit/>
          </a:bodyPr>
          <a:lstStyle/>
          <a:p>
            <a:pPr fontAlgn="base">
              <a:spcBef>
                <a:spcPct val="50000"/>
              </a:spcBef>
              <a:spcAft>
                <a:spcPct val="0"/>
              </a:spcAft>
            </a:pPr>
            <a:r>
              <a:rPr lang="es-ES" sz="3600" b="1" dirty="0">
                <a:solidFill>
                  <a:srgbClr val="FF3300"/>
                </a:solidFill>
              </a:rPr>
              <a:t>R</a:t>
            </a:r>
            <a:r>
              <a:rPr lang="es-ES" sz="3600" b="1" baseline="-25000" dirty="0">
                <a:solidFill>
                  <a:srgbClr val="FF3300"/>
                </a:solidFill>
              </a:rPr>
              <a:t>P</a:t>
            </a:r>
            <a:endParaRPr lang="es-ES" sz="3600" b="1" dirty="0">
              <a:solidFill>
                <a:srgbClr val="FF3300"/>
              </a:solidFill>
              <a:cs typeface="Times New Roman" pitchFamily="18" charset="0"/>
            </a:endParaRPr>
          </a:p>
        </p:txBody>
      </p:sp>
      <p:sp>
        <p:nvSpPr>
          <p:cNvPr id="23564" name="Line 55"/>
          <p:cNvSpPr>
            <a:spLocks noChangeShapeType="1"/>
          </p:cNvSpPr>
          <p:nvPr/>
        </p:nvSpPr>
        <p:spPr bwMode="auto">
          <a:xfrm flipH="1" flipV="1">
            <a:off x="1905000" y="4333875"/>
            <a:ext cx="261938" cy="5715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65" name="Line 56"/>
          <p:cNvSpPr>
            <a:spLocks noChangeShapeType="1"/>
          </p:cNvSpPr>
          <p:nvPr/>
        </p:nvSpPr>
        <p:spPr bwMode="auto">
          <a:xfrm flipH="1" flipV="1">
            <a:off x="2647950" y="4467225"/>
            <a:ext cx="349250" cy="7620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355385" name="Oval 57"/>
          <p:cNvSpPr>
            <a:spLocks noChangeArrowheads="1"/>
          </p:cNvSpPr>
          <p:nvPr/>
        </p:nvSpPr>
        <p:spPr bwMode="auto">
          <a:xfrm>
            <a:off x="4443413" y="4330171"/>
            <a:ext cx="155575" cy="155575"/>
          </a:xfrm>
          <a:prstGeom prst="ellipse">
            <a:avLst/>
          </a:prstGeom>
          <a:solidFill>
            <a:schemeClr val="accent1">
              <a:lumMod val="60000"/>
              <a:lumOff val="40000"/>
            </a:schemeClr>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6" name="Group 58"/>
          <p:cNvGrpSpPr>
            <a:grpSpLocks/>
          </p:cNvGrpSpPr>
          <p:nvPr/>
        </p:nvGrpSpPr>
        <p:grpSpPr bwMode="auto">
          <a:xfrm>
            <a:off x="869950" y="1857375"/>
            <a:ext cx="1485900" cy="974725"/>
            <a:chOff x="902" y="1516"/>
            <a:chExt cx="936" cy="614"/>
          </a:xfrm>
        </p:grpSpPr>
        <p:sp>
          <p:nvSpPr>
            <p:cNvPr id="23572" name="Line 59"/>
            <p:cNvSpPr>
              <a:spLocks noChangeShapeType="1"/>
            </p:cNvSpPr>
            <p:nvPr/>
          </p:nvSpPr>
          <p:spPr bwMode="auto">
            <a:xfrm>
              <a:off x="1389" y="1760"/>
              <a:ext cx="449" cy="37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3" name="Text Box 60"/>
            <p:cNvSpPr txBox="1">
              <a:spLocks noChangeArrowheads="1"/>
            </p:cNvSpPr>
            <p:nvPr/>
          </p:nvSpPr>
          <p:spPr bwMode="auto">
            <a:xfrm>
              <a:off x="902" y="1516"/>
              <a:ext cx="618" cy="291"/>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es-ES" sz="2400" b="1" i="1" dirty="0">
                  <a:solidFill>
                    <a:srgbClr val="FF3300"/>
                  </a:solidFill>
                </a:rPr>
                <a:t>I</a:t>
              </a:r>
              <a:r>
                <a:rPr lang="es-ES" sz="2400" b="1" i="1" baseline="-25000" dirty="0">
                  <a:solidFill>
                    <a:srgbClr val="FF3300"/>
                  </a:solidFill>
                </a:rPr>
                <a:t>P</a:t>
              </a:r>
              <a:r>
                <a:rPr lang="es-ES" sz="2400" b="1" i="1" dirty="0">
                  <a:solidFill>
                    <a:srgbClr val="FF3300"/>
                  </a:solidFill>
                </a:rPr>
                <a:t> </a:t>
              </a:r>
              <a:r>
                <a:rPr lang="es-ES" sz="2400" b="1" i="1" dirty="0">
                  <a:solidFill>
                    <a:srgbClr val="FF3300"/>
                  </a:solidFill>
                  <a:cs typeface="Times New Roman" pitchFamily="18" charset="0"/>
                </a:rPr>
                <a:t>≈</a:t>
              </a:r>
              <a:r>
                <a:rPr lang="es-ES" sz="2400" b="1" i="1" dirty="0">
                  <a:solidFill>
                    <a:srgbClr val="FF3300"/>
                  </a:solidFill>
                </a:rPr>
                <a:t> 0</a:t>
              </a:r>
              <a:endParaRPr lang="es-ES" sz="2400" dirty="0">
                <a:solidFill>
                  <a:srgbClr val="000000"/>
                </a:solidFill>
              </a:endParaRPr>
            </a:p>
          </p:txBody>
        </p:sp>
      </p:grpSp>
      <p:grpSp>
        <p:nvGrpSpPr>
          <p:cNvPr id="17" name="Group 62"/>
          <p:cNvGrpSpPr>
            <a:grpSpLocks/>
          </p:cNvGrpSpPr>
          <p:nvPr/>
        </p:nvGrpSpPr>
        <p:grpSpPr bwMode="auto">
          <a:xfrm>
            <a:off x="2547939" y="4564066"/>
            <a:ext cx="2001838" cy="1052513"/>
            <a:chOff x="2115" y="2841"/>
            <a:chExt cx="1261" cy="663"/>
          </a:xfrm>
        </p:grpSpPr>
        <p:sp>
          <p:nvSpPr>
            <p:cNvPr id="23570" name="Line 63"/>
            <p:cNvSpPr>
              <a:spLocks noChangeShapeType="1"/>
            </p:cNvSpPr>
            <p:nvPr/>
          </p:nvSpPr>
          <p:spPr bwMode="auto">
            <a:xfrm rot="-10264332">
              <a:off x="2115" y="2841"/>
              <a:ext cx="449" cy="37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1" name="Text Box 64"/>
            <p:cNvSpPr txBox="1">
              <a:spLocks noChangeArrowheads="1"/>
            </p:cNvSpPr>
            <p:nvPr/>
          </p:nvSpPr>
          <p:spPr bwMode="auto">
            <a:xfrm>
              <a:off x="2315" y="3213"/>
              <a:ext cx="1061" cy="291"/>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es-ES" sz="2400" b="1" i="1" dirty="0">
                  <a:solidFill>
                    <a:srgbClr val="FF3300"/>
                  </a:solidFill>
                </a:rPr>
                <a:t>I</a:t>
              </a:r>
              <a:r>
                <a:rPr lang="es-ES" sz="2400" b="1" i="1" baseline="-25000" dirty="0">
                  <a:solidFill>
                    <a:srgbClr val="FF3300"/>
                  </a:solidFill>
                </a:rPr>
                <a:t>C</a:t>
              </a:r>
              <a:r>
                <a:rPr lang="es-ES" sz="2400" b="1" i="1" dirty="0">
                  <a:solidFill>
                    <a:srgbClr val="FF3300"/>
                  </a:solidFill>
                </a:rPr>
                <a:t> = grande</a:t>
              </a:r>
              <a:endParaRPr lang="es-ES" sz="2400" dirty="0">
                <a:solidFill>
                  <a:srgbClr val="000000"/>
                </a:solidFill>
              </a:endParaRPr>
            </a:p>
          </p:txBody>
        </p:sp>
      </p:grpSp>
      <p:sp>
        <p:nvSpPr>
          <p:cNvPr id="66" name="106 CuadroTexto"/>
          <p:cNvSpPr txBox="1">
            <a:spLocks noChangeArrowheads="1"/>
          </p:cNvSpPr>
          <p:nvPr/>
        </p:nvSpPr>
        <p:spPr bwMode="auto">
          <a:xfrm rot="443073">
            <a:off x="1300063" y="3947633"/>
            <a:ext cx="878502" cy="584981"/>
          </a:xfrm>
          <a:prstGeom prst="rect">
            <a:avLst/>
          </a:prstGeom>
          <a:noFill/>
          <a:ln w="9525">
            <a:noFill/>
            <a:miter lim="800000"/>
            <a:headEnd/>
            <a:tailEnd/>
          </a:ln>
        </p:spPr>
        <p:txBody>
          <a:bodyPr>
            <a:spAutoFit/>
          </a:bodyPr>
          <a:lstStyle/>
          <a:p>
            <a:pPr fontAlgn="base">
              <a:spcBef>
                <a:spcPct val="0"/>
              </a:spcBef>
              <a:spcAft>
                <a:spcPct val="0"/>
              </a:spcAft>
            </a:pPr>
            <a:r>
              <a:rPr lang="es-ES_tradnl" sz="3200" b="1" dirty="0">
                <a:solidFill>
                  <a:srgbClr val="FFFFFF"/>
                </a:solidFill>
                <a:latin typeface="Arial" charset="0"/>
              </a:rPr>
              <a:t>A</a:t>
            </a:r>
          </a:p>
        </p:txBody>
      </p:sp>
      <p:sp>
        <p:nvSpPr>
          <p:cNvPr id="67" name="107 CuadroTexto"/>
          <p:cNvSpPr txBox="1">
            <a:spLocks noChangeArrowheads="1"/>
          </p:cNvSpPr>
          <p:nvPr/>
        </p:nvSpPr>
        <p:spPr bwMode="auto">
          <a:xfrm rot="247345">
            <a:off x="3148668" y="4315676"/>
            <a:ext cx="878502" cy="584981"/>
          </a:xfrm>
          <a:prstGeom prst="rect">
            <a:avLst/>
          </a:prstGeom>
          <a:noFill/>
          <a:ln w="9525">
            <a:noFill/>
            <a:miter lim="800000"/>
            <a:headEnd/>
            <a:tailEnd/>
          </a:ln>
        </p:spPr>
        <p:txBody>
          <a:bodyPr>
            <a:spAutoFit/>
          </a:bodyPr>
          <a:lstStyle/>
          <a:p>
            <a:pPr fontAlgn="base">
              <a:spcBef>
                <a:spcPct val="0"/>
              </a:spcBef>
              <a:spcAft>
                <a:spcPct val="0"/>
              </a:spcAft>
            </a:pPr>
            <a:r>
              <a:rPr lang="es-ES_tradnl" sz="3200" b="1" dirty="0">
                <a:solidFill>
                  <a:srgbClr val="FFFFFF"/>
                </a:solidFill>
                <a:latin typeface="Arial" charset="0"/>
              </a:rPr>
              <a:t>B</a:t>
            </a:r>
          </a:p>
        </p:txBody>
      </p:sp>
      <p:sp>
        <p:nvSpPr>
          <p:cNvPr id="68" name="67 Elipse"/>
          <p:cNvSpPr/>
          <p:nvPr/>
        </p:nvSpPr>
        <p:spPr bwMode="auto">
          <a:xfrm rot="2726314">
            <a:off x="1810236" y="4156297"/>
            <a:ext cx="241300" cy="2397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69" name="68 Elipse"/>
          <p:cNvSpPr/>
          <p:nvPr/>
        </p:nvSpPr>
        <p:spPr bwMode="auto">
          <a:xfrm rot="2726314">
            <a:off x="2871615" y="4410828"/>
            <a:ext cx="239712" cy="241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72" name="71 Rectángulo"/>
          <p:cNvSpPr/>
          <p:nvPr/>
        </p:nvSpPr>
        <p:spPr>
          <a:xfrm>
            <a:off x="5046663" y="1546578"/>
            <a:ext cx="3928003" cy="35447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s-ES_tradnl" sz="2000" dirty="0">
              <a:solidFill>
                <a:srgbClr val="FFFFFF"/>
              </a:solidFill>
            </a:endParaRPr>
          </a:p>
        </p:txBody>
      </p:sp>
      <p:sp>
        <p:nvSpPr>
          <p:cNvPr id="73" name="Text Box 5"/>
          <p:cNvSpPr txBox="1">
            <a:spLocks noChangeArrowheads="1"/>
          </p:cNvSpPr>
          <p:nvPr/>
        </p:nvSpPr>
        <p:spPr bwMode="auto">
          <a:xfrm>
            <a:off x="5177193" y="1674461"/>
            <a:ext cx="3752850" cy="369332"/>
          </a:xfrm>
          <a:prstGeom prst="rect">
            <a:avLst/>
          </a:prstGeom>
          <a:noFill/>
          <a:ln w="9525">
            <a:noFill/>
            <a:miter lim="800000"/>
            <a:headEnd/>
            <a:tailEnd/>
          </a:ln>
        </p:spPr>
        <p:txBody>
          <a:bodyPr>
            <a:spAutoFit/>
          </a:bodyPr>
          <a:lstStyle/>
          <a:p>
            <a:pPr fontAlgn="base">
              <a:spcBef>
                <a:spcPct val="50000"/>
              </a:spcBef>
              <a:spcAft>
                <a:spcPct val="0"/>
              </a:spcAft>
              <a:tabLst>
                <a:tab pos="361950" algn="l"/>
                <a:tab pos="541338" algn="l"/>
              </a:tabLst>
            </a:pPr>
            <a:r>
              <a:rPr lang="es-ES" b="1" i="1" dirty="0">
                <a:solidFill>
                  <a:srgbClr val="FF3300"/>
                </a:solidFill>
              </a:rPr>
              <a:t>R</a:t>
            </a:r>
            <a:r>
              <a:rPr lang="es-ES" b="1" i="1" baseline="-25000" dirty="0">
                <a:solidFill>
                  <a:srgbClr val="FF3300"/>
                </a:solidFill>
              </a:rPr>
              <a:t>P</a:t>
            </a:r>
            <a:r>
              <a:rPr lang="es-ES" dirty="0">
                <a:solidFill>
                  <a:srgbClr val="000000"/>
                </a:solidFill>
              </a:rPr>
              <a:t> 	=	  </a:t>
            </a:r>
            <a:r>
              <a:rPr lang="es-ES" dirty="0">
                <a:solidFill>
                  <a:srgbClr val="000000"/>
                </a:solidFill>
                <a:latin typeface="Calibri" pitchFamily="34" charset="0"/>
              </a:rPr>
              <a:t>Resistencia del pájaro</a:t>
            </a:r>
          </a:p>
        </p:txBody>
      </p:sp>
      <p:sp>
        <p:nvSpPr>
          <p:cNvPr id="75" name="Text Box 13"/>
          <p:cNvSpPr txBox="1">
            <a:spLocks noChangeArrowheads="1"/>
          </p:cNvSpPr>
          <p:nvPr/>
        </p:nvSpPr>
        <p:spPr bwMode="auto">
          <a:xfrm>
            <a:off x="5191656" y="2717271"/>
            <a:ext cx="3681412" cy="646331"/>
          </a:xfrm>
          <a:prstGeom prst="rect">
            <a:avLst/>
          </a:prstGeom>
          <a:noFill/>
          <a:ln w="9525">
            <a:noFill/>
            <a:miter lim="800000"/>
            <a:headEnd/>
            <a:tailEnd/>
          </a:ln>
        </p:spPr>
        <p:txBody>
          <a:bodyPr>
            <a:spAutoFit/>
          </a:bodyPr>
          <a:lstStyle/>
          <a:p>
            <a:pPr algn="just" fontAlgn="base">
              <a:spcBef>
                <a:spcPct val="50000"/>
              </a:spcBef>
              <a:spcAft>
                <a:spcPct val="0"/>
              </a:spcAft>
              <a:tabLst>
                <a:tab pos="361950" algn="l"/>
                <a:tab pos="631825" algn="l"/>
              </a:tabLst>
            </a:pPr>
            <a:r>
              <a:rPr lang="es-ES" b="1" i="1" dirty="0">
                <a:solidFill>
                  <a:srgbClr val="FF3300"/>
                </a:solidFill>
              </a:rPr>
              <a:t>I</a:t>
            </a:r>
            <a:r>
              <a:rPr lang="es-ES" b="1" i="1" baseline="-25000" dirty="0">
                <a:solidFill>
                  <a:srgbClr val="FF3300"/>
                </a:solidFill>
              </a:rPr>
              <a:t>P</a:t>
            </a:r>
            <a:r>
              <a:rPr lang="es-ES" b="1" i="1" dirty="0">
                <a:solidFill>
                  <a:srgbClr val="FF3300"/>
                </a:solidFill>
              </a:rPr>
              <a:t> 	</a:t>
            </a:r>
            <a:r>
              <a:rPr lang="es-ES" dirty="0">
                <a:solidFill>
                  <a:srgbClr val="000000"/>
                </a:solidFill>
              </a:rPr>
              <a:t>=	</a:t>
            </a:r>
            <a:r>
              <a:rPr lang="es-ES" dirty="0">
                <a:solidFill>
                  <a:srgbClr val="000000"/>
                </a:solidFill>
                <a:latin typeface="Calibri" pitchFamily="34" charset="0"/>
              </a:rPr>
              <a:t>Intensidad de la corriente 		a través del pájaro</a:t>
            </a:r>
          </a:p>
        </p:txBody>
      </p:sp>
      <p:sp>
        <p:nvSpPr>
          <p:cNvPr id="76" name="Text Box 5"/>
          <p:cNvSpPr txBox="1">
            <a:spLocks noChangeArrowheads="1"/>
          </p:cNvSpPr>
          <p:nvPr/>
        </p:nvSpPr>
        <p:spPr bwMode="auto">
          <a:xfrm>
            <a:off x="5190421" y="2127604"/>
            <a:ext cx="3513313" cy="646331"/>
          </a:xfrm>
          <a:prstGeom prst="rect">
            <a:avLst/>
          </a:prstGeom>
          <a:noFill/>
          <a:ln w="9525">
            <a:noFill/>
            <a:miter lim="800000"/>
            <a:headEnd/>
            <a:tailEnd/>
          </a:ln>
        </p:spPr>
        <p:txBody>
          <a:bodyPr wrap="square">
            <a:spAutoFit/>
          </a:bodyPr>
          <a:lstStyle/>
          <a:p>
            <a:pPr algn="just" fontAlgn="base">
              <a:spcBef>
                <a:spcPct val="50000"/>
              </a:spcBef>
              <a:spcAft>
                <a:spcPct val="0"/>
              </a:spcAft>
              <a:tabLst>
                <a:tab pos="361950" algn="l"/>
                <a:tab pos="541338" algn="l"/>
              </a:tabLst>
            </a:pPr>
            <a:r>
              <a:rPr lang="es-ES" b="1" i="1" dirty="0">
                <a:solidFill>
                  <a:srgbClr val="FF3300"/>
                </a:solidFill>
              </a:rPr>
              <a:t>R</a:t>
            </a:r>
            <a:r>
              <a:rPr lang="es-ES" b="1" i="1" baseline="-25000" dirty="0">
                <a:solidFill>
                  <a:srgbClr val="FF3300"/>
                </a:solidFill>
              </a:rPr>
              <a:t>C	</a:t>
            </a:r>
            <a:r>
              <a:rPr lang="es-ES" dirty="0">
                <a:solidFill>
                  <a:srgbClr val="000000"/>
                </a:solidFill>
              </a:rPr>
              <a:t>=	  </a:t>
            </a:r>
            <a:r>
              <a:rPr lang="es-ES" dirty="0">
                <a:solidFill>
                  <a:srgbClr val="000000"/>
                </a:solidFill>
                <a:latin typeface="Calibri" pitchFamily="34" charset="0"/>
              </a:rPr>
              <a:t>Resistencia del cable entre 	 	   las patas (puntos A y B)</a:t>
            </a:r>
          </a:p>
        </p:txBody>
      </p:sp>
      <p:sp>
        <p:nvSpPr>
          <p:cNvPr id="77" name="76 CuadroTexto"/>
          <p:cNvSpPr txBox="1">
            <a:spLocks noChangeArrowheads="1"/>
          </p:cNvSpPr>
          <p:nvPr/>
        </p:nvSpPr>
        <p:spPr bwMode="auto">
          <a:xfrm>
            <a:off x="5260622" y="4074760"/>
            <a:ext cx="3522134" cy="369332"/>
          </a:xfrm>
          <a:prstGeom prst="rect">
            <a:avLst/>
          </a:prstGeom>
          <a:solidFill>
            <a:schemeClr val="bg1"/>
          </a:solidFill>
          <a:ln w="9525">
            <a:noFill/>
            <a:miter lim="800000"/>
            <a:headEnd/>
            <a:tailEnd/>
          </a:ln>
        </p:spPr>
        <p:txBody>
          <a:bodyPr wrap="square">
            <a:spAutoFit/>
          </a:bodyPr>
          <a:lstStyle/>
          <a:p>
            <a:pPr algn="ctr" fontAlgn="base">
              <a:spcBef>
                <a:spcPct val="50000"/>
              </a:spcBef>
              <a:spcAft>
                <a:spcPct val="0"/>
              </a:spcAft>
            </a:pPr>
            <a:r>
              <a:rPr lang="es-ES_tradnl" dirty="0">
                <a:solidFill>
                  <a:srgbClr val="000000"/>
                </a:solidFill>
                <a:latin typeface="Arial" charset="0"/>
              </a:rPr>
              <a:t>Por ser </a:t>
            </a:r>
            <a:r>
              <a:rPr lang="es-ES" b="1" i="1" dirty="0">
                <a:solidFill>
                  <a:srgbClr val="FF3300"/>
                </a:solidFill>
              </a:rPr>
              <a:t>R</a:t>
            </a:r>
            <a:r>
              <a:rPr lang="es-ES" b="1" i="1" baseline="-25000" dirty="0">
                <a:solidFill>
                  <a:srgbClr val="FF3300"/>
                </a:solidFill>
              </a:rPr>
              <a:t>P</a:t>
            </a:r>
            <a:r>
              <a:rPr lang="es-ES_tradnl" dirty="0">
                <a:solidFill>
                  <a:srgbClr val="000000"/>
                </a:solidFill>
                <a:latin typeface="Arial" charset="0"/>
              </a:rPr>
              <a:t> &gt;&gt; </a:t>
            </a:r>
            <a:r>
              <a:rPr lang="es-ES" b="1" i="1" dirty="0">
                <a:solidFill>
                  <a:srgbClr val="FF3300"/>
                </a:solidFill>
              </a:rPr>
              <a:t>R</a:t>
            </a:r>
            <a:r>
              <a:rPr lang="es-ES" b="1" i="1" baseline="-25000" dirty="0">
                <a:solidFill>
                  <a:srgbClr val="FF3300"/>
                </a:solidFill>
              </a:rPr>
              <a:t>C</a:t>
            </a:r>
            <a:r>
              <a:rPr lang="es-ES_tradnl" dirty="0">
                <a:solidFill>
                  <a:srgbClr val="000000"/>
                </a:solidFill>
                <a:latin typeface="Arial" charset="0"/>
              </a:rPr>
              <a:t>  es </a:t>
            </a:r>
            <a:r>
              <a:rPr lang="es-ES" b="1" i="1" dirty="0">
                <a:solidFill>
                  <a:srgbClr val="FF3300"/>
                </a:solidFill>
              </a:rPr>
              <a:t>I</a:t>
            </a:r>
            <a:r>
              <a:rPr lang="es-ES" b="1" i="1" baseline="-25000" dirty="0">
                <a:solidFill>
                  <a:srgbClr val="FF3300"/>
                </a:solidFill>
              </a:rPr>
              <a:t>C</a:t>
            </a:r>
            <a:r>
              <a:rPr lang="es-ES" b="1" i="1" dirty="0">
                <a:solidFill>
                  <a:srgbClr val="FF3300"/>
                </a:solidFill>
              </a:rPr>
              <a:t> </a:t>
            </a:r>
            <a:r>
              <a:rPr lang="es-ES" b="1" i="1" dirty="0">
                <a:solidFill>
                  <a:srgbClr val="000000"/>
                </a:solidFill>
              </a:rPr>
              <a:t>&gt;&gt;</a:t>
            </a:r>
            <a:r>
              <a:rPr lang="es-ES_tradnl" dirty="0">
                <a:solidFill>
                  <a:srgbClr val="000000"/>
                </a:solidFill>
                <a:latin typeface="Arial" charset="0"/>
              </a:rPr>
              <a:t> </a:t>
            </a:r>
            <a:r>
              <a:rPr lang="es-ES" b="1" i="1" dirty="0">
                <a:solidFill>
                  <a:srgbClr val="FF3300"/>
                </a:solidFill>
              </a:rPr>
              <a:t>I</a:t>
            </a:r>
            <a:r>
              <a:rPr lang="es-ES" b="1" i="1" baseline="-25000" dirty="0">
                <a:solidFill>
                  <a:srgbClr val="FF3300"/>
                </a:solidFill>
              </a:rPr>
              <a:t>P</a:t>
            </a:r>
            <a:r>
              <a:rPr lang="es-ES" b="1" i="1" dirty="0">
                <a:solidFill>
                  <a:srgbClr val="FF3300"/>
                </a:solidFill>
              </a:rPr>
              <a:t> </a:t>
            </a:r>
            <a:r>
              <a:rPr lang="es-ES_tradnl" dirty="0">
                <a:solidFill>
                  <a:srgbClr val="000000"/>
                </a:solidFill>
                <a:latin typeface="Arial" charset="0"/>
              </a:rPr>
              <a:t> </a:t>
            </a:r>
          </a:p>
        </p:txBody>
      </p:sp>
      <p:sp>
        <p:nvSpPr>
          <p:cNvPr id="78" name="77 Rectángulo"/>
          <p:cNvSpPr/>
          <p:nvPr/>
        </p:nvSpPr>
        <p:spPr>
          <a:xfrm>
            <a:off x="6562835" y="4538457"/>
            <a:ext cx="849976" cy="400110"/>
          </a:xfrm>
          <a:prstGeom prst="rect">
            <a:avLst/>
          </a:prstGeom>
        </p:spPr>
        <p:txBody>
          <a:bodyPr wrap="none">
            <a:spAutoFit/>
          </a:bodyPr>
          <a:lstStyle/>
          <a:p>
            <a:pPr algn="just" fontAlgn="base">
              <a:spcBef>
                <a:spcPct val="0"/>
              </a:spcBef>
              <a:spcAft>
                <a:spcPct val="0"/>
              </a:spcAft>
              <a:defRPr/>
            </a:pPr>
            <a:r>
              <a:rPr lang="es-ES" sz="2000" b="1" i="1" dirty="0">
                <a:solidFill>
                  <a:srgbClr val="FF3300"/>
                </a:solidFill>
              </a:rPr>
              <a:t>I</a:t>
            </a:r>
            <a:r>
              <a:rPr lang="es-ES" sz="2000" b="1" i="1" baseline="-25000" dirty="0">
                <a:solidFill>
                  <a:srgbClr val="FF3300"/>
                </a:solidFill>
              </a:rPr>
              <a:t>P</a:t>
            </a:r>
            <a:r>
              <a:rPr lang="es-ES" sz="2000" b="1" i="1" dirty="0">
                <a:solidFill>
                  <a:srgbClr val="FF3300"/>
                </a:solidFill>
              </a:rPr>
              <a:t> </a:t>
            </a:r>
            <a:r>
              <a:rPr lang="es-ES" sz="2000" b="1" i="1" dirty="0">
                <a:solidFill>
                  <a:srgbClr val="FF3300"/>
                </a:solidFill>
                <a:cs typeface="Times New Roman" pitchFamily="18" charset="0"/>
              </a:rPr>
              <a:t>≈</a:t>
            </a:r>
            <a:r>
              <a:rPr lang="es-ES" sz="2000" b="1" i="1" dirty="0">
                <a:solidFill>
                  <a:srgbClr val="FF3300"/>
                </a:solidFill>
              </a:rPr>
              <a:t> 0</a:t>
            </a:r>
            <a:r>
              <a:rPr lang="es-ES_tradnl" sz="2000" dirty="0">
                <a:solidFill>
                  <a:srgbClr val="000000"/>
                </a:solidFill>
                <a:latin typeface="Arial" charset="0"/>
              </a:rPr>
              <a:t> </a:t>
            </a:r>
          </a:p>
        </p:txBody>
      </p:sp>
      <p:sp>
        <p:nvSpPr>
          <p:cNvPr id="79" name="Text Box 13"/>
          <p:cNvSpPr txBox="1">
            <a:spLocks noChangeArrowheads="1"/>
          </p:cNvSpPr>
          <p:nvPr/>
        </p:nvSpPr>
        <p:spPr bwMode="auto">
          <a:xfrm>
            <a:off x="5191657" y="3383315"/>
            <a:ext cx="3681412" cy="646331"/>
          </a:xfrm>
          <a:prstGeom prst="rect">
            <a:avLst/>
          </a:prstGeom>
          <a:noFill/>
          <a:ln w="9525">
            <a:noFill/>
            <a:miter lim="800000"/>
            <a:headEnd/>
            <a:tailEnd/>
          </a:ln>
        </p:spPr>
        <p:txBody>
          <a:bodyPr>
            <a:spAutoFit/>
          </a:bodyPr>
          <a:lstStyle/>
          <a:p>
            <a:pPr algn="just" fontAlgn="base">
              <a:spcBef>
                <a:spcPct val="50000"/>
              </a:spcBef>
              <a:spcAft>
                <a:spcPct val="0"/>
              </a:spcAft>
              <a:tabLst>
                <a:tab pos="361950" algn="l"/>
                <a:tab pos="631825" algn="l"/>
              </a:tabLst>
            </a:pPr>
            <a:r>
              <a:rPr lang="es-ES" b="1" i="1" dirty="0">
                <a:solidFill>
                  <a:srgbClr val="FF3300"/>
                </a:solidFill>
              </a:rPr>
              <a:t>I</a:t>
            </a:r>
            <a:r>
              <a:rPr lang="es-ES" b="1" i="1" baseline="-25000" dirty="0">
                <a:solidFill>
                  <a:srgbClr val="FF3300"/>
                </a:solidFill>
              </a:rPr>
              <a:t>C</a:t>
            </a:r>
            <a:r>
              <a:rPr lang="es-ES" b="1" i="1" dirty="0">
                <a:solidFill>
                  <a:srgbClr val="FF3300"/>
                </a:solidFill>
              </a:rPr>
              <a:t> 	</a:t>
            </a:r>
            <a:r>
              <a:rPr lang="es-ES" dirty="0">
                <a:solidFill>
                  <a:srgbClr val="000000"/>
                </a:solidFill>
              </a:rPr>
              <a:t>=	</a:t>
            </a:r>
            <a:r>
              <a:rPr lang="es-ES" dirty="0">
                <a:solidFill>
                  <a:srgbClr val="000000"/>
                </a:solidFill>
                <a:latin typeface="Calibri" pitchFamily="34" charset="0"/>
              </a:rPr>
              <a:t>Intensidad de la corriente 		a través del cable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53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534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5385"/>
                                        </p:tgtEl>
                                        <p:attrNameLst>
                                          <p:attrName>style.visibility</p:attrName>
                                        </p:attrNameLst>
                                      </p:cBhvr>
                                      <p:to>
                                        <p:strVal val="visible"/>
                                      </p:to>
                                    </p:set>
                                  </p:childTnLst>
                                </p:cTn>
                              </p:par>
                              <p:par>
                                <p:cTn id="44" presetID="0" presetClass="path" presetSubtype="0" repeatCount="indefinite" fill="hold" grpId="1" nodeType="withEffect">
                                  <p:stCondLst>
                                    <p:cond delay="0"/>
                                  </p:stCondLst>
                                  <p:childTnLst>
                                    <p:animMotion origin="layout" path="M 0.03473 0.0629 C 0.02275 0.06013 0.01216 0.05758 -0.00625 0.05388 C -0.02413 0.04995 -0.04687 0.04463 -0.07447 0.03862 C -0.10191 0.03261 -0.13437 0.02613 -0.17048 0.01781 C -0.20711 0.00879 -0.25868 -0.00439 -0.29131 -0.01203 C -0.32343 -0.02058 -0.33472 -0.02243 -0.3651 -0.03053 C -0.39444 -0.03839 -0.44097 -0.05204 -0.47031 -0.06036 C -0.5 -0.06822 -0.52066 -0.07447 -0.54218 -0.08025 " pathEditMode="relative" rAng="622064" ptsTypes="aaaaaaaA">
                                      <p:cBhvr>
                                        <p:cTn id="45" dur="1000" fill="hold"/>
                                        <p:tgtEl>
                                          <p:spTgt spid="355385"/>
                                        </p:tgtEl>
                                        <p:attrNameLst>
                                          <p:attrName>ppt_x</p:attrName>
                                          <p:attrName>ppt_y</p:attrName>
                                        </p:attrNameLst>
                                      </p:cBhvr>
                                      <p:rCtr x="-289" y="-69"/>
                                    </p:animMotion>
                                  </p:childTnLst>
                                  <p:subTnLst>
                                    <p:set>
                                      <p:cBhvr override="childStyle">
                                        <p:cTn dur="1" fill="hold" display="0" masterRel="nextClick" afterEffect="1"/>
                                        <p:tgtEl>
                                          <p:spTgt spid="3553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5" grpId="0"/>
      <p:bldP spid="355381" grpId="0"/>
      <p:bldP spid="355385" grpId="0" animBg="1"/>
      <p:bldP spid="355385" grpId="1" animBg="1"/>
      <p:bldP spid="72" grpId="0" animBg="1"/>
      <p:bldP spid="73" grpId="0"/>
      <p:bldP spid="75" grpId="0"/>
      <p:bldP spid="76" grpId="0"/>
      <p:bldP spid="77" grpId="0" animBg="1"/>
      <p:bldP spid="78" grpId="0"/>
      <p:bldP spid="7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370220" y="1012521"/>
            <a:ext cx="4540752" cy="4570132"/>
            <a:chOff x="362" y="-140"/>
            <a:chExt cx="4772" cy="4443"/>
          </a:xfrm>
        </p:grpSpPr>
        <p:pic>
          <p:nvPicPr>
            <p:cNvPr id="164871" name="Picture 3" descr="Enchufe_Base_red"/>
            <p:cNvPicPr>
              <a:picLocks noChangeAspect="1" noChangeArrowheads="1"/>
            </p:cNvPicPr>
            <p:nvPr/>
          </p:nvPicPr>
          <p:blipFill>
            <a:blip r:embed="rId2" cstate="print"/>
            <a:srcRect l="8194" t="-368" r="7214" b="414"/>
            <a:stretch>
              <a:fillRect/>
            </a:stretch>
          </p:blipFill>
          <p:spPr bwMode="auto">
            <a:xfrm rot="-5400000">
              <a:off x="707" y="-95"/>
              <a:ext cx="4107" cy="4298"/>
            </a:xfrm>
            <a:prstGeom prst="rect">
              <a:avLst/>
            </a:prstGeom>
            <a:noFill/>
            <a:ln w="9525">
              <a:noFill/>
              <a:miter lim="800000"/>
              <a:headEnd/>
              <a:tailEnd/>
            </a:ln>
          </p:spPr>
        </p:pic>
        <p:sp>
          <p:nvSpPr>
            <p:cNvPr id="164872" name="Oval 4"/>
            <p:cNvSpPr>
              <a:spLocks noChangeArrowheads="1"/>
            </p:cNvSpPr>
            <p:nvPr/>
          </p:nvSpPr>
          <p:spPr bwMode="auto">
            <a:xfrm>
              <a:off x="544" y="-140"/>
              <a:ext cx="4550" cy="4378"/>
            </a:xfrm>
            <a:prstGeom prst="ellipse">
              <a:avLst/>
            </a:prstGeom>
            <a:noFill/>
            <a:ln w="11969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873" name="Freeform 5"/>
            <p:cNvSpPr>
              <a:spLocks/>
            </p:cNvSpPr>
            <p:nvPr/>
          </p:nvSpPr>
          <p:spPr bwMode="auto">
            <a:xfrm>
              <a:off x="362" y="-57"/>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4" name="Freeform 6"/>
            <p:cNvSpPr>
              <a:spLocks/>
            </p:cNvSpPr>
            <p:nvPr/>
          </p:nvSpPr>
          <p:spPr bwMode="auto">
            <a:xfrm rot="-5400000">
              <a:off x="642" y="2658"/>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5" name="Freeform 7"/>
            <p:cNvSpPr>
              <a:spLocks/>
            </p:cNvSpPr>
            <p:nvPr/>
          </p:nvSpPr>
          <p:spPr bwMode="auto">
            <a:xfrm rot="4900008" flipH="1">
              <a:off x="3431" y="2592"/>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6" name="Freeform 8"/>
            <p:cNvSpPr>
              <a:spLocks/>
            </p:cNvSpPr>
            <p:nvPr/>
          </p:nvSpPr>
          <p:spPr bwMode="auto">
            <a:xfrm rot="74570" flipH="1">
              <a:off x="3513" y="-83"/>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869" name="Text Box 11"/>
          <p:cNvSpPr txBox="1">
            <a:spLocks noChangeArrowheads="1"/>
          </p:cNvSpPr>
          <p:nvPr/>
        </p:nvSpPr>
        <p:spPr bwMode="auto">
          <a:xfrm>
            <a:off x="3433513" y="2697665"/>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220 V</a:t>
            </a:r>
          </a:p>
        </p:txBody>
      </p:sp>
      <p:sp>
        <p:nvSpPr>
          <p:cNvPr id="164870" name="Text Box 12"/>
          <p:cNvSpPr txBox="1">
            <a:spLocks noChangeArrowheads="1"/>
          </p:cNvSpPr>
          <p:nvPr/>
        </p:nvSpPr>
        <p:spPr bwMode="auto">
          <a:xfrm>
            <a:off x="5182936" y="2661570"/>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0 V</a:t>
            </a:r>
          </a:p>
        </p:txBody>
      </p:sp>
      <p:sp>
        <p:nvSpPr>
          <p:cNvPr id="20" name="19 Rectángulo"/>
          <p:cNvSpPr/>
          <p:nvPr/>
        </p:nvSpPr>
        <p:spPr>
          <a:xfrm>
            <a:off x="0" y="0"/>
            <a:ext cx="9144000" cy="923330"/>
          </a:xfrm>
          <a:prstGeom prst="rect">
            <a:avLst/>
          </a:prstGeom>
          <a:solidFill>
            <a:srgbClr val="FFFF00"/>
          </a:solidFill>
        </p:spPr>
        <p:txBody>
          <a:bodyPr wrap="square">
            <a:spAutoFit/>
          </a:bodyPr>
          <a:lstStyle/>
          <a:p>
            <a:pPr algn="just" fontAlgn="base">
              <a:spcBef>
                <a:spcPct val="0"/>
              </a:spcBef>
              <a:spcAft>
                <a:spcPct val="0"/>
              </a:spcAft>
            </a:pPr>
            <a:r>
              <a:rPr lang="es-ES_tradnl" dirty="0">
                <a:solidFill>
                  <a:srgbClr val="3333CC"/>
                </a:solidFill>
                <a:latin typeface="Calibri" pitchFamily="34" charset="0"/>
                <a:cs typeface="Times New Roman" pitchFamily="18" charset="0"/>
                <a:sym typeface="WP TypographicSymbols" pitchFamily="2" charset="0"/>
              </a:rPr>
              <a:t>Si metemos dos dedos </a:t>
            </a:r>
            <a:r>
              <a:rPr lang="es-ES_tradnl" b="1" dirty="0">
                <a:solidFill>
                  <a:srgbClr val="3333CC"/>
                </a:solidFill>
                <a:latin typeface="Calibri" pitchFamily="34" charset="0"/>
                <a:cs typeface="Times New Roman" pitchFamily="18" charset="0"/>
                <a:sym typeface="WP TypographicSymbols" pitchFamily="2" charset="0"/>
              </a:rPr>
              <a:t>de una misma mano</a:t>
            </a:r>
            <a:r>
              <a:rPr lang="es-ES_tradnl" dirty="0">
                <a:solidFill>
                  <a:srgbClr val="3333CC"/>
                </a:solidFill>
                <a:latin typeface="Calibri" pitchFamily="34" charset="0"/>
                <a:cs typeface="Times New Roman" pitchFamily="18" charset="0"/>
                <a:sym typeface="WP TypographicSymbols" pitchFamily="2" charset="0"/>
              </a:rPr>
              <a:t> en los polos de un enchufe, la electricidad buscará el camino que menos resistencia le ofrezca para viajar de un polo a </a:t>
            </a:r>
            <a:r>
              <a:rPr lang="es-ES_tradnl" dirty="0" smtClean="0">
                <a:solidFill>
                  <a:srgbClr val="3333CC"/>
                </a:solidFill>
                <a:latin typeface="Calibri" pitchFamily="34" charset="0"/>
                <a:cs typeface="Times New Roman" pitchFamily="18" charset="0"/>
                <a:sym typeface="WP TypographicSymbols" pitchFamily="2" charset="0"/>
              </a:rPr>
              <a:t>otro que es </a:t>
            </a:r>
            <a:r>
              <a:rPr lang="es-ES_tradnl" dirty="0">
                <a:solidFill>
                  <a:srgbClr val="3333CC"/>
                </a:solidFill>
                <a:latin typeface="Calibri" pitchFamily="34" charset="0"/>
                <a:cs typeface="Times New Roman" pitchFamily="18" charset="0"/>
                <a:sym typeface="WP TypographicSymbols" pitchFamily="2" charset="0"/>
              </a:rPr>
              <a:t>a través de la mano, de forma que notaremos un fuerte calambrazo pero nada más.</a:t>
            </a:r>
            <a:endParaRPr lang="es-ES" dirty="0">
              <a:solidFill>
                <a:srgbClr val="3333CC"/>
              </a:solidFill>
              <a:latin typeface="Calibri" pitchFamily="34" charset="0"/>
              <a:cs typeface="Times New Roman" pitchFamily="18" charset="0"/>
              <a:sym typeface="WP TypographicSymbols" pitchFamily="2" charset="0"/>
            </a:endParaRPr>
          </a:p>
        </p:txBody>
      </p:sp>
      <p:sp>
        <p:nvSpPr>
          <p:cNvPr id="21" name="20 Forma libre"/>
          <p:cNvSpPr/>
          <p:nvPr/>
        </p:nvSpPr>
        <p:spPr>
          <a:xfrm rot="539903">
            <a:off x="246905" y="3061957"/>
            <a:ext cx="6491748" cy="6723472"/>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
        <p:nvSpPr>
          <p:cNvPr id="13" name="12 Elipse"/>
          <p:cNvSpPr/>
          <p:nvPr/>
        </p:nvSpPr>
        <p:spPr>
          <a:xfrm>
            <a:off x="3850105" y="3284622"/>
            <a:ext cx="156410" cy="1564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0" presetClass="path" presetSubtype="0" repeatCount="indefinite" accel="50000" decel="50000" fill="hold" grpId="0" nodeType="withEffect">
                                  <p:stCondLst>
                                    <p:cond delay="0"/>
                                  </p:stCondLst>
                                  <p:childTnLst>
                                    <p:animMotion origin="layout" path="M 5E-6 1.85185E-6 C -0.01719 0.11551 -0.0342 0.23101 -0.0408 0.30185 C -0.0474 0.37268 -0.05295 0.39907 -0.03958 0.42453 C -0.02622 0.45 0.0205 0.46365 0.03942 0.45439 C 0.05834 0.44513 0.05157 0.44606 0.07362 0.36851 C 0.09567 0.29097 0.13386 0.14027 0.17223 -0.01042 " pathEditMode="relative" ptsTypes="aaaaaA">
                                      <p:cBhvr>
                                        <p:cTn id="1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29706" y="836529"/>
            <a:ext cx="4923757" cy="4584295"/>
            <a:chOff x="362" y="-140"/>
            <a:chExt cx="4772" cy="4443"/>
          </a:xfrm>
        </p:grpSpPr>
        <p:pic>
          <p:nvPicPr>
            <p:cNvPr id="22" name="Picture 3" descr="Enchufe_Base_red"/>
            <p:cNvPicPr>
              <a:picLocks noChangeAspect="1" noChangeArrowheads="1"/>
            </p:cNvPicPr>
            <p:nvPr/>
          </p:nvPicPr>
          <p:blipFill>
            <a:blip r:embed="rId2" cstate="print"/>
            <a:srcRect l="8194" t="-368" r="7214" b="414"/>
            <a:stretch>
              <a:fillRect/>
            </a:stretch>
          </p:blipFill>
          <p:spPr bwMode="auto">
            <a:xfrm rot="-5400000">
              <a:off x="707" y="-95"/>
              <a:ext cx="4107" cy="4298"/>
            </a:xfrm>
            <a:prstGeom prst="rect">
              <a:avLst/>
            </a:prstGeom>
            <a:noFill/>
            <a:ln w="9525">
              <a:noFill/>
              <a:miter lim="800000"/>
              <a:headEnd/>
              <a:tailEnd/>
            </a:ln>
          </p:spPr>
        </p:pic>
        <p:sp>
          <p:nvSpPr>
            <p:cNvPr id="23" name="Oval 4"/>
            <p:cNvSpPr>
              <a:spLocks noChangeArrowheads="1"/>
            </p:cNvSpPr>
            <p:nvPr/>
          </p:nvSpPr>
          <p:spPr bwMode="auto">
            <a:xfrm>
              <a:off x="544" y="-140"/>
              <a:ext cx="4550" cy="4378"/>
            </a:xfrm>
            <a:prstGeom prst="ellipse">
              <a:avLst/>
            </a:prstGeom>
            <a:noFill/>
            <a:ln w="11969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4" name="Freeform 5"/>
            <p:cNvSpPr>
              <a:spLocks/>
            </p:cNvSpPr>
            <p:nvPr/>
          </p:nvSpPr>
          <p:spPr bwMode="auto">
            <a:xfrm>
              <a:off x="362" y="-57"/>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 name="Freeform 6"/>
            <p:cNvSpPr>
              <a:spLocks/>
            </p:cNvSpPr>
            <p:nvPr/>
          </p:nvSpPr>
          <p:spPr bwMode="auto">
            <a:xfrm rot="-5400000">
              <a:off x="642" y="2658"/>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6" name="Freeform 7"/>
            <p:cNvSpPr>
              <a:spLocks/>
            </p:cNvSpPr>
            <p:nvPr/>
          </p:nvSpPr>
          <p:spPr bwMode="auto">
            <a:xfrm rot="4900008" flipH="1">
              <a:off x="3431" y="2592"/>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7" name="Freeform 8"/>
            <p:cNvSpPr>
              <a:spLocks/>
            </p:cNvSpPr>
            <p:nvPr/>
          </p:nvSpPr>
          <p:spPr bwMode="auto">
            <a:xfrm rot="74570" flipH="1">
              <a:off x="3513" y="-83"/>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869" name="Text Box 11"/>
          <p:cNvSpPr txBox="1">
            <a:spLocks noChangeArrowheads="1"/>
          </p:cNvSpPr>
          <p:nvPr/>
        </p:nvSpPr>
        <p:spPr bwMode="auto">
          <a:xfrm>
            <a:off x="3339211" y="1907484"/>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220 V</a:t>
            </a:r>
          </a:p>
        </p:txBody>
      </p:sp>
      <p:sp>
        <p:nvSpPr>
          <p:cNvPr id="164870" name="Text Box 12"/>
          <p:cNvSpPr txBox="1">
            <a:spLocks noChangeArrowheads="1"/>
          </p:cNvSpPr>
          <p:nvPr/>
        </p:nvSpPr>
        <p:spPr bwMode="auto">
          <a:xfrm>
            <a:off x="5001813" y="1967641"/>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0 V</a:t>
            </a:r>
          </a:p>
        </p:txBody>
      </p:sp>
      <p:sp>
        <p:nvSpPr>
          <p:cNvPr id="15" name="14 Forma libre"/>
          <p:cNvSpPr/>
          <p:nvPr/>
        </p:nvSpPr>
        <p:spPr>
          <a:xfrm rot="2309895" flipH="1">
            <a:off x="-597376" y="2347023"/>
            <a:ext cx="5051994" cy="5637781"/>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
        <p:nvSpPr>
          <p:cNvPr id="16" name="15 Rectángulo"/>
          <p:cNvSpPr/>
          <p:nvPr/>
        </p:nvSpPr>
        <p:spPr>
          <a:xfrm>
            <a:off x="0" y="0"/>
            <a:ext cx="9144000" cy="923330"/>
          </a:xfrm>
          <a:prstGeom prst="rect">
            <a:avLst/>
          </a:prstGeom>
          <a:solidFill>
            <a:srgbClr val="FFFF00"/>
          </a:solidFill>
        </p:spPr>
        <p:txBody>
          <a:bodyPr wrap="square">
            <a:spAutoFit/>
          </a:bodyPr>
          <a:lstStyle/>
          <a:p>
            <a:pPr algn="ctr" fontAlgn="base">
              <a:spcBef>
                <a:spcPct val="0"/>
              </a:spcBef>
              <a:spcAft>
                <a:spcPct val="0"/>
              </a:spcAft>
            </a:pPr>
            <a:r>
              <a:rPr lang="es-ES_tradnl" dirty="0">
                <a:solidFill>
                  <a:srgbClr val="000000"/>
                </a:solidFill>
                <a:latin typeface="Calibri" pitchFamily="34" charset="0"/>
                <a:cs typeface="Times New Roman" pitchFamily="18" charset="0"/>
                <a:sym typeface="WP TypographicSymbols" pitchFamily="2" charset="0"/>
              </a:rPr>
              <a:t>Sin embargo, si metemos un dedo de cada mano en los polos de un enchufe la corriente fluirá de una mano a otra pero </a:t>
            </a:r>
            <a:r>
              <a:rPr lang="es-ES_tradnl" b="1" dirty="0">
                <a:solidFill>
                  <a:srgbClr val="000000"/>
                </a:solidFill>
                <a:latin typeface="Calibri" pitchFamily="34" charset="0"/>
                <a:cs typeface="Times New Roman" pitchFamily="18" charset="0"/>
                <a:sym typeface="WP TypographicSymbols" pitchFamily="2" charset="0"/>
              </a:rPr>
              <a:t>a través del cuerpo </a:t>
            </a:r>
            <a:r>
              <a:rPr lang="es-ES_tradnl" dirty="0">
                <a:solidFill>
                  <a:srgbClr val="000000"/>
                </a:solidFill>
                <a:latin typeface="Calibri" pitchFamily="34" charset="0"/>
                <a:cs typeface="Times New Roman" pitchFamily="18" charset="0"/>
                <a:sym typeface="WP TypographicSymbols" pitchFamily="2" charset="0"/>
              </a:rPr>
              <a:t>pudiendo afectar al corazón produciendo graves daños e incluso la muerte, dependiendo de la intensidad de la corriente.</a:t>
            </a:r>
            <a:endParaRPr lang="es-ES_tradnl" dirty="0">
              <a:solidFill>
                <a:srgbClr val="000000"/>
              </a:solidFill>
              <a:latin typeface="Arial" charset="0"/>
            </a:endParaRPr>
          </a:p>
        </p:txBody>
      </p:sp>
      <p:sp>
        <p:nvSpPr>
          <p:cNvPr id="21" name="20 Forma libre"/>
          <p:cNvSpPr/>
          <p:nvPr/>
        </p:nvSpPr>
        <p:spPr>
          <a:xfrm rot="19816110">
            <a:off x="3875172" y="2540643"/>
            <a:ext cx="5033871" cy="5617556"/>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4E4E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400425" y="4965700"/>
            <a:ext cx="1368425" cy="1368425"/>
            <a:chOff x="2414" y="2238"/>
            <a:chExt cx="862" cy="862"/>
          </a:xfrm>
        </p:grpSpPr>
        <p:sp>
          <p:nvSpPr>
            <p:cNvPr id="168979" name="Rectangle 3"/>
            <p:cNvSpPr>
              <a:spLocks noChangeArrowheads="1"/>
            </p:cNvSpPr>
            <p:nvPr/>
          </p:nvSpPr>
          <p:spPr bwMode="auto">
            <a:xfrm>
              <a:off x="2414" y="2238"/>
              <a:ext cx="862" cy="862"/>
            </a:xfrm>
            <a:prstGeom prst="rect">
              <a:avLst/>
            </a:prstGeom>
            <a:solidFill>
              <a:schemeClr val="tx1"/>
            </a:solidFill>
            <a:ln w="9525" algn="ctr">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80" name="Rectangle 4"/>
            <p:cNvSpPr>
              <a:spLocks noChangeArrowheads="1"/>
            </p:cNvSpPr>
            <p:nvPr/>
          </p:nvSpPr>
          <p:spPr bwMode="auto">
            <a:xfrm>
              <a:off x="2474" y="2298"/>
              <a:ext cx="742" cy="742"/>
            </a:xfrm>
            <a:prstGeom prst="rect">
              <a:avLst/>
            </a:prstGeom>
            <a:solidFill>
              <a:schemeClr val="bg2"/>
            </a:solidFill>
            <a:ln w="9525" algn="ctr">
              <a:noFill/>
              <a:miter lim="800000"/>
              <a:headEnd/>
              <a:tailEnd/>
            </a:ln>
          </p:spPr>
          <p:txBody>
            <a:bodyPr rot="10800000" vert="eaVert" wrap="none" anchor="ctr"/>
            <a:lstStyle/>
            <a:p>
              <a:pPr algn="ctr" rtl="1" fontAlgn="base">
                <a:spcBef>
                  <a:spcPct val="0"/>
                </a:spcBef>
                <a:spcAft>
                  <a:spcPct val="0"/>
                </a:spcAft>
              </a:pPr>
              <a:endParaRPr lang="es-ES_tradnl">
                <a:solidFill>
                  <a:srgbClr val="000000"/>
                </a:solidFill>
              </a:endParaRPr>
            </a:p>
          </p:txBody>
        </p:sp>
        <p:sp>
          <p:nvSpPr>
            <p:cNvPr id="168981" name="Oval 5"/>
            <p:cNvSpPr>
              <a:spLocks noChangeArrowheads="1"/>
            </p:cNvSpPr>
            <p:nvPr/>
          </p:nvSpPr>
          <p:spPr bwMode="auto">
            <a:xfrm>
              <a:off x="2516" y="2350"/>
              <a:ext cx="664" cy="664"/>
            </a:xfrm>
            <a:prstGeom prst="ellipse">
              <a:avLst/>
            </a:prstGeom>
            <a:solidFill>
              <a:schemeClr val="bg1"/>
            </a:solidFill>
            <a:ln w="9525" algn="ctr">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7"/>
          <p:cNvGrpSpPr>
            <a:grpSpLocks/>
          </p:cNvGrpSpPr>
          <p:nvPr/>
        </p:nvGrpSpPr>
        <p:grpSpPr bwMode="auto">
          <a:xfrm>
            <a:off x="4089400" y="2378075"/>
            <a:ext cx="241300" cy="3127375"/>
            <a:chOff x="2711" y="1421"/>
            <a:chExt cx="152" cy="1241"/>
          </a:xfrm>
        </p:grpSpPr>
        <p:sp>
          <p:nvSpPr>
            <p:cNvPr id="168977" name="Line 8"/>
            <p:cNvSpPr>
              <a:spLocks noChangeShapeType="1"/>
            </p:cNvSpPr>
            <p:nvPr/>
          </p:nvSpPr>
          <p:spPr bwMode="auto">
            <a:xfrm>
              <a:off x="2711" y="1423"/>
              <a:ext cx="152" cy="0"/>
            </a:xfrm>
            <a:prstGeom prst="line">
              <a:avLst/>
            </a:prstGeom>
            <a:noFill/>
            <a:ln w="38100">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78" name="Line 9"/>
            <p:cNvSpPr>
              <a:spLocks noChangeShapeType="1"/>
            </p:cNvSpPr>
            <p:nvPr/>
          </p:nvSpPr>
          <p:spPr bwMode="auto">
            <a:xfrm flipV="1">
              <a:off x="2719" y="1421"/>
              <a:ext cx="0" cy="12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402443" name="Freeform 11"/>
          <p:cNvSpPr>
            <a:spLocks/>
          </p:cNvSpPr>
          <p:nvPr/>
        </p:nvSpPr>
        <p:spPr bwMode="auto">
          <a:xfrm>
            <a:off x="4125913" y="2373313"/>
            <a:ext cx="793750" cy="3497262"/>
          </a:xfrm>
          <a:custGeom>
            <a:avLst/>
            <a:gdLst>
              <a:gd name="T0" fmla="*/ 2147483647 w 500"/>
              <a:gd name="T1" fmla="*/ 0 h 1982"/>
              <a:gd name="T2" fmla="*/ 2147483647 w 500"/>
              <a:gd name="T3" fmla="*/ 0 h 1982"/>
              <a:gd name="T4" fmla="*/ 2147483647 w 500"/>
              <a:gd name="T5" fmla="*/ 2147483647 h 1982"/>
              <a:gd name="T6" fmla="*/ 0 w 500"/>
              <a:gd name="T7" fmla="*/ 2147483647 h 1982"/>
              <a:gd name="T8" fmla="*/ 0 60000 65536"/>
              <a:gd name="T9" fmla="*/ 0 60000 65536"/>
              <a:gd name="T10" fmla="*/ 0 60000 65536"/>
              <a:gd name="T11" fmla="*/ 0 60000 65536"/>
              <a:gd name="T12" fmla="*/ 0 w 500"/>
              <a:gd name="T13" fmla="*/ 0 h 1982"/>
              <a:gd name="T14" fmla="*/ 500 w 500"/>
              <a:gd name="T15" fmla="*/ 1982 h 1982"/>
            </a:gdLst>
            <a:ahLst/>
            <a:cxnLst>
              <a:cxn ang="T8">
                <a:pos x="T0" y="T1"/>
              </a:cxn>
              <a:cxn ang="T9">
                <a:pos x="T2" y="T3"/>
              </a:cxn>
              <a:cxn ang="T10">
                <a:pos x="T4" y="T5"/>
              </a:cxn>
              <a:cxn ang="T11">
                <a:pos x="T6" y="T7"/>
              </a:cxn>
            </a:cxnLst>
            <a:rect l="T12" t="T13" r="T14" b="T15"/>
            <a:pathLst>
              <a:path w="500" h="1982">
                <a:moveTo>
                  <a:pt x="356" y="0"/>
                </a:moveTo>
                <a:lnTo>
                  <a:pt x="500" y="0"/>
                </a:lnTo>
                <a:lnTo>
                  <a:pt x="500" y="1982"/>
                </a:lnTo>
                <a:lnTo>
                  <a:pt x="0" y="1982"/>
                </a:lnTo>
              </a:path>
            </a:pathLst>
          </a:custGeom>
          <a:noFill/>
          <a:ln w="38100">
            <a:solidFill>
              <a:srgbClr val="000099"/>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2"/>
          <p:cNvGrpSpPr>
            <a:grpSpLocks/>
          </p:cNvGrpSpPr>
          <p:nvPr/>
        </p:nvGrpSpPr>
        <p:grpSpPr bwMode="auto">
          <a:xfrm rot="5400000">
            <a:off x="3796506" y="5576095"/>
            <a:ext cx="581025" cy="207962"/>
            <a:chOff x="1404" y="2789"/>
            <a:chExt cx="251" cy="90"/>
          </a:xfrm>
        </p:grpSpPr>
        <p:sp>
          <p:nvSpPr>
            <p:cNvPr id="168975" name="Oval 13"/>
            <p:cNvSpPr>
              <a:spLocks noChangeArrowheads="1"/>
            </p:cNvSpPr>
            <p:nvPr/>
          </p:nvSpPr>
          <p:spPr bwMode="auto">
            <a:xfrm>
              <a:off x="1404"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76" name="Oval 14"/>
            <p:cNvSpPr>
              <a:spLocks noChangeArrowheads="1"/>
            </p:cNvSpPr>
            <p:nvPr/>
          </p:nvSpPr>
          <p:spPr bwMode="auto">
            <a:xfrm>
              <a:off x="1565"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15"/>
          <p:cNvGrpSpPr>
            <a:grpSpLocks/>
          </p:cNvGrpSpPr>
          <p:nvPr/>
        </p:nvGrpSpPr>
        <p:grpSpPr bwMode="auto">
          <a:xfrm>
            <a:off x="315913" y="5475288"/>
            <a:ext cx="3787775" cy="396875"/>
            <a:chOff x="199" y="3449"/>
            <a:chExt cx="2386" cy="250"/>
          </a:xfrm>
        </p:grpSpPr>
        <p:grpSp>
          <p:nvGrpSpPr>
            <p:cNvPr id="6" name="Group 16"/>
            <p:cNvGrpSpPr>
              <a:grpSpLocks/>
            </p:cNvGrpSpPr>
            <p:nvPr/>
          </p:nvGrpSpPr>
          <p:grpSpPr bwMode="auto">
            <a:xfrm>
              <a:off x="199" y="3456"/>
              <a:ext cx="2386" cy="0"/>
              <a:chOff x="185" y="3456"/>
              <a:chExt cx="2386" cy="0"/>
            </a:xfrm>
          </p:grpSpPr>
          <p:sp>
            <p:nvSpPr>
              <p:cNvPr id="168973" name="Line 17"/>
              <p:cNvSpPr>
                <a:spLocks noChangeShapeType="1"/>
              </p:cNvSpPr>
              <p:nvPr/>
            </p:nvSpPr>
            <p:spPr bwMode="auto">
              <a:xfrm>
                <a:off x="741" y="3456"/>
                <a:ext cx="1830" cy="0"/>
              </a:xfrm>
              <a:prstGeom prst="line">
                <a:avLst/>
              </a:prstGeom>
              <a:noFill/>
              <a:ln w="38100">
                <a:solidFill>
                  <a:schemeClr val="tx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68974" name="Line 18"/>
              <p:cNvSpPr>
                <a:spLocks noChangeShapeType="1"/>
              </p:cNvSpPr>
              <p:nvPr/>
            </p:nvSpPr>
            <p:spPr bwMode="auto">
              <a:xfrm>
                <a:off x="185" y="3456"/>
                <a:ext cx="575" cy="0"/>
              </a:xfrm>
              <a:prstGeom prst="line">
                <a:avLst/>
              </a:prstGeom>
              <a:noFill/>
              <a:ln w="38100">
                <a:solidFill>
                  <a:schemeClr val="tx2"/>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9"/>
            <p:cNvGrpSpPr>
              <a:grpSpLocks/>
            </p:cNvGrpSpPr>
            <p:nvPr/>
          </p:nvGrpSpPr>
          <p:grpSpPr bwMode="auto">
            <a:xfrm>
              <a:off x="199" y="3689"/>
              <a:ext cx="2386" cy="0"/>
              <a:chOff x="185" y="3456"/>
              <a:chExt cx="2386" cy="0"/>
            </a:xfrm>
          </p:grpSpPr>
          <p:sp>
            <p:nvSpPr>
              <p:cNvPr id="168971" name="Line 20"/>
              <p:cNvSpPr>
                <a:spLocks noChangeShapeType="1"/>
              </p:cNvSpPr>
              <p:nvPr/>
            </p:nvSpPr>
            <p:spPr bwMode="auto">
              <a:xfrm>
                <a:off x="741" y="3456"/>
                <a:ext cx="1830" cy="0"/>
              </a:xfrm>
              <a:prstGeom prst="line">
                <a:avLst/>
              </a:prstGeom>
              <a:noFill/>
              <a:ln w="38100">
                <a:solidFill>
                  <a:schemeClr val="tx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68972" name="Line 21"/>
              <p:cNvSpPr>
                <a:spLocks noChangeShapeType="1"/>
              </p:cNvSpPr>
              <p:nvPr/>
            </p:nvSpPr>
            <p:spPr bwMode="auto">
              <a:xfrm>
                <a:off x="185" y="3456"/>
                <a:ext cx="575" cy="0"/>
              </a:xfrm>
              <a:prstGeom prst="line">
                <a:avLst/>
              </a:prstGeom>
              <a:noFill/>
              <a:ln w="38100">
                <a:solidFill>
                  <a:schemeClr val="tx2"/>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sp>
          <p:nvSpPr>
            <p:cNvPr id="168970" name="Text Box 22"/>
            <p:cNvSpPr txBox="1">
              <a:spLocks noChangeArrowheads="1"/>
            </p:cNvSpPr>
            <p:nvPr/>
          </p:nvSpPr>
          <p:spPr bwMode="auto">
            <a:xfrm>
              <a:off x="240" y="3449"/>
              <a:ext cx="548"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220 V</a:t>
              </a:r>
            </a:p>
          </p:txBody>
        </p:sp>
      </p:grpSp>
      <p:sp>
        <p:nvSpPr>
          <p:cNvPr id="22" name="Litebulb"/>
          <p:cNvSpPr>
            <a:spLocks noEditPoints="1" noChangeArrowheads="1"/>
          </p:cNvSpPr>
          <p:nvPr/>
        </p:nvSpPr>
        <p:spPr bwMode="auto">
          <a:xfrm>
            <a:off x="3978275" y="1000125"/>
            <a:ext cx="1057275" cy="15890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3" name="Rectangle 2"/>
          <p:cNvSpPr>
            <a:spLocks noChangeArrowheads="1"/>
          </p:cNvSpPr>
          <p:nvPr/>
        </p:nvSpPr>
        <p:spPr bwMode="auto">
          <a:xfrm>
            <a:off x="4727021" y="3718709"/>
            <a:ext cx="441325" cy="366712"/>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24" name="Rectangle 4"/>
          <p:cNvSpPr>
            <a:spLocks noChangeArrowheads="1"/>
          </p:cNvSpPr>
          <p:nvPr/>
        </p:nvSpPr>
        <p:spPr bwMode="auto">
          <a:xfrm>
            <a:off x="4761946" y="3752046"/>
            <a:ext cx="347662" cy="285750"/>
          </a:xfrm>
          <a:prstGeom prst="rect">
            <a:avLst/>
          </a:prstGeom>
          <a:solidFill>
            <a:schemeClr val="bg1"/>
          </a:solidFill>
          <a:ln w="9525">
            <a:miter lim="800000"/>
            <a:headEnd/>
            <a:tailEnd/>
          </a:ln>
          <a:scene3d>
            <a:camera prst="legacyObliqueTopRight">
              <a:rot lat="21299992"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25" name="Rectangle 3"/>
          <p:cNvSpPr>
            <a:spLocks noChangeArrowheads="1"/>
          </p:cNvSpPr>
          <p:nvPr/>
        </p:nvSpPr>
        <p:spPr bwMode="auto">
          <a:xfrm>
            <a:off x="4774646" y="3761571"/>
            <a:ext cx="347662" cy="285750"/>
          </a:xfrm>
          <a:prstGeom prst="rect">
            <a:avLst/>
          </a:prstGeom>
          <a:solidFill>
            <a:schemeClr val="bg1"/>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8" name="25 Grupo"/>
          <p:cNvGrpSpPr/>
          <p:nvPr/>
        </p:nvGrpSpPr>
        <p:grpSpPr>
          <a:xfrm>
            <a:off x="5221819" y="3272006"/>
            <a:ext cx="947145" cy="811858"/>
            <a:chOff x="5331988" y="3139803"/>
            <a:chExt cx="947145" cy="811858"/>
          </a:xfrm>
        </p:grpSpPr>
        <p:grpSp>
          <p:nvGrpSpPr>
            <p:cNvPr id="9" name="54 Grupo"/>
            <p:cNvGrpSpPr/>
            <p:nvPr/>
          </p:nvGrpSpPr>
          <p:grpSpPr>
            <a:xfrm rot="16181773">
              <a:off x="5338965" y="3393657"/>
              <a:ext cx="551027" cy="564982"/>
              <a:chOff x="2736056" y="3178969"/>
              <a:chExt cx="1223963" cy="1319212"/>
            </a:xfrm>
          </p:grpSpPr>
          <p:pic>
            <p:nvPicPr>
              <p:cNvPr id="2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30" name="2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rgbClr val="C4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28" name="27 CuadroTexto"/>
            <p:cNvSpPr txBox="1"/>
            <p:nvPr/>
          </p:nvSpPr>
          <p:spPr>
            <a:xfrm>
              <a:off x="5352702" y="3139803"/>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31" name="30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2" name="31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3" name="32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subTnLst>
                                    <p:audio>
                                      <p:cMediaNode vol="100000">
                                        <p:cTn display="0" masterRel="sameClick">
                                          <p:stCondLst>
                                            <p:cond evt="begin" delay="0">
                                              <p:tn val="16"/>
                                            </p:cond>
                                          </p:stCondLst>
                                          <p:endCondLst>
                                            <p:cond evt="onStopAudio" delay="0">
                                              <p:tgtEl>
                                                <p:sldTgt/>
                                              </p:tgtEl>
                                            </p:cond>
                                          </p:endCondLst>
                                        </p:cTn>
                                        <p:tgtEl>
                                          <p:sndTgt r:embed="rId2" name="click.wav"/>
                                        </p:tgtEl>
                                      </p:cMediaNode>
                                    </p:audio>
                                  </p:subTnLst>
                                </p:cTn>
                              </p:par>
                              <p:par>
                                <p:cTn id="18" presetID="1" presetClass="exit"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0" presetID="1" presetClass="emph" presetSubtype="2" fill="hold" nodeType="withEffect">
                                  <p:stCondLst>
                                    <p:cond delay="0"/>
                                  </p:stCondLst>
                                  <p:childTnLst>
                                    <p:animClr clrSpc="rgb" dir="cw">
                                      <p:cBhvr>
                                        <p:cTn id="21" dur="500" fill="hold"/>
                                        <p:tgtEl>
                                          <p:spTgt spid="22"/>
                                        </p:tgtEl>
                                        <p:attrNameLst>
                                          <p:attrName>fillcolor</p:attrName>
                                        </p:attrNameLst>
                                      </p:cBhvr>
                                      <p:to>
                                        <a:srgbClr val="FFFF00"/>
                                      </p:to>
                                    </p:animClr>
                                    <p:set>
                                      <p:cBhvr>
                                        <p:cTn id="22" dur="500" fill="hold"/>
                                        <p:tgtEl>
                                          <p:spTgt spid="22"/>
                                        </p:tgtEl>
                                        <p:attrNameLst>
                                          <p:attrName>fill.type</p:attrName>
                                        </p:attrNameLst>
                                      </p:cBhvr>
                                      <p:to>
                                        <p:strVal val="solid"/>
                                      </p:to>
                                    </p:set>
                                    <p:set>
                                      <p:cBhvr>
                                        <p:cTn id="23" dur="500" fill="hold"/>
                                        <p:tgtEl>
                                          <p:spTgt spid="22"/>
                                        </p:tgtEl>
                                        <p:attrNameLst>
                                          <p:attrName>fill.on</p:attrName>
                                        </p:attrNameLst>
                                      </p:cBhvr>
                                      <p:to>
                                        <p:strVal val="true"/>
                                      </p:to>
                                    </p:set>
                                  </p:childTnLst>
                                </p:cTn>
                              </p:par>
                              <p:par>
                                <p:cTn id="24" presetID="1" presetClass="exit" presetSubtype="0" fill="hold"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mph" presetSubtype="2" fill="hold" nodeType="withEffect">
                                  <p:stCondLst>
                                    <p:cond delay="0"/>
                                  </p:stCondLst>
                                  <p:childTnLst>
                                    <p:animClr clrSpc="rgb">
                                      <p:cBhvr>
                                        <p:cTn id="40" dur="500" fill="hold"/>
                                        <p:tgtEl>
                                          <p:spTgt spid="22"/>
                                        </p:tgtEl>
                                        <p:attrNameLst>
                                          <p:attrName>fillcolor</p:attrName>
                                        </p:attrNameLst>
                                      </p:cBhvr>
                                      <p:to>
                                        <a:schemeClr val="bg1"/>
                                      </p:to>
                                    </p:animClr>
                                    <p:set>
                                      <p:cBhvr>
                                        <p:cTn id="41" dur="500" fill="hold"/>
                                        <p:tgtEl>
                                          <p:spTgt spid="22"/>
                                        </p:tgtEl>
                                        <p:attrNameLst>
                                          <p:attrName>fill.type</p:attrName>
                                        </p:attrNameLst>
                                      </p:cBhvr>
                                      <p:to>
                                        <p:strVal val="solid"/>
                                      </p:to>
                                    </p:set>
                                    <p:set>
                                      <p:cBhvr>
                                        <p:cTn id="42" dur="500" fill="hold"/>
                                        <p:tgtEl>
                                          <p:spTgt spid="2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3" grpId="0" animBg="1"/>
      <p:bldP spid="24" grpId="0" animBg="1"/>
      <p:bldP spid="24" grpId="1" animBg="1"/>
      <p:bldP spid="25" grpId="0" animBg="1"/>
      <p:bldP spid="25" grpId="1" animBg="1"/>
      <p:bldP spid="25" grpId="2" animBg="1"/>
      <p:bldP spid="31" grpId="0" animBg="1"/>
      <p:bldP spid="32" grpId="0" animBg="1"/>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72 Grupo"/>
          <p:cNvGrpSpPr/>
          <p:nvPr/>
        </p:nvGrpSpPr>
        <p:grpSpPr>
          <a:xfrm>
            <a:off x="7563555" y="5722535"/>
            <a:ext cx="1580445" cy="957963"/>
            <a:chOff x="7563555" y="5475110"/>
            <a:chExt cx="1580445" cy="957963"/>
          </a:xfrm>
        </p:grpSpPr>
        <p:sp>
          <p:nvSpPr>
            <p:cNvPr id="68" name="67 Rectángulo"/>
            <p:cNvSpPr/>
            <p:nvPr/>
          </p:nvSpPr>
          <p:spPr>
            <a:xfrm>
              <a:off x="7874598" y="5486400"/>
              <a:ext cx="1032734" cy="946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0" name="69 CuadroTexto"/>
            <p:cNvSpPr txBox="1"/>
            <p:nvPr/>
          </p:nvSpPr>
          <p:spPr>
            <a:xfrm>
              <a:off x="7563555" y="5475110"/>
              <a:ext cx="1580445" cy="523220"/>
            </a:xfrm>
            <a:prstGeom prst="rect">
              <a:avLst/>
            </a:prstGeom>
            <a:noFill/>
          </p:spPr>
          <p:txBody>
            <a:bodyPr wrap="square" rtlCol="0">
              <a:spAutoFit/>
            </a:bodyPr>
            <a:lstStyle/>
            <a:p>
              <a:pPr algn="ctr"/>
              <a:r>
                <a:rPr lang="es-ES_tradnl" sz="1400" b="1" dirty="0">
                  <a:solidFill>
                    <a:srgbClr val="009900"/>
                  </a:solidFill>
                  <a:latin typeface="Calibri" pitchFamily="34" charset="0"/>
                  <a:cs typeface="Calibri" pitchFamily="34" charset="0"/>
                </a:rPr>
                <a:t>Diapositiva siguiente</a:t>
              </a:r>
            </a:p>
          </p:txBody>
        </p:sp>
      </p:grpSp>
      <p:sp>
        <p:nvSpPr>
          <p:cNvPr id="53" name="52 Rectángulo"/>
          <p:cNvSpPr/>
          <p:nvPr/>
        </p:nvSpPr>
        <p:spPr>
          <a:xfrm>
            <a:off x="5057953" y="1674719"/>
            <a:ext cx="3894667" cy="3754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nvGrpSpPr>
          <p:cNvPr id="3" name="97 Grupo"/>
          <p:cNvGrpSpPr/>
          <p:nvPr/>
        </p:nvGrpSpPr>
        <p:grpSpPr>
          <a:xfrm>
            <a:off x="5234518" y="2885982"/>
            <a:ext cx="3521075" cy="2232025"/>
            <a:chOff x="5245276" y="2401888"/>
            <a:chExt cx="3521075" cy="2232025"/>
          </a:xfrm>
        </p:grpSpPr>
        <p:sp>
          <p:nvSpPr>
            <p:cNvPr id="405519" name="Freeform 15"/>
            <p:cNvSpPr>
              <a:spLocks/>
            </p:cNvSpPr>
            <p:nvPr/>
          </p:nvSpPr>
          <p:spPr bwMode="auto">
            <a:xfrm>
              <a:off x="5245276" y="2401888"/>
              <a:ext cx="2948229" cy="2020887"/>
            </a:xfrm>
            <a:custGeom>
              <a:avLst/>
              <a:gdLst>
                <a:gd name="T0" fmla="*/ 2147483647 w 998"/>
                <a:gd name="T1" fmla="*/ 0 h 1273"/>
                <a:gd name="T2" fmla="*/ 0 w 998"/>
                <a:gd name="T3" fmla="*/ 2147483647 h 1273"/>
                <a:gd name="T4" fmla="*/ 0 w 998"/>
                <a:gd name="T5" fmla="*/ 2147483647 h 1273"/>
                <a:gd name="T6" fmla="*/ 2147483647 w 998"/>
                <a:gd name="T7" fmla="*/ 2147483647 h 1273"/>
                <a:gd name="T8" fmla="*/ 0 60000 65536"/>
                <a:gd name="T9" fmla="*/ 0 60000 65536"/>
                <a:gd name="T10" fmla="*/ 0 60000 65536"/>
                <a:gd name="T11" fmla="*/ 0 60000 65536"/>
                <a:gd name="T12" fmla="*/ 0 w 998"/>
                <a:gd name="T13" fmla="*/ 0 h 1273"/>
                <a:gd name="T14" fmla="*/ 998 w 998"/>
                <a:gd name="T15" fmla="*/ 1273 h 1273"/>
              </a:gdLst>
              <a:ahLst/>
              <a:cxnLst>
                <a:cxn ang="T8">
                  <a:pos x="T0" y="T1"/>
                </a:cxn>
                <a:cxn ang="T9">
                  <a:pos x="T2" y="T3"/>
                </a:cxn>
                <a:cxn ang="T10">
                  <a:pos x="T4" y="T5"/>
                </a:cxn>
                <a:cxn ang="T11">
                  <a:pos x="T6" y="T7"/>
                </a:cxn>
              </a:cxnLst>
              <a:rect l="T12" t="T13" r="T14" b="T15"/>
              <a:pathLst>
                <a:path w="998" h="1273">
                  <a:moveTo>
                    <a:pt x="661" y="0"/>
                  </a:moveTo>
                  <a:lnTo>
                    <a:pt x="0" y="2"/>
                  </a:lnTo>
                  <a:lnTo>
                    <a:pt x="0" y="1273"/>
                  </a:lnTo>
                  <a:lnTo>
                    <a:pt x="998" y="1273"/>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40"/>
            <p:cNvGrpSpPr>
              <a:grpSpLocks/>
            </p:cNvGrpSpPr>
            <p:nvPr/>
          </p:nvGrpSpPr>
          <p:grpSpPr bwMode="auto">
            <a:xfrm rot="5400000">
              <a:off x="8236126" y="4103688"/>
              <a:ext cx="530225" cy="530225"/>
              <a:chOff x="2262" y="1077"/>
              <a:chExt cx="334" cy="334"/>
            </a:xfrm>
          </p:grpSpPr>
          <p:sp>
            <p:nvSpPr>
              <p:cNvPr id="171034" name="Oval 41"/>
              <p:cNvSpPr>
                <a:spLocks noChangeArrowheads="1"/>
              </p:cNvSpPr>
              <p:nvPr/>
            </p:nvSpPr>
            <p:spPr bwMode="auto">
              <a:xfrm>
                <a:off x="2262" y="1077"/>
                <a:ext cx="334" cy="334"/>
              </a:xfrm>
              <a:prstGeom prst="ellipse">
                <a:avLst/>
              </a:prstGeom>
              <a:solidFill>
                <a:schemeClr val="bg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5" name="Oval 42"/>
              <p:cNvSpPr>
                <a:spLocks noChangeArrowheads="1"/>
              </p:cNvSpPr>
              <p:nvPr/>
            </p:nvSpPr>
            <p:spPr bwMode="auto">
              <a:xfrm>
                <a:off x="2317"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6" name="Oval 43"/>
              <p:cNvSpPr>
                <a:spLocks noChangeArrowheads="1"/>
              </p:cNvSpPr>
              <p:nvPr/>
            </p:nvSpPr>
            <p:spPr bwMode="auto">
              <a:xfrm>
                <a:off x="2450"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44"/>
            <p:cNvGrpSpPr>
              <a:grpSpLocks/>
            </p:cNvGrpSpPr>
            <p:nvPr/>
          </p:nvGrpSpPr>
          <p:grpSpPr bwMode="auto">
            <a:xfrm>
              <a:off x="8145638" y="4198938"/>
              <a:ext cx="339725" cy="339725"/>
              <a:chOff x="4996" y="2972"/>
              <a:chExt cx="214" cy="214"/>
            </a:xfrm>
          </p:grpSpPr>
          <p:sp>
            <p:nvSpPr>
              <p:cNvPr id="171029" name="Rectangle 45"/>
              <p:cNvSpPr>
                <a:spLocks noChangeArrowheads="1"/>
              </p:cNvSpPr>
              <p:nvPr/>
            </p:nvSpPr>
            <p:spPr bwMode="auto">
              <a:xfrm>
                <a:off x="4996" y="2972"/>
                <a:ext cx="108" cy="214"/>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0" name="Line 46"/>
              <p:cNvSpPr>
                <a:spLocks noChangeShapeType="1"/>
              </p:cNvSpPr>
              <p:nvPr/>
            </p:nvSpPr>
            <p:spPr bwMode="auto">
              <a:xfrm>
                <a:off x="5102" y="3008"/>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31" name="Line 47"/>
              <p:cNvSpPr>
                <a:spLocks noChangeShapeType="1"/>
              </p:cNvSpPr>
              <p:nvPr/>
            </p:nvSpPr>
            <p:spPr bwMode="auto">
              <a:xfrm>
                <a:off x="5102" y="3146"/>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32" name="Line 48"/>
              <p:cNvSpPr>
                <a:spLocks noChangeShapeType="1"/>
              </p:cNvSpPr>
              <p:nvPr/>
            </p:nvSpPr>
            <p:spPr bwMode="auto">
              <a:xfrm flipV="1">
                <a:off x="4996" y="3010"/>
                <a:ext cx="106" cy="52"/>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sp>
            <p:nvSpPr>
              <p:cNvPr id="171033" name="Line 49"/>
              <p:cNvSpPr>
                <a:spLocks noChangeShapeType="1"/>
              </p:cNvSpPr>
              <p:nvPr/>
            </p:nvSpPr>
            <p:spPr bwMode="auto">
              <a:xfrm>
                <a:off x="4996" y="3100"/>
                <a:ext cx="108" cy="50"/>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sp>
          <p:nvSpPr>
            <p:cNvPr id="405539" name="Freeform 35"/>
            <p:cNvSpPr>
              <a:spLocks/>
            </p:cNvSpPr>
            <p:nvPr/>
          </p:nvSpPr>
          <p:spPr bwMode="auto">
            <a:xfrm>
              <a:off x="5315126" y="2474913"/>
              <a:ext cx="2849562" cy="1870075"/>
            </a:xfrm>
            <a:custGeom>
              <a:avLst/>
              <a:gdLst>
                <a:gd name="T0" fmla="*/ 2147483647 w 1903"/>
                <a:gd name="T1" fmla="*/ 0 h 1069"/>
                <a:gd name="T2" fmla="*/ 0 w 1903"/>
                <a:gd name="T3" fmla="*/ 0 h 1069"/>
                <a:gd name="T4" fmla="*/ 0 w 1903"/>
                <a:gd name="T5" fmla="*/ 2147483647 h 1069"/>
                <a:gd name="T6" fmla="*/ 2147483647 w 1903"/>
                <a:gd name="T7" fmla="*/ 2147483647 h 1069"/>
                <a:gd name="T8" fmla="*/ 0 60000 65536"/>
                <a:gd name="T9" fmla="*/ 0 60000 65536"/>
                <a:gd name="T10" fmla="*/ 0 60000 65536"/>
                <a:gd name="T11" fmla="*/ 0 60000 65536"/>
                <a:gd name="T12" fmla="*/ 0 w 1903"/>
                <a:gd name="T13" fmla="*/ 0 h 1069"/>
                <a:gd name="T14" fmla="*/ 1903 w 1903"/>
                <a:gd name="T15" fmla="*/ 1069 h 1069"/>
              </a:gdLst>
              <a:ahLst/>
              <a:cxnLst>
                <a:cxn ang="T8">
                  <a:pos x="T0" y="T1"/>
                </a:cxn>
                <a:cxn ang="T9">
                  <a:pos x="T2" y="T3"/>
                </a:cxn>
                <a:cxn ang="T10">
                  <a:pos x="T4" y="T5"/>
                </a:cxn>
                <a:cxn ang="T11">
                  <a:pos x="T6" y="T7"/>
                </a:cxn>
              </a:cxnLst>
              <a:rect l="T12" t="T13" r="T14" b="T15"/>
              <a:pathLst>
                <a:path w="1903" h="1069">
                  <a:moveTo>
                    <a:pt x="726" y="0"/>
                  </a:moveTo>
                  <a:lnTo>
                    <a:pt x="0" y="0"/>
                  </a:lnTo>
                  <a:lnTo>
                    <a:pt x="0" y="1069"/>
                  </a:lnTo>
                  <a:lnTo>
                    <a:pt x="1903" y="1069"/>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57" name="56 Rectángulo"/>
          <p:cNvSpPr/>
          <p:nvPr/>
        </p:nvSpPr>
        <p:spPr>
          <a:xfrm>
            <a:off x="6582547" y="2806189"/>
            <a:ext cx="661737" cy="14437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2" name="51 Rectángulo"/>
          <p:cNvSpPr/>
          <p:nvPr/>
        </p:nvSpPr>
        <p:spPr>
          <a:xfrm>
            <a:off x="243066" y="1674719"/>
            <a:ext cx="4070350" cy="3754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cxnSp>
        <p:nvCxnSpPr>
          <p:cNvPr id="76" name="75 Conector recto"/>
          <p:cNvCxnSpPr/>
          <p:nvPr/>
        </p:nvCxnSpPr>
        <p:spPr>
          <a:xfrm>
            <a:off x="2036867" y="4868602"/>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5506" name="Freeform 2"/>
          <p:cNvSpPr>
            <a:spLocks/>
          </p:cNvSpPr>
          <p:nvPr/>
        </p:nvSpPr>
        <p:spPr bwMode="auto">
          <a:xfrm>
            <a:off x="458966" y="2885982"/>
            <a:ext cx="1584325" cy="2020887"/>
          </a:xfrm>
          <a:custGeom>
            <a:avLst/>
            <a:gdLst>
              <a:gd name="T0" fmla="*/ 2147483647 w 998"/>
              <a:gd name="T1" fmla="*/ 0 h 1273"/>
              <a:gd name="T2" fmla="*/ 0 w 998"/>
              <a:gd name="T3" fmla="*/ 2147483647 h 1273"/>
              <a:gd name="T4" fmla="*/ 0 w 998"/>
              <a:gd name="T5" fmla="*/ 2147483647 h 1273"/>
              <a:gd name="T6" fmla="*/ 2147483647 w 998"/>
              <a:gd name="T7" fmla="*/ 2147483647 h 1273"/>
              <a:gd name="T8" fmla="*/ 0 60000 65536"/>
              <a:gd name="T9" fmla="*/ 0 60000 65536"/>
              <a:gd name="T10" fmla="*/ 0 60000 65536"/>
              <a:gd name="T11" fmla="*/ 0 60000 65536"/>
              <a:gd name="T12" fmla="*/ 0 w 998"/>
              <a:gd name="T13" fmla="*/ 0 h 1273"/>
              <a:gd name="T14" fmla="*/ 998 w 998"/>
              <a:gd name="T15" fmla="*/ 1273 h 1273"/>
            </a:gdLst>
            <a:ahLst/>
            <a:cxnLst>
              <a:cxn ang="T8">
                <a:pos x="T0" y="T1"/>
              </a:cxn>
              <a:cxn ang="T9">
                <a:pos x="T2" y="T3"/>
              </a:cxn>
              <a:cxn ang="T10">
                <a:pos x="T4" y="T5"/>
              </a:cxn>
              <a:cxn ang="T11">
                <a:pos x="T6" y="T7"/>
              </a:cxn>
            </a:cxnLst>
            <a:rect l="T12" t="T13" r="T14" b="T15"/>
            <a:pathLst>
              <a:path w="998" h="1273">
                <a:moveTo>
                  <a:pt x="661" y="0"/>
                </a:moveTo>
                <a:lnTo>
                  <a:pt x="0" y="2"/>
                </a:lnTo>
                <a:lnTo>
                  <a:pt x="0" y="1273"/>
                </a:lnTo>
                <a:lnTo>
                  <a:pt x="998" y="1273"/>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05517" name="Litebulb"/>
          <p:cNvSpPr>
            <a:spLocks noEditPoints="1" noChangeArrowheads="1"/>
          </p:cNvSpPr>
          <p:nvPr/>
        </p:nvSpPr>
        <p:spPr bwMode="auto">
          <a:xfrm>
            <a:off x="1235253" y="1895382"/>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6" name="Group 26"/>
          <p:cNvGrpSpPr>
            <a:grpSpLocks/>
          </p:cNvGrpSpPr>
          <p:nvPr/>
        </p:nvGrpSpPr>
        <p:grpSpPr bwMode="auto">
          <a:xfrm>
            <a:off x="3114853" y="4621119"/>
            <a:ext cx="530225" cy="530225"/>
            <a:chOff x="2262" y="1077"/>
            <a:chExt cx="334" cy="334"/>
          </a:xfrm>
        </p:grpSpPr>
        <p:sp>
          <p:nvSpPr>
            <p:cNvPr id="171043" name="Oval 27"/>
            <p:cNvSpPr>
              <a:spLocks noChangeArrowheads="1"/>
            </p:cNvSpPr>
            <p:nvPr/>
          </p:nvSpPr>
          <p:spPr bwMode="auto">
            <a:xfrm>
              <a:off x="2262" y="1077"/>
              <a:ext cx="334" cy="334"/>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4" name="Oval 28"/>
            <p:cNvSpPr>
              <a:spLocks noChangeArrowheads="1"/>
            </p:cNvSpPr>
            <p:nvPr/>
          </p:nvSpPr>
          <p:spPr bwMode="auto">
            <a:xfrm>
              <a:off x="2317"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5" name="Oval 29"/>
            <p:cNvSpPr>
              <a:spLocks noChangeArrowheads="1"/>
            </p:cNvSpPr>
            <p:nvPr/>
          </p:nvSpPr>
          <p:spPr bwMode="auto">
            <a:xfrm>
              <a:off x="2450"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405538" name="Freeform 34"/>
          <p:cNvSpPr>
            <a:spLocks/>
          </p:cNvSpPr>
          <p:nvPr/>
        </p:nvSpPr>
        <p:spPr bwMode="auto">
          <a:xfrm>
            <a:off x="1595616" y="2985994"/>
            <a:ext cx="2478087" cy="1933575"/>
          </a:xfrm>
          <a:custGeom>
            <a:avLst/>
            <a:gdLst>
              <a:gd name="T0" fmla="*/ 0 w 2404"/>
              <a:gd name="T1" fmla="*/ 0 h 1134"/>
              <a:gd name="T2" fmla="*/ 2147483647 w 2404"/>
              <a:gd name="T3" fmla="*/ 0 h 1134"/>
              <a:gd name="T4" fmla="*/ 2147483647 w 2404"/>
              <a:gd name="T5" fmla="*/ 2147483647 h 1134"/>
              <a:gd name="T6" fmla="*/ 2147483647 w 2404"/>
              <a:gd name="T7" fmla="*/ 2147483647 h 1134"/>
              <a:gd name="T8" fmla="*/ 0 60000 65536"/>
              <a:gd name="T9" fmla="*/ 0 60000 65536"/>
              <a:gd name="T10" fmla="*/ 0 60000 65536"/>
              <a:gd name="T11" fmla="*/ 0 60000 65536"/>
              <a:gd name="T12" fmla="*/ 0 w 2404"/>
              <a:gd name="T13" fmla="*/ 0 h 1134"/>
              <a:gd name="T14" fmla="*/ 2404 w 2404"/>
              <a:gd name="T15" fmla="*/ 1134 h 1134"/>
            </a:gdLst>
            <a:ahLst/>
            <a:cxnLst>
              <a:cxn ang="T8">
                <a:pos x="T0" y="T1"/>
              </a:cxn>
              <a:cxn ang="T9">
                <a:pos x="T2" y="T3"/>
              </a:cxn>
              <a:cxn ang="T10">
                <a:pos x="T4" y="T5"/>
              </a:cxn>
              <a:cxn ang="T11">
                <a:pos x="T6" y="T7"/>
              </a:cxn>
            </a:cxnLst>
            <a:rect l="T12" t="T13" r="T14" b="T15"/>
            <a:pathLst>
              <a:path w="2404" h="1134">
                <a:moveTo>
                  <a:pt x="0" y="0"/>
                </a:moveTo>
                <a:lnTo>
                  <a:pt x="2404" y="0"/>
                </a:lnTo>
                <a:lnTo>
                  <a:pt x="2404" y="1134"/>
                </a:lnTo>
                <a:lnTo>
                  <a:pt x="1769" y="1134"/>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05555" name="Litebulb"/>
          <p:cNvSpPr>
            <a:spLocks noEditPoints="1" noChangeArrowheads="1"/>
          </p:cNvSpPr>
          <p:nvPr/>
        </p:nvSpPr>
        <p:spPr bwMode="auto">
          <a:xfrm>
            <a:off x="6010805" y="1895382"/>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05556" name="Oval 52"/>
          <p:cNvSpPr>
            <a:spLocks noChangeArrowheads="1"/>
          </p:cNvSpPr>
          <p:nvPr/>
        </p:nvSpPr>
        <p:spPr bwMode="auto">
          <a:xfrm>
            <a:off x="8417455" y="4879882"/>
            <a:ext cx="133350" cy="133350"/>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54" name="53 CuadroTexto"/>
          <p:cNvSpPr txBox="1"/>
          <p:nvPr/>
        </p:nvSpPr>
        <p:spPr>
          <a:xfrm>
            <a:off x="4256441" y="2899915"/>
            <a:ext cx="1264356" cy="1446550"/>
          </a:xfrm>
          <a:prstGeom prst="rect">
            <a:avLst/>
          </a:prstGeom>
          <a:noFill/>
        </p:spPr>
        <p:txBody>
          <a:bodyPr wrap="square" rtlCol="0">
            <a:spAutoFit/>
          </a:bodyPr>
          <a:lstStyle/>
          <a:p>
            <a:pPr fontAlgn="base">
              <a:spcBef>
                <a:spcPct val="0"/>
              </a:spcBef>
              <a:spcAft>
                <a:spcPct val="0"/>
              </a:spcAft>
            </a:pPr>
            <a:r>
              <a:rPr lang="es-ES_tradnl" sz="8800" dirty="0">
                <a:solidFill>
                  <a:srgbClr val="FF0000"/>
                </a:solidFill>
              </a:rPr>
              <a:t>=</a:t>
            </a:r>
          </a:p>
        </p:txBody>
      </p:sp>
      <p:grpSp>
        <p:nvGrpSpPr>
          <p:cNvPr id="7" name="61 Grupo"/>
          <p:cNvGrpSpPr/>
          <p:nvPr/>
        </p:nvGrpSpPr>
        <p:grpSpPr>
          <a:xfrm>
            <a:off x="1690893" y="3724117"/>
            <a:ext cx="926431" cy="867758"/>
            <a:chOff x="1785873" y="3812526"/>
            <a:chExt cx="926431" cy="867758"/>
          </a:xfrm>
        </p:grpSpPr>
        <p:grpSp>
          <p:nvGrpSpPr>
            <p:cNvPr id="8" name="54 Grupo"/>
            <p:cNvGrpSpPr/>
            <p:nvPr/>
          </p:nvGrpSpPr>
          <p:grpSpPr>
            <a:xfrm rot="11315352">
              <a:off x="2119984" y="4115302"/>
              <a:ext cx="551027" cy="564982"/>
              <a:chOff x="2736056" y="3178969"/>
              <a:chExt cx="1223963" cy="1319212"/>
            </a:xfrm>
          </p:grpSpPr>
          <p:pic>
            <p:nvPicPr>
              <p:cNvPr id="82"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7" y="3251985"/>
                <a:ext cx="847420" cy="1235793"/>
              </a:xfrm>
              <a:prstGeom prst="rect">
                <a:avLst/>
              </a:prstGeom>
              <a:noFill/>
            </p:spPr>
          </p:pic>
          <p:sp>
            <p:nvSpPr>
              <p:cNvPr id="83" name="82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81" name="80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9" name="56 Grupo"/>
          <p:cNvGrpSpPr/>
          <p:nvPr/>
        </p:nvGrpSpPr>
        <p:grpSpPr>
          <a:xfrm>
            <a:off x="2074391" y="4661057"/>
            <a:ext cx="522287" cy="363538"/>
            <a:chOff x="3262313" y="1657350"/>
            <a:chExt cx="522287" cy="363538"/>
          </a:xfrm>
          <a:solidFill>
            <a:schemeClr val="bg1"/>
          </a:solidFill>
        </p:grpSpPr>
        <p:sp>
          <p:nvSpPr>
            <p:cNvPr id="85" name="8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a:grpFill/>
          </p:grpSpPr>
          <p:sp>
            <p:nvSpPr>
              <p:cNvPr id="8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1" name="Group 33"/>
              <p:cNvGrpSpPr>
                <a:grpSpLocks/>
              </p:cNvGrpSpPr>
              <p:nvPr/>
            </p:nvGrpSpPr>
            <p:grpSpPr bwMode="auto">
              <a:xfrm rot="-1508480">
                <a:off x="2200" y="1888"/>
                <a:ext cx="91" cy="91"/>
                <a:chOff x="2381" y="2296"/>
                <a:chExt cx="91" cy="91"/>
              </a:xfrm>
              <a:grpFill/>
            </p:grpSpPr>
            <p:sp>
              <p:nvSpPr>
                <p:cNvPr id="8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9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2" name="54 Grupo"/>
          <p:cNvGrpSpPr/>
          <p:nvPr/>
        </p:nvGrpSpPr>
        <p:grpSpPr>
          <a:xfrm>
            <a:off x="1995306" y="4541661"/>
            <a:ext cx="552828" cy="357188"/>
            <a:chOff x="2269079" y="1233404"/>
            <a:chExt cx="552828" cy="357188"/>
          </a:xfrm>
          <a:solidFill>
            <a:schemeClr val="bg1"/>
          </a:solidFill>
        </p:grpSpPr>
        <p:sp>
          <p:nvSpPr>
            <p:cNvPr id="92" name="9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3" name="Group 26"/>
            <p:cNvGrpSpPr>
              <a:grpSpLocks/>
            </p:cNvGrpSpPr>
            <p:nvPr/>
          </p:nvGrpSpPr>
          <p:grpSpPr bwMode="auto">
            <a:xfrm>
              <a:off x="2344070" y="1233404"/>
              <a:ext cx="477837" cy="357188"/>
              <a:chOff x="2140" y="1888"/>
              <a:chExt cx="182" cy="136"/>
            </a:xfrm>
            <a:grpFill/>
          </p:grpSpPr>
          <p:sp>
            <p:nvSpPr>
              <p:cNvPr id="9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4" name="Group 28"/>
              <p:cNvGrpSpPr>
                <a:grpSpLocks/>
              </p:cNvGrpSpPr>
              <p:nvPr/>
            </p:nvGrpSpPr>
            <p:grpSpPr bwMode="auto">
              <a:xfrm rot="-1508480">
                <a:off x="2200" y="1888"/>
                <a:ext cx="91" cy="91"/>
                <a:chOff x="2381" y="2296"/>
                <a:chExt cx="91" cy="91"/>
              </a:xfrm>
              <a:grpFill/>
            </p:grpSpPr>
            <p:sp>
              <p:nvSpPr>
                <p:cNvPr id="9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9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sp>
        <p:nvSpPr>
          <p:cNvPr id="405554" name="Oval 50"/>
          <p:cNvSpPr>
            <a:spLocks noChangeArrowheads="1"/>
          </p:cNvSpPr>
          <p:nvPr/>
        </p:nvSpPr>
        <p:spPr bwMode="auto">
          <a:xfrm>
            <a:off x="3181528" y="4827494"/>
            <a:ext cx="133350" cy="133350"/>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99" name="98 Imagen" descr="Int-abierto.jpg"/>
          <p:cNvPicPr>
            <a:picLocks noChangeAspect="1"/>
          </p:cNvPicPr>
          <p:nvPr/>
        </p:nvPicPr>
        <p:blipFill>
          <a:blip r:embed="rId5" cstate="print"/>
          <a:stretch>
            <a:fillRect/>
          </a:stretch>
        </p:blipFill>
        <p:spPr>
          <a:xfrm>
            <a:off x="6771172" y="4348666"/>
            <a:ext cx="627888" cy="505968"/>
          </a:xfrm>
          <a:prstGeom prst="rect">
            <a:avLst/>
          </a:prstGeom>
        </p:spPr>
      </p:pic>
      <p:grpSp>
        <p:nvGrpSpPr>
          <p:cNvPr id="15" name="115 Grupo"/>
          <p:cNvGrpSpPr/>
          <p:nvPr/>
        </p:nvGrpSpPr>
        <p:grpSpPr>
          <a:xfrm>
            <a:off x="6701860" y="4781455"/>
            <a:ext cx="720106" cy="88900"/>
            <a:chOff x="6717381" y="4297361"/>
            <a:chExt cx="720106" cy="88900"/>
          </a:xfrm>
        </p:grpSpPr>
        <p:cxnSp>
          <p:nvCxnSpPr>
            <p:cNvPr id="103" name="102 Conector recto"/>
            <p:cNvCxnSpPr/>
            <p:nvPr/>
          </p:nvCxnSpPr>
          <p:spPr>
            <a:xfrm flipV="1">
              <a:off x="6717381" y="4339430"/>
              <a:ext cx="201787" cy="39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037" name="Oval 37"/>
            <p:cNvSpPr>
              <a:spLocks noChangeArrowheads="1"/>
            </p:cNvSpPr>
            <p:nvPr/>
          </p:nvSpPr>
          <p:spPr bwMode="auto">
            <a:xfrm>
              <a:off x="6837412" y="4297361"/>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8" name="Oval 38"/>
            <p:cNvSpPr>
              <a:spLocks noChangeArrowheads="1"/>
            </p:cNvSpPr>
            <p:nvPr/>
          </p:nvSpPr>
          <p:spPr bwMode="auto">
            <a:xfrm>
              <a:off x="7348587" y="4297361"/>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6" name="Group 30"/>
          <p:cNvGrpSpPr>
            <a:grpSpLocks/>
          </p:cNvGrpSpPr>
          <p:nvPr/>
        </p:nvGrpSpPr>
        <p:grpSpPr bwMode="auto">
          <a:xfrm>
            <a:off x="2003603" y="4857657"/>
            <a:ext cx="1309688" cy="88900"/>
            <a:chOff x="1404" y="3082"/>
            <a:chExt cx="825" cy="56"/>
          </a:xfrm>
        </p:grpSpPr>
        <p:sp>
          <p:nvSpPr>
            <p:cNvPr id="171042" name="Line 33"/>
            <p:cNvSpPr>
              <a:spLocks noChangeShapeType="1"/>
            </p:cNvSpPr>
            <p:nvPr/>
          </p:nvSpPr>
          <p:spPr bwMode="auto">
            <a:xfrm>
              <a:off x="1765" y="3101"/>
              <a:ext cx="46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41" name="Oval 32"/>
            <p:cNvSpPr>
              <a:spLocks noChangeArrowheads="1"/>
            </p:cNvSpPr>
            <p:nvPr/>
          </p:nvSpPr>
          <p:spPr bwMode="auto">
            <a:xfrm>
              <a:off x="1726" y="30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0" name="Oval 31"/>
            <p:cNvSpPr>
              <a:spLocks noChangeArrowheads="1"/>
            </p:cNvSpPr>
            <p:nvPr/>
          </p:nvSpPr>
          <p:spPr bwMode="auto">
            <a:xfrm>
              <a:off x="1404" y="30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7" name="Group 21"/>
          <p:cNvGrpSpPr>
            <a:grpSpLocks/>
          </p:cNvGrpSpPr>
          <p:nvPr/>
        </p:nvGrpSpPr>
        <p:grpSpPr bwMode="auto">
          <a:xfrm rot="1501438">
            <a:off x="6901642" y="4581680"/>
            <a:ext cx="477838" cy="357188"/>
            <a:chOff x="2140" y="1888"/>
            <a:chExt cx="182" cy="136"/>
          </a:xfrm>
        </p:grpSpPr>
        <p:sp>
          <p:nvSpPr>
            <p:cNvPr id="118" name="Line 2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23"/>
            <p:cNvGrpSpPr>
              <a:grpSpLocks/>
            </p:cNvGrpSpPr>
            <p:nvPr/>
          </p:nvGrpSpPr>
          <p:grpSpPr bwMode="auto">
            <a:xfrm rot="-1508480">
              <a:off x="2200" y="1888"/>
              <a:ext cx="91" cy="91"/>
              <a:chOff x="2381" y="2296"/>
              <a:chExt cx="91" cy="91"/>
            </a:xfrm>
          </p:grpSpPr>
          <p:sp>
            <p:nvSpPr>
              <p:cNvPr id="120" name="Line 2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1" name="Line 2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 name="61 Grupo"/>
          <p:cNvGrpSpPr/>
          <p:nvPr/>
        </p:nvGrpSpPr>
        <p:grpSpPr>
          <a:xfrm>
            <a:off x="6409780" y="3490629"/>
            <a:ext cx="926431" cy="867758"/>
            <a:chOff x="1785873" y="3812526"/>
            <a:chExt cx="926431" cy="867758"/>
          </a:xfrm>
        </p:grpSpPr>
        <p:grpSp>
          <p:nvGrpSpPr>
            <p:cNvPr id="20" name="54 Grupo"/>
            <p:cNvGrpSpPr/>
            <p:nvPr/>
          </p:nvGrpSpPr>
          <p:grpSpPr>
            <a:xfrm rot="11315352">
              <a:off x="2119984" y="4115302"/>
              <a:ext cx="551027" cy="564982"/>
              <a:chOff x="2736056" y="3178969"/>
              <a:chExt cx="1223963" cy="1319212"/>
            </a:xfrm>
          </p:grpSpPr>
          <p:pic>
            <p:nvPicPr>
              <p:cNvPr id="60"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7" y="3251985"/>
                <a:ext cx="847420" cy="1235793"/>
              </a:xfrm>
              <a:prstGeom prst="rect">
                <a:avLst/>
              </a:prstGeom>
              <a:noFill/>
            </p:spPr>
          </p:pic>
          <p:sp>
            <p:nvSpPr>
              <p:cNvPr id="61" name="60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59" name="58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69" name="68 Triángulo isósceles">
            <a:hlinkClick r:id="" action="ppaction://hlinkshowjump?jump=nextslide"/>
          </p:cNvPr>
          <p:cNvSpPr/>
          <p:nvPr/>
        </p:nvSpPr>
        <p:spPr>
          <a:xfrm rot="5400000">
            <a:off x="8308091" y="6237978"/>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1" name="70 CuadroTexto"/>
          <p:cNvSpPr txBox="1"/>
          <p:nvPr/>
        </p:nvSpPr>
        <p:spPr>
          <a:xfrm>
            <a:off x="225910" y="602428"/>
            <a:ext cx="4109421" cy="707886"/>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Representación de una instalación simple en el laboratorio.</a:t>
            </a:r>
          </a:p>
        </p:txBody>
      </p:sp>
      <p:sp>
        <p:nvSpPr>
          <p:cNvPr id="72" name="71 CuadroTexto"/>
          <p:cNvSpPr txBox="1"/>
          <p:nvPr/>
        </p:nvSpPr>
        <p:spPr>
          <a:xfrm>
            <a:off x="5023822" y="602428"/>
            <a:ext cx="3905026" cy="707886"/>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Representación de la misma instalación doméstica.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5554"/>
                                        </p:tgtEl>
                                        <p:attrNameLst>
                                          <p:attrName>style.visibility</p:attrName>
                                        </p:attrNameLst>
                                      </p:cBhvr>
                                      <p:to>
                                        <p:strVal val="visible"/>
                                      </p:to>
                                    </p:set>
                                  </p:childTnLst>
                                </p:cTn>
                              </p:par>
                              <p:par>
                                <p:cTn id="20" presetID="0" presetClass="path" presetSubtype="0" repeatCount="indefinite" fill="hold" grpId="1" nodeType="withEffect">
                                  <p:stCondLst>
                                    <p:cond delay="0"/>
                                  </p:stCondLst>
                                  <p:childTnLst>
                                    <p:animMotion origin="layout" path="M 0 0 L -0.30521 0 L -0.30521 -0.29467 L -0.18941 -0.29467 L -0.18334 -0.28079 L 0.08819 -0.28079 L 0.08819 0.00185 L 0.02621 0.00185 " pathEditMode="relative" ptsTypes="AAAAAAAA">
                                      <p:cBhvr>
                                        <p:cTn id="21" dur="5000" fill="hold"/>
                                        <p:tgtEl>
                                          <p:spTgt spid="405554"/>
                                        </p:tgtEl>
                                        <p:attrNameLst>
                                          <p:attrName>ppt_x</p:attrName>
                                          <p:attrName>ppt_y</p:attrName>
                                        </p:attrNameLst>
                                      </p:cBhvr>
                                    </p:animMotion>
                                  </p:childTnLst>
                                </p:cTn>
                              </p:par>
                              <p:par>
                                <p:cTn id="22" presetID="1" presetClass="emph" presetSubtype="2" fill="hold" nodeType="withEffect">
                                  <p:stCondLst>
                                    <p:cond delay="0"/>
                                  </p:stCondLst>
                                  <p:childTnLst>
                                    <p:animClr clrSpc="rgb">
                                      <p:cBhvr>
                                        <p:cTn id="23" dur="500" fill="hold"/>
                                        <p:tgtEl>
                                          <p:spTgt spid="405517"/>
                                        </p:tgtEl>
                                        <p:attrNameLst>
                                          <p:attrName>fillcolor</p:attrName>
                                        </p:attrNameLst>
                                      </p:cBhvr>
                                      <p:to>
                                        <a:srgbClr val="FFFF00"/>
                                      </p:to>
                                    </p:animClr>
                                    <p:set>
                                      <p:cBhvr>
                                        <p:cTn id="24" dur="500" fill="hold"/>
                                        <p:tgtEl>
                                          <p:spTgt spid="405517"/>
                                        </p:tgtEl>
                                        <p:attrNameLst>
                                          <p:attrName>fill.type</p:attrName>
                                        </p:attrNameLst>
                                      </p:cBhvr>
                                      <p:to>
                                        <p:strVal val="solid"/>
                                      </p:to>
                                    </p:set>
                                    <p:set>
                                      <p:cBhvr>
                                        <p:cTn id="25" dur="500" fill="hold"/>
                                        <p:tgtEl>
                                          <p:spTgt spid="405517"/>
                                        </p:tgtEl>
                                        <p:attrNameLst>
                                          <p:attrName>fill.on</p:attrName>
                                        </p:attrNameLst>
                                      </p:cBhvr>
                                      <p:to>
                                        <p:strVal val="true"/>
                                      </p:to>
                                    </p:set>
                                  </p:childTnLst>
                                </p:cTn>
                              </p:par>
                              <p:par>
                                <p:cTn id="26" presetID="1" presetClass="entr" presetSubtype="0" fill="hold" grpId="0" nodeType="withEffect">
                                  <p:stCondLst>
                                    <p:cond delay="0"/>
                                  </p:stCondLst>
                                  <p:childTnLst>
                                    <p:set>
                                      <p:cBhvr>
                                        <p:cTn id="27" dur="1" fill="hold">
                                          <p:stCondLst>
                                            <p:cond delay="0"/>
                                          </p:stCondLst>
                                        </p:cTn>
                                        <p:tgtEl>
                                          <p:spTgt spid="40555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500" fill="hold"/>
                                        <p:tgtEl>
                                          <p:spTgt spid="19"/>
                                        </p:tgtEl>
                                        <p:attrNameLst>
                                          <p:attrName>style.visibility</p:attrName>
                                        </p:attrNameLst>
                                      </p:cBhvr>
                                      <p:tavLst>
                                        <p:tav tm="0">
                                          <p:val>
                                            <p:strVal val="hidden"/>
                                          </p:val>
                                        </p:tav>
                                        <p:tav tm="50000">
                                          <p:val>
                                            <p:strVal val="visible"/>
                                          </p:val>
                                        </p:tav>
                                      </p:tavLst>
                                    </p:anim>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9"/>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40555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9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0"/>
                                  </p:stCondLst>
                                  <p:childTnLst>
                                    <p:animClr clrSpc="rgb">
                                      <p:cBhvr>
                                        <p:cTn id="62" dur="2000" fill="hold"/>
                                        <p:tgtEl>
                                          <p:spTgt spid="405555"/>
                                        </p:tgtEl>
                                        <p:attrNameLst>
                                          <p:attrName>fillcolor</p:attrName>
                                        </p:attrNameLst>
                                      </p:cBhvr>
                                      <p:to>
                                        <a:srgbClr val="FFFF00"/>
                                      </p:to>
                                    </p:animClr>
                                    <p:set>
                                      <p:cBhvr>
                                        <p:cTn id="63" dur="2000" fill="hold"/>
                                        <p:tgtEl>
                                          <p:spTgt spid="405555"/>
                                        </p:tgtEl>
                                        <p:attrNameLst>
                                          <p:attrName>fill.type</p:attrName>
                                        </p:attrNameLst>
                                      </p:cBhvr>
                                      <p:to>
                                        <p:strVal val="solid"/>
                                      </p:to>
                                    </p:set>
                                    <p:set>
                                      <p:cBhvr>
                                        <p:cTn id="64" dur="2000" fill="hold"/>
                                        <p:tgtEl>
                                          <p:spTgt spid="405555"/>
                                        </p:tgtEl>
                                        <p:attrNameLst>
                                          <p:attrName>fill.on</p:attrName>
                                        </p:attrNameLst>
                                      </p:cBhvr>
                                      <p:to>
                                        <p:strVal val="true"/>
                                      </p:to>
                                    </p:set>
                                  </p:childTnLst>
                                </p:cTn>
                              </p:par>
                              <p:par>
                                <p:cTn id="65" presetID="1" presetClass="entr" presetSubtype="0" fill="hold" grpId="0" nodeType="withEffect">
                                  <p:stCondLst>
                                    <p:cond delay="0"/>
                                  </p:stCondLst>
                                  <p:childTnLst>
                                    <p:set>
                                      <p:cBhvr>
                                        <p:cTn id="66" dur="1" fill="hold">
                                          <p:stCondLst>
                                            <p:cond delay="0"/>
                                          </p:stCondLst>
                                        </p:cTn>
                                        <p:tgtEl>
                                          <p:spTgt spid="405556"/>
                                        </p:tgtEl>
                                        <p:attrNameLst>
                                          <p:attrName>style.visibility</p:attrName>
                                        </p:attrNameLst>
                                      </p:cBhvr>
                                      <p:to>
                                        <p:strVal val="visible"/>
                                      </p:to>
                                    </p:set>
                                  </p:childTnLst>
                                </p:cTn>
                              </p:par>
                              <p:par>
                                <p:cTn id="67" presetID="0" presetClass="path" presetSubtype="0" repeatCount="indefinite" fill="hold" grpId="1" nodeType="withEffect">
                                  <p:stCondLst>
                                    <p:cond delay="0"/>
                                  </p:stCondLst>
                                  <p:childTnLst>
                                    <p:animMotion origin="layout" path="M -3.05556E-6 -0.00347 L -0.35659 -0.00347 L -0.35659 -0.3 L -0.23541 -0.3 L -0.23541 -0.28796 L -0.34861 -0.28796 L -0.34861 -0.01921 L -0.0276 -0.01921 L -0.0276 -0.02939 L -0.0026 -0.02939 L -3.05556E-6 -0.00347 Z " pathEditMode="relative" rAng="0" ptsTypes="AAAAAAAAAAA">
                                      <p:cBhvr>
                                        <p:cTn id="68" dur="5000" fill="hold"/>
                                        <p:tgtEl>
                                          <p:spTgt spid="405556"/>
                                        </p:tgtEl>
                                        <p:attrNameLst>
                                          <p:attrName>ppt_x</p:attrName>
                                          <p:attrName>ppt_y</p:attrName>
                                        </p:attrNameLst>
                                      </p:cBhvr>
                                      <p:rCtr x="-178" y="-148"/>
                                    </p:animMotion>
                                  </p:childTnLst>
                                </p:cTn>
                              </p:par>
                              <p:par>
                                <p:cTn id="69" presetID="1" presetClass="exit" presetSubtype="0" fill="hold"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childTnLst>
        </p:cTn>
      </p:par>
    </p:tnLst>
    <p:bldLst>
      <p:bldP spid="53" grpId="0" animBg="1"/>
      <p:bldP spid="57" grpId="0" animBg="1"/>
      <p:bldP spid="405555" grpId="0" animBg="1"/>
      <p:bldP spid="405555" grpId="1" animBg="1"/>
      <p:bldP spid="405556" grpId="0" animBg="1"/>
      <p:bldP spid="405556" grpId="1" animBg="1"/>
      <p:bldP spid="54" grpId="0"/>
      <p:bldP spid="405554" grpId="0" animBg="1"/>
      <p:bldP spid="405554" grpId="1" animBg="1"/>
      <p:bldP spid="69" grpId="0" animBg="1"/>
      <p:bldP spid="71" grpId="0" animBg="1"/>
      <p:bldP spid="7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7" name="56 Rectángulo"/>
          <p:cNvSpPr/>
          <p:nvPr/>
        </p:nvSpPr>
        <p:spPr>
          <a:xfrm>
            <a:off x="264695" y="388270"/>
            <a:ext cx="8659813" cy="6120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pSp>
        <p:nvGrpSpPr>
          <p:cNvPr id="2" name="Group 11"/>
          <p:cNvGrpSpPr>
            <a:grpSpLocks/>
          </p:cNvGrpSpPr>
          <p:nvPr/>
        </p:nvGrpSpPr>
        <p:grpSpPr bwMode="auto">
          <a:xfrm>
            <a:off x="342900" y="1027531"/>
            <a:ext cx="8385175" cy="2386013"/>
            <a:chOff x="250" y="687"/>
            <a:chExt cx="5282" cy="1503"/>
          </a:xfrm>
        </p:grpSpPr>
        <p:pic>
          <p:nvPicPr>
            <p:cNvPr id="25642" name="Picture 12" descr="Torre_0"/>
            <p:cNvPicPr>
              <a:picLocks noChangeAspect="1" noChangeArrowheads="1"/>
            </p:cNvPicPr>
            <p:nvPr/>
          </p:nvPicPr>
          <p:blipFill>
            <a:blip r:embed="rId3" cstate="print"/>
            <a:srcRect/>
            <a:stretch>
              <a:fillRect/>
            </a:stretch>
          </p:blipFill>
          <p:spPr bwMode="auto">
            <a:xfrm>
              <a:off x="747" y="698"/>
              <a:ext cx="795" cy="1492"/>
            </a:xfrm>
            <a:prstGeom prst="rect">
              <a:avLst/>
            </a:prstGeom>
            <a:noFill/>
            <a:ln w="9525">
              <a:noFill/>
              <a:miter lim="800000"/>
              <a:headEnd/>
              <a:tailEnd/>
            </a:ln>
          </p:spPr>
        </p:pic>
        <p:pic>
          <p:nvPicPr>
            <p:cNvPr id="25643" name="Picture 13" descr="Torre_0"/>
            <p:cNvPicPr>
              <a:picLocks noChangeAspect="1" noChangeArrowheads="1"/>
            </p:cNvPicPr>
            <p:nvPr/>
          </p:nvPicPr>
          <p:blipFill>
            <a:blip r:embed="rId3" cstate="print"/>
            <a:srcRect/>
            <a:stretch>
              <a:fillRect/>
            </a:stretch>
          </p:blipFill>
          <p:spPr bwMode="auto">
            <a:xfrm>
              <a:off x="4256" y="687"/>
              <a:ext cx="795" cy="1492"/>
            </a:xfrm>
            <a:prstGeom prst="rect">
              <a:avLst/>
            </a:prstGeom>
            <a:noFill/>
            <a:ln w="9525">
              <a:noFill/>
              <a:miter lim="800000"/>
              <a:headEnd/>
              <a:tailEnd/>
            </a:ln>
          </p:spPr>
        </p:pic>
        <p:grpSp>
          <p:nvGrpSpPr>
            <p:cNvPr id="3" name="Group 14"/>
            <p:cNvGrpSpPr>
              <a:grpSpLocks/>
            </p:cNvGrpSpPr>
            <p:nvPr/>
          </p:nvGrpSpPr>
          <p:grpSpPr bwMode="auto">
            <a:xfrm>
              <a:off x="250" y="1134"/>
              <a:ext cx="5282" cy="73"/>
              <a:chOff x="259" y="1580"/>
              <a:chExt cx="5282" cy="73"/>
            </a:xfrm>
          </p:grpSpPr>
          <p:sp>
            <p:nvSpPr>
              <p:cNvPr id="25645" name="Line 15"/>
              <p:cNvSpPr>
                <a:spLocks noChangeShapeType="1"/>
              </p:cNvSpPr>
              <p:nvPr/>
            </p:nvSpPr>
            <p:spPr bwMode="auto">
              <a:xfrm>
                <a:off x="1557" y="1616"/>
                <a:ext cx="268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46" name="Oval 16"/>
              <p:cNvSpPr>
                <a:spLocks noChangeArrowheads="1"/>
              </p:cNvSpPr>
              <p:nvPr/>
            </p:nvSpPr>
            <p:spPr bwMode="auto">
              <a:xfrm>
                <a:off x="1506" y="158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47" name="Oval 17"/>
              <p:cNvSpPr>
                <a:spLocks noChangeArrowheads="1"/>
              </p:cNvSpPr>
              <p:nvPr/>
            </p:nvSpPr>
            <p:spPr bwMode="auto">
              <a:xfrm>
                <a:off x="4199"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48" name="Line 18"/>
              <p:cNvSpPr>
                <a:spLocks noChangeShapeType="1"/>
              </p:cNvSpPr>
              <p:nvPr/>
            </p:nvSpPr>
            <p:spPr bwMode="auto">
              <a:xfrm>
                <a:off x="259" y="1616"/>
                <a:ext cx="49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49" name="Line 19"/>
              <p:cNvSpPr>
                <a:spLocks noChangeShapeType="1"/>
              </p:cNvSpPr>
              <p:nvPr/>
            </p:nvSpPr>
            <p:spPr bwMode="auto">
              <a:xfrm>
                <a:off x="5043" y="1617"/>
                <a:ext cx="49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0" name="Oval 20"/>
              <p:cNvSpPr>
                <a:spLocks noChangeArrowheads="1"/>
              </p:cNvSpPr>
              <p:nvPr/>
            </p:nvSpPr>
            <p:spPr bwMode="auto">
              <a:xfrm>
                <a:off x="5022"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51" name="Oval 21"/>
              <p:cNvSpPr>
                <a:spLocks noChangeArrowheads="1"/>
              </p:cNvSpPr>
              <p:nvPr/>
            </p:nvSpPr>
            <p:spPr bwMode="auto">
              <a:xfrm>
                <a:off x="707"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sp>
        <p:nvSpPr>
          <p:cNvPr id="25641" name="Text Box 22"/>
          <p:cNvSpPr txBox="1">
            <a:spLocks noChangeArrowheads="1"/>
          </p:cNvSpPr>
          <p:nvPr/>
        </p:nvSpPr>
        <p:spPr bwMode="auto">
          <a:xfrm>
            <a:off x="4541921" y="1783098"/>
            <a:ext cx="23225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rPr>
              <a:t>V</a:t>
            </a:r>
            <a:r>
              <a:rPr lang="es-ES" sz="2400" b="1" baseline="-25000" dirty="0">
                <a:solidFill>
                  <a:srgbClr val="FF3300"/>
                </a:solidFill>
              </a:rPr>
              <a:t>1</a:t>
            </a:r>
            <a:r>
              <a:rPr lang="es-ES" sz="2400" b="1" dirty="0">
                <a:solidFill>
                  <a:srgbClr val="FF3300"/>
                </a:solidFill>
              </a:rPr>
              <a:t> = 300.000 V</a:t>
            </a:r>
          </a:p>
        </p:txBody>
      </p:sp>
      <p:graphicFrame>
        <p:nvGraphicFramePr>
          <p:cNvPr id="57367" name="Object 23"/>
          <p:cNvGraphicFramePr>
            <a:graphicFrameLocks noChangeAspect="1"/>
          </p:cNvGraphicFramePr>
          <p:nvPr/>
        </p:nvGraphicFramePr>
        <p:xfrm>
          <a:off x="2085736" y="5101389"/>
          <a:ext cx="4543621" cy="842211"/>
        </p:xfrm>
        <a:graphic>
          <a:graphicData uri="http://schemas.openxmlformats.org/presentationml/2006/ole">
            <p:oleObj spid="_x0000_s51202" name="Equation" r:id="rId4" imgW="1511280" imgH="279360" progId="Equation.DSMT4">
              <p:embed/>
            </p:oleObj>
          </a:graphicData>
        </a:graphic>
      </p:graphicFrame>
      <p:sp>
        <p:nvSpPr>
          <p:cNvPr id="57399" name="Line 55"/>
          <p:cNvSpPr>
            <a:spLocks noChangeShapeType="1"/>
          </p:cNvSpPr>
          <p:nvPr/>
        </p:nvSpPr>
        <p:spPr bwMode="auto">
          <a:xfrm>
            <a:off x="3646488" y="1808581"/>
            <a:ext cx="0" cy="4508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57400" name="Line 56"/>
          <p:cNvSpPr>
            <a:spLocks noChangeShapeType="1"/>
          </p:cNvSpPr>
          <p:nvPr/>
        </p:nvSpPr>
        <p:spPr bwMode="auto">
          <a:xfrm rot="5400000" flipH="1">
            <a:off x="8316913" y="1568869"/>
            <a:ext cx="0" cy="4508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82 Grupo"/>
          <p:cNvGrpSpPr/>
          <p:nvPr/>
        </p:nvGrpSpPr>
        <p:grpSpPr>
          <a:xfrm>
            <a:off x="2837789" y="709864"/>
            <a:ext cx="1289040" cy="2962337"/>
            <a:chOff x="2837789" y="974558"/>
            <a:chExt cx="1289040" cy="2962337"/>
          </a:xfrm>
        </p:grpSpPr>
        <p:sp>
          <p:nvSpPr>
            <p:cNvPr id="84" name="Freeform 92"/>
            <p:cNvSpPr>
              <a:spLocks/>
            </p:cNvSpPr>
            <p:nvPr/>
          </p:nvSpPr>
          <p:spPr bwMode="auto">
            <a:xfrm flipH="1">
              <a:off x="3681942" y="1403919"/>
              <a:ext cx="40675" cy="1153431"/>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rgbClr val="000000"/>
              </a:solidFill>
              <a:round/>
              <a:headEnd/>
              <a:tailEnd/>
            </a:ln>
          </p:spPr>
          <p:txBody>
            <a:bodyPr/>
            <a:lstStyle/>
            <a:p>
              <a:endParaRPr lang="es-ES_tradnl" kern="0">
                <a:solidFill>
                  <a:srgbClr val="000000"/>
                </a:solidFill>
              </a:endParaRPr>
            </a:p>
          </p:txBody>
        </p:sp>
        <p:sp>
          <p:nvSpPr>
            <p:cNvPr id="85" name="Oval 93"/>
            <p:cNvSpPr>
              <a:spLocks noChangeArrowheads="1"/>
            </p:cNvSpPr>
            <p:nvPr/>
          </p:nvSpPr>
          <p:spPr bwMode="auto">
            <a:xfrm flipH="1">
              <a:off x="3455685" y="974558"/>
              <a:ext cx="457598" cy="594500"/>
            </a:xfrm>
            <a:prstGeom prst="ellipse">
              <a:avLst/>
            </a:prstGeom>
            <a:solidFill>
              <a:srgbClr val="C0C0C0"/>
            </a:solidFill>
            <a:ln w="28575">
              <a:solidFill>
                <a:srgbClr val="000000"/>
              </a:solidFill>
              <a:round/>
              <a:headEnd/>
              <a:tailEnd/>
            </a:ln>
          </p:spPr>
          <p:txBody>
            <a:bodyPr wrap="none" anchor="ctr"/>
            <a:lstStyle/>
            <a:p>
              <a:endParaRPr lang="es-ES_tradnl" kern="0">
                <a:solidFill>
                  <a:srgbClr val="000000"/>
                </a:solidFill>
              </a:endParaRPr>
            </a:p>
          </p:txBody>
        </p:sp>
        <p:sp>
          <p:nvSpPr>
            <p:cNvPr id="86" name="Freeform 94"/>
            <p:cNvSpPr>
              <a:spLocks/>
            </p:cNvSpPr>
            <p:nvPr/>
          </p:nvSpPr>
          <p:spPr bwMode="auto">
            <a:xfrm flipH="1">
              <a:off x="3694653" y="1922201"/>
              <a:ext cx="432176" cy="525904"/>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7" name="Freeform 95"/>
            <p:cNvSpPr>
              <a:spLocks/>
            </p:cNvSpPr>
            <p:nvPr/>
          </p:nvSpPr>
          <p:spPr bwMode="auto">
            <a:xfrm rot="21228583">
              <a:off x="3608217" y="2552269"/>
              <a:ext cx="333030" cy="1270299"/>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8" name="Freeform 96"/>
            <p:cNvSpPr>
              <a:spLocks/>
            </p:cNvSpPr>
            <p:nvPr/>
          </p:nvSpPr>
          <p:spPr bwMode="auto">
            <a:xfrm flipH="1">
              <a:off x="3364165" y="2562432"/>
              <a:ext cx="360994" cy="1272839"/>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9" name="Freeform 97"/>
            <p:cNvSpPr>
              <a:spLocks/>
            </p:cNvSpPr>
            <p:nvPr/>
          </p:nvSpPr>
          <p:spPr bwMode="auto">
            <a:xfrm flipH="1">
              <a:off x="3722617" y="2440483"/>
              <a:ext cx="279643" cy="198167"/>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rgbClr val="000000"/>
              </a:solidFill>
              <a:round/>
              <a:headEnd/>
              <a:tailEnd/>
            </a:ln>
          </p:spPr>
          <p:txBody>
            <a:bodyPr/>
            <a:lstStyle/>
            <a:p>
              <a:endParaRPr lang="es-ES_tradnl" kern="0">
                <a:solidFill>
                  <a:srgbClr val="000000"/>
                </a:solidFill>
              </a:endParaRPr>
            </a:p>
          </p:txBody>
        </p:sp>
        <p:sp>
          <p:nvSpPr>
            <p:cNvPr id="90" name="Freeform 99"/>
            <p:cNvSpPr>
              <a:spLocks/>
            </p:cNvSpPr>
            <p:nvPr/>
          </p:nvSpPr>
          <p:spPr bwMode="auto">
            <a:xfrm rot="2906305" flipH="1" flipV="1">
              <a:off x="3041395" y="2098237"/>
              <a:ext cx="365554" cy="150029"/>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rgbClr val="000000"/>
              </a:solidFill>
              <a:round/>
              <a:headEnd/>
              <a:tailEnd/>
            </a:ln>
          </p:spPr>
          <p:txBody>
            <a:bodyPr/>
            <a:lstStyle/>
            <a:p>
              <a:endParaRPr lang="es-ES_tradnl" kern="0">
                <a:solidFill>
                  <a:srgbClr val="000000"/>
                </a:solidFill>
              </a:endParaRPr>
            </a:p>
          </p:txBody>
        </p:sp>
        <p:sp>
          <p:nvSpPr>
            <p:cNvPr id="91" name="Freeform 100"/>
            <p:cNvSpPr>
              <a:spLocks/>
            </p:cNvSpPr>
            <p:nvPr/>
          </p:nvSpPr>
          <p:spPr bwMode="auto">
            <a:xfrm rot="20703115" flipH="1">
              <a:off x="2837789" y="1939339"/>
              <a:ext cx="275294" cy="213678"/>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rgbClr val="000000"/>
              </a:solidFill>
              <a:round/>
              <a:headEnd/>
              <a:tailEnd/>
            </a:ln>
          </p:spPr>
          <p:txBody>
            <a:bodyPr/>
            <a:lstStyle/>
            <a:p>
              <a:endParaRPr lang="es-ES_tradnl" kern="0">
                <a:solidFill>
                  <a:srgbClr val="000000"/>
                </a:solidFill>
              </a:endParaRPr>
            </a:p>
          </p:txBody>
        </p:sp>
        <p:sp>
          <p:nvSpPr>
            <p:cNvPr id="92" name="Line 101"/>
            <p:cNvSpPr>
              <a:spLocks noChangeShapeType="1"/>
            </p:cNvSpPr>
            <p:nvPr/>
          </p:nvSpPr>
          <p:spPr bwMode="auto">
            <a:xfrm rot="879080" flipH="1">
              <a:off x="3428336" y="1896898"/>
              <a:ext cx="218644" cy="399436"/>
            </a:xfrm>
            <a:prstGeom prst="line">
              <a:avLst/>
            </a:prstGeom>
            <a:noFill/>
            <a:ln w="28575">
              <a:solidFill>
                <a:srgbClr val="000000"/>
              </a:solidFill>
              <a:round/>
              <a:headEnd/>
              <a:tailEnd/>
            </a:ln>
          </p:spPr>
          <p:txBody>
            <a:bodyPr/>
            <a:lstStyle/>
            <a:p>
              <a:endParaRPr lang="es-ES_tradnl" kern="0">
                <a:solidFill>
                  <a:srgbClr val="000000"/>
                </a:solidFill>
              </a:endParaRPr>
            </a:p>
          </p:txBody>
        </p:sp>
        <p:sp>
          <p:nvSpPr>
            <p:cNvPr id="93" name="Freeform 102"/>
            <p:cNvSpPr>
              <a:spLocks/>
            </p:cNvSpPr>
            <p:nvPr/>
          </p:nvSpPr>
          <p:spPr bwMode="auto">
            <a:xfrm flipH="1">
              <a:off x="3303152" y="3789540"/>
              <a:ext cx="317777" cy="14735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endParaRPr lang="es-ES_tradnl" kern="0">
                <a:solidFill>
                  <a:srgbClr val="000000"/>
                </a:solidFill>
              </a:endParaRPr>
            </a:p>
          </p:txBody>
        </p:sp>
        <p:sp>
          <p:nvSpPr>
            <p:cNvPr id="94" name="Freeform 103"/>
            <p:cNvSpPr>
              <a:spLocks/>
            </p:cNvSpPr>
            <p:nvPr/>
          </p:nvSpPr>
          <p:spPr bwMode="auto">
            <a:xfrm flipH="1">
              <a:off x="3745497" y="3789540"/>
              <a:ext cx="317777" cy="14735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endParaRPr lang="es-ES_tradnl" kern="0">
                <a:solidFill>
                  <a:srgbClr val="000000"/>
                </a:solidFill>
              </a:endParaRPr>
            </a:p>
          </p:txBody>
        </p:sp>
      </p:grpSp>
      <p:sp>
        <p:nvSpPr>
          <p:cNvPr id="25653" name="Text Box 9"/>
          <p:cNvSpPr txBox="1">
            <a:spLocks noChangeArrowheads="1"/>
          </p:cNvSpPr>
          <p:nvPr/>
        </p:nvSpPr>
        <p:spPr bwMode="auto">
          <a:xfrm>
            <a:off x="4660483" y="3879851"/>
            <a:ext cx="14081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rPr>
              <a:t>V</a:t>
            </a:r>
            <a:r>
              <a:rPr lang="es-ES" sz="2400" b="1" baseline="-25000" dirty="0">
                <a:solidFill>
                  <a:srgbClr val="FF3300"/>
                </a:solidFill>
              </a:rPr>
              <a:t>2</a:t>
            </a:r>
            <a:r>
              <a:rPr lang="es-ES" sz="2400" b="1" dirty="0">
                <a:solidFill>
                  <a:srgbClr val="FF3300"/>
                </a:solidFill>
              </a:rPr>
              <a:t> = 0 V</a:t>
            </a:r>
          </a:p>
        </p:txBody>
      </p:sp>
      <p:grpSp>
        <p:nvGrpSpPr>
          <p:cNvPr id="5" name="96 Grupo"/>
          <p:cNvGrpSpPr/>
          <p:nvPr/>
        </p:nvGrpSpPr>
        <p:grpSpPr>
          <a:xfrm>
            <a:off x="1949450" y="3696119"/>
            <a:ext cx="3281363" cy="848172"/>
            <a:chOff x="1949450" y="3960813"/>
            <a:chExt cx="3281363" cy="848172"/>
          </a:xfrm>
        </p:grpSpPr>
        <p:grpSp>
          <p:nvGrpSpPr>
            <p:cNvPr id="6" name="Group 3"/>
            <p:cNvGrpSpPr>
              <a:grpSpLocks/>
            </p:cNvGrpSpPr>
            <p:nvPr/>
          </p:nvGrpSpPr>
          <p:grpSpPr bwMode="auto">
            <a:xfrm>
              <a:off x="1949450" y="3960813"/>
              <a:ext cx="3281363" cy="522287"/>
              <a:chOff x="1947" y="3730"/>
              <a:chExt cx="2067" cy="329"/>
            </a:xfrm>
          </p:grpSpPr>
          <p:sp>
            <p:nvSpPr>
              <p:cNvPr id="25654" name="Line 4"/>
              <p:cNvSpPr>
                <a:spLocks noChangeShapeType="1"/>
              </p:cNvSpPr>
              <p:nvPr/>
            </p:nvSpPr>
            <p:spPr bwMode="auto">
              <a:xfrm>
                <a:off x="1947" y="3730"/>
                <a:ext cx="206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5" name="Line 5"/>
              <p:cNvSpPr>
                <a:spLocks noChangeShapeType="1"/>
              </p:cNvSpPr>
              <p:nvPr/>
            </p:nvSpPr>
            <p:spPr bwMode="auto">
              <a:xfrm>
                <a:off x="2149" y="3803"/>
                <a:ext cx="16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6" name="Line 6"/>
              <p:cNvSpPr>
                <a:spLocks noChangeShapeType="1"/>
              </p:cNvSpPr>
              <p:nvPr/>
            </p:nvSpPr>
            <p:spPr bwMode="auto">
              <a:xfrm>
                <a:off x="2396" y="3895"/>
                <a:ext cx="118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7" name="Line 7"/>
              <p:cNvSpPr>
                <a:spLocks noChangeShapeType="1"/>
              </p:cNvSpPr>
              <p:nvPr/>
            </p:nvSpPr>
            <p:spPr bwMode="auto">
              <a:xfrm>
                <a:off x="2641" y="3976"/>
                <a:ext cx="75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8" name="Line 8"/>
              <p:cNvSpPr>
                <a:spLocks noChangeShapeType="1"/>
              </p:cNvSpPr>
              <p:nvPr/>
            </p:nvSpPr>
            <p:spPr bwMode="auto">
              <a:xfrm>
                <a:off x="2860" y="4059"/>
                <a:ext cx="34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95" name="94 CuadroTexto"/>
            <p:cNvSpPr txBox="1"/>
            <p:nvPr/>
          </p:nvSpPr>
          <p:spPr>
            <a:xfrm>
              <a:off x="3308684" y="4439653"/>
              <a:ext cx="794084"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tierra</a:t>
              </a:r>
            </a:p>
          </p:txBody>
        </p:sp>
      </p:grpSp>
      <p:sp>
        <p:nvSpPr>
          <p:cNvPr id="98" name="97 CuadroTexto"/>
          <p:cNvSpPr txBox="1"/>
          <p:nvPr/>
        </p:nvSpPr>
        <p:spPr>
          <a:xfrm>
            <a:off x="1876927" y="4668253"/>
            <a:ext cx="5089358" cy="400110"/>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Si la resistencia del cuerpo humano es </a:t>
            </a:r>
            <a:r>
              <a:rPr lang="es-ES_tradnl" sz="2000" b="1" dirty="0">
                <a:solidFill>
                  <a:srgbClr val="000000"/>
                </a:solidFill>
                <a:latin typeface="Calibri" pitchFamily="34" charset="0"/>
                <a:cs typeface="Calibri" pitchFamily="34" charset="0"/>
              </a:rPr>
              <a:t>≈</a:t>
            </a:r>
            <a:r>
              <a:rPr lang="es-ES_tradnl" b="1" dirty="0">
                <a:solidFill>
                  <a:srgbClr val="000000"/>
                </a:solidFill>
                <a:latin typeface="Calibri" pitchFamily="34" charset="0"/>
                <a:cs typeface="Calibri" pitchFamily="34" charset="0"/>
              </a:rPr>
              <a:t> 300.000 </a:t>
            </a:r>
            <a:r>
              <a:rPr lang="el-GR" b="1" dirty="0">
                <a:solidFill>
                  <a:srgbClr val="000000"/>
                </a:solidFill>
                <a:latin typeface="Calibri" pitchFamily="34" charset="0"/>
                <a:cs typeface="Calibri" pitchFamily="34" charset="0"/>
              </a:rPr>
              <a:t>Ω</a:t>
            </a:r>
            <a:r>
              <a:rPr lang="es-ES_tradnl" b="1" dirty="0">
                <a:solidFill>
                  <a:srgbClr val="000000"/>
                </a:solidFill>
                <a:latin typeface="Calibri" pitchFamily="34" charset="0"/>
                <a:cs typeface="Calibri" pitchFamily="34" charset="0"/>
              </a:rPr>
              <a:t> </a:t>
            </a:r>
          </a:p>
        </p:txBody>
      </p:sp>
      <p:sp>
        <p:nvSpPr>
          <p:cNvPr id="99" name="98 CuadroTexto"/>
          <p:cNvSpPr txBox="1"/>
          <p:nvPr/>
        </p:nvSpPr>
        <p:spPr>
          <a:xfrm>
            <a:off x="4944979" y="5739064"/>
            <a:ext cx="2695073" cy="369332"/>
          </a:xfrm>
          <a:prstGeom prst="rect">
            <a:avLst/>
          </a:prstGeom>
          <a:noFill/>
        </p:spPr>
        <p:txBody>
          <a:bodyPr wrap="square" rtlCol="0">
            <a:spAutoFit/>
          </a:bodyPr>
          <a:lstStyle/>
          <a:p>
            <a:pPr algn="ctr"/>
            <a:r>
              <a:rPr lang="es-ES_tradnl" b="1" dirty="0">
                <a:solidFill>
                  <a:srgbClr val="FF0000"/>
                </a:solidFill>
                <a:latin typeface="Calibri" pitchFamily="34" charset="0"/>
                <a:cs typeface="Calibri" pitchFamily="34" charset="0"/>
              </a:rPr>
              <a:t>¡¡ Mortal de necesidad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400"/>
                                        </p:tgtEl>
                                        <p:attrNameLst>
                                          <p:attrName>style.visibility</p:attrName>
                                        </p:attrNameLst>
                                      </p:cBhvr>
                                      <p:to>
                                        <p:strVal val="visible"/>
                                      </p:to>
                                    </p:set>
                                  </p:childTnLst>
                                </p:cTn>
                              </p:par>
                              <p:par>
                                <p:cTn id="15" presetID="0" presetClass="path" presetSubtype="0" repeatCount="indefinite" fill="hold" grpId="1" nodeType="withEffect">
                                  <p:stCondLst>
                                    <p:cond delay="0"/>
                                  </p:stCondLst>
                                  <p:childTnLst>
                                    <p:animMotion origin="layout" path="M -0.02153 0.00208 L -0.86927 0.00208 " pathEditMode="relative" ptsTypes="AA">
                                      <p:cBhvr>
                                        <p:cTn id="16" dur="2000" fill="hold"/>
                                        <p:tgtEl>
                                          <p:spTgt spid="5740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99"/>
                                        </p:tgtEl>
                                        <p:attrNameLst>
                                          <p:attrName>style.visibility</p:attrName>
                                        </p:attrNameLst>
                                      </p:cBhvr>
                                      <p:to>
                                        <p:strVal val="visible"/>
                                      </p:to>
                                    </p:set>
                                  </p:childTnLst>
                                </p:cTn>
                              </p:par>
                              <p:par>
                                <p:cTn id="27" presetID="0" presetClass="path" presetSubtype="0" repeatCount="indefinite" fill="hold" grpId="1" nodeType="withEffect">
                                  <p:stCondLst>
                                    <p:cond delay="0"/>
                                  </p:stCondLst>
                                  <p:childTnLst>
                                    <p:animMotion origin="layout" path="M 2.5E-6 6.53179E-6 L 2.5E-6 0.27284 " pathEditMode="relative" ptsTypes="AA">
                                      <p:cBhvr>
                                        <p:cTn id="28" dur="1000" fill="hold"/>
                                        <p:tgtEl>
                                          <p:spTgt spid="57399"/>
                                        </p:tgtEl>
                                        <p:attrNameLst>
                                          <p:attrName>ppt_x</p:attrName>
                                          <p:attrName>ppt_y</p:attrName>
                                        </p:attrNameLst>
                                      </p:cBhvr>
                                    </p:animMotion>
                                  </p:childTnLst>
                                </p:cTn>
                              </p:par>
                              <p:par>
                                <p:cTn id="29" presetID="32" presetClass="emph" presetSubtype="0" repeatCount="indefinite" fill="hold" nodeType="withEffect">
                                  <p:stCondLst>
                                    <p:cond delay="0"/>
                                  </p:stCondLst>
                                  <p:childTnLst>
                                    <p:animClr clrSpc="rgb">
                                      <p:cBhvr override="childStyle">
                                        <p:cTn id="30" dur="20" fill="hold"/>
                                        <p:tgtEl>
                                          <p:spTgt spid="4"/>
                                        </p:tgtEl>
                                        <p:attrNameLst>
                                          <p:attrName>style.color</p:attrName>
                                        </p:attrNameLst>
                                      </p:cBhvr>
                                      <p:to>
                                        <a:schemeClr val="accent2"/>
                                      </p:to>
                                    </p:animClr>
                                    <p:animClr clrSpc="rgb">
                                      <p:cBhvr>
                                        <p:cTn id="31" dur="20" fill="hold"/>
                                        <p:tgtEl>
                                          <p:spTgt spid="4"/>
                                        </p:tgtEl>
                                        <p:attrNameLst>
                                          <p:attrName>fillcolor</p:attrName>
                                        </p:attrNameLst>
                                      </p:cBhvr>
                                      <p:to>
                                        <a:schemeClr val="accent2"/>
                                      </p:to>
                                    </p:animClr>
                                    <p:set>
                                      <p:cBhvr>
                                        <p:cTn id="32" dur="20" fill="hold"/>
                                        <p:tgtEl>
                                          <p:spTgt spid="4"/>
                                        </p:tgtEl>
                                        <p:attrNameLst>
                                          <p:attrName>fill.type</p:attrName>
                                        </p:attrNameLst>
                                      </p:cBhvr>
                                      <p:to>
                                        <p:strVal val="solid"/>
                                      </p:to>
                                    </p:set>
                                    <p:set>
                                      <p:cBhvr>
                                        <p:cTn id="33" dur="20" fill="hold"/>
                                        <p:tgtEl>
                                          <p:spTgt spid="4"/>
                                        </p:tgtEl>
                                        <p:attrNameLst>
                                          <p:attrName>fill.on</p:attrName>
                                        </p:attrNameLst>
                                      </p:cBhvr>
                                      <p:to>
                                        <p:strVal val="true"/>
                                      </p:to>
                                    </p:set>
                                    <p:animRot by="120000">
                                      <p:cBhvr>
                                        <p:cTn id="34" dur="20" fill="hold">
                                          <p:stCondLst>
                                            <p:cond delay="0"/>
                                          </p:stCondLst>
                                        </p:cTn>
                                        <p:tgtEl>
                                          <p:spTgt spid="4"/>
                                        </p:tgtEl>
                                        <p:attrNameLst>
                                          <p:attrName>r</p:attrName>
                                        </p:attrNameLst>
                                      </p:cBhvr>
                                    </p:animRot>
                                    <p:animRot by="-240000">
                                      <p:cBhvr>
                                        <p:cTn id="35" dur="40" fill="hold">
                                          <p:stCondLst>
                                            <p:cond delay="40"/>
                                          </p:stCondLst>
                                        </p:cTn>
                                        <p:tgtEl>
                                          <p:spTgt spid="4"/>
                                        </p:tgtEl>
                                        <p:attrNameLst>
                                          <p:attrName>r</p:attrName>
                                        </p:attrNameLst>
                                      </p:cBhvr>
                                    </p:animRot>
                                    <p:animRot by="240000">
                                      <p:cBhvr>
                                        <p:cTn id="36" dur="40" fill="hold">
                                          <p:stCondLst>
                                            <p:cond delay="80"/>
                                          </p:stCondLst>
                                        </p:cTn>
                                        <p:tgtEl>
                                          <p:spTgt spid="4"/>
                                        </p:tgtEl>
                                        <p:attrNameLst>
                                          <p:attrName>r</p:attrName>
                                        </p:attrNameLst>
                                      </p:cBhvr>
                                    </p:animRot>
                                    <p:animRot by="-240000">
                                      <p:cBhvr>
                                        <p:cTn id="37" dur="40" fill="hold">
                                          <p:stCondLst>
                                            <p:cond delay="120"/>
                                          </p:stCondLst>
                                        </p:cTn>
                                        <p:tgtEl>
                                          <p:spTgt spid="4"/>
                                        </p:tgtEl>
                                        <p:attrNameLst>
                                          <p:attrName>r</p:attrName>
                                        </p:attrNameLst>
                                      </p:cBhvr>
                                    </p:animRot>
                                    <p:animRot by="120000">
                                      <p:cBhvr>
                                        <p:cTn id="38" dur="40" fill="hold">
                                          <p:stCondLst>
                                            <p:cond delay="160"/>
                                          </p:stCondLst>
                                        </p:cTn>
                                        <p:tgtEl>
                                          <p:spTgt spid="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35" presetClass="emph" presetSubtype="0" repeatCount="indefinite" fill="hold" grpId="1" nodeType="withEffect">
                                  <p:stCondLst>
                                    <p:cond delay="0"/>
                                  </p:stCondLst>
                                  <p:childTnLst>
                                    <p:anim calcmode="discrete" valueType="str">
                                      <p:cBhvr>
                                        <p:cTn id="50" dur="500" fill="hold"/>
                                        <p:tgtEl>
                                          <p:spTgt spid="9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57399" grpId="0" animBg="1"/>
      <p:bldP spid="57399" grpId="1" animBg="1"/>
      <p:bldP spid="57400" grpId="0" animBg="1"/>
      <p:bldP spid="57400" grpId="1" animBg="1"/>
      <p:bldP spid="25653" grpId="0"/>
      <p:bldP spid="98" grpId="0"/>
      <p:bldP spid="99" grpId="0"/>
      <p:bldP spid="99" grpId="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2565400"/>
            <a:ext cx="9144000" cy="1006475"/>
          </a:xfrm>
          <a:prstGeom prst="rect">
            <a:avLst/>
          </a:prstGeom>
          <a:solidFill>
            <a:srgbClr val="000054"/>
          </a:solidFill>
          <a:ln w="9525">
            <a:noFill/>
            <a:miter lim="800000"/>
            <a:headEnd/>
            <a:tailEnd/>
          </a:ln>
        </p:spPr>
        <p:txBody>
          <a:bodyPr>
            <a:spAutoFit/>
          </a:bodyPr>
          <a:lstStyle/>
          <a:p>
            <a:pPr algn="ctr" fontAlgn="base">
              <a:spcBef>
                <a:spcPct val="50000"/>
              </a:spcBef>
              <a:spcAft>
                <a:spcPct val="0"/>
              </a:spcAft>
            </a:pPr>
            <a:r>
              <a:rPr lang="es-ES" sz="6000" b="1">
                <a:solidFill>
                  <a:srgbClr val="FFFFFF"/>
                </a:solidFill>
                <a:latin typeface="Times New Roman" pitchFamily="18" charset="0"/>
                <a:cs typeface="Times New Roman" pitchFamily="18" charset="0"/>
              </a:rPr>
              <a:t>TRANVÍA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58050" name="Picture 2" descr="Tranvia 3"/>
          <p:cNvPicPr>
            <a:picLocks noChangeAspect="1" noChangeArrowheads="1"/>
          </p:cNvPicPr>
          <p:nvPr/>
        </p:nvPicPr>
        <p:blipFill>
          <a:blip r:embed="rId2" cstate="print"/>
          <a:srcRect r="1468" b="3914"/>
          <a:stretch>
            <a:fillRect/>
          </a:stretch>
        </p:blipFill>
        <p:spPr bwMode="auto">
          <a:xfrm>
            <a:off x="0" y="0"/>
            <a:ext cx="4565650" cy="3340100"/>
          </a:xfrm>
          <a:prstGeom prst="rect">
            <a:avLst/>
          </a:prstGeom>
          <a:noFill/>
          <a:ln w="9525">
            <a:noFill/>
            <a:miter lim="800000"/>
            <a:headEnd/>
            <a:tailEnd/>
          </a:ln>
        </p:spPr>
      </p:pic>
      <p:pic>
        <p:nvPicPr>
          <p:cNvPr id="258051" name="Picture 3" descr="Tranvia 5"/>
          <p:cNvPicPr>
            <a:picLocks noChangeAspect="1" noChangeArrowheads="1"/>
          </p:cNvPicPr>
          <p:nvPr/>
        </p:nvPicPr>
        <p:blipFill>
          <a:blip r:embed="rId3" cstate="print"/>
          <a:srcRect l="13335" t="13472" r="10312" b="10945"/>
          <a:stretch>
            <a:fillRect/>
          </a:stretch>
        </p:blipFill>
        <p:spPr bwMode="auto">
          <a:xfrm>
            <a:off x="4572000" y="0"/>
            <a:ext cx="4572000" cy="3394075"/>
          </a:xfrm>
          <a:prstGeom prst="rect">
            <a:avLst/>
          </a:prstGeom>
          <a:noFill/>
          <a:ln w="9525">
            <a:noFill/>
            <a:miter lim="800000"/>
            <a:headEnd/>
            <a:tailEnd/>
          </a:ln>
        </p:spPr>
      </p:pic>
      <p:sp>
        <p:nvSpPr>
          <p:cNvPr id="258052" name="Line 4"/>
          <p:cNvSpPr>
            <a:spLocks noChangeShapeType="1"/>
          </p:cNvSpPr>
          <p:nvPr/>
        </p:nvSpPr>
        <p:spPr bwMode="auto">
          <a:xfrm flipV="1">
            <a:off x="4572000" y="-25400"/>
            <a:ext cx="0" cy="3392488"/>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pic>
        <p:nvPicPr>
          <p:cNvPr id="258053" name="Picture 5" descr="Tranvia (1)"/>
          <p:cNvPicPr>
            <a:picLocks noChangeAspect="1" noChangeArrowheads="1"/>
          </p:cNvPicPr>
          <p:nvPr/>
        </p:nvPicPr>
        <p:blipFill>
          <a:blip r:embed="rId4" cstate="print"/>
          <a:srcRect t="20677" b="29382"/>
          <a:stretch>
            <a:fillRect/>
          </a:stretch>
        </p:blipFill>
        <p:spPr bwMode="auto">
          <a:xfrm>
            <a:off x="0" y="3433763"/>
            <a:ext cx="9144000" cy="3424237"/>
          </a:xfrm>
          <a:prstGeom prst="rect">
            <a:avLst/>
          </a:prstGeom>
          <a:noFill/>
          <a:ln w="9525">
            <a:noFill/>
            <a:miter lim="800000"/>
            <a:headEnd/>
            <a:tailEnd/>
          </a:ln>
        </p:spPr>
      </p:pic>
      <p:sp>
        <p:nvSpPr>
          <p:cNvPr id="258054" name="Line 6"/>
          <p:cNvSpPr>
            <a:spLocks noChangeShapeType="1"/>
          </p:cNvSpPr>
          <p:nvPr/>
        </p:nvSpPr>
        <p:spPr bwMode="auto">
          <a:xfrm>
            <a:off x="0" y="3392488"/>
            <a:ext cx="9144000" cy="0"/>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8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8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animBg="1"/>
      <p:bldP spid="25805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74082" name="Rectangle 4"/>
          <p:cNvSpPr>
            <a:spLocks noChangeArrowheads="1"/>
          </p:cNvSpPr>
          <p:nvPr/>
        </p:nvSpPr>
        <p:spPr bwMode="auto">
          <a:xfrm>
            <a:off x="444426" y="1089533"/>
            <a:ext cx="8386010" cy="4042132"/>
          </a:xfrm>
          <a:prstGeom prst="rect">
            <a:avLst/>
          </a:prstGeom>
          <a:solidFill>
            <a:schemeClr val="bg1"/>
          </a:solidFill>
          <a:ln w="9525">
            <a:solidFill>
              <a:schemeClr val="tx1"/>
            </a:solidFill>
            <a:miter lim="800000"/>
            <a:headEnd/>
            <a:tailEnd/>
          </a:ln>
        </p:spPr>
        <p:txBody>
          <a:bodyPr wrap="square" anchor="ctr">
            <a:spAutoFit/>
          </a:bodyPr>
          <a:lstStyle/>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Calibri" pitchFamily="34" charset="0"/>
                <a:sym typeface="WP TypographicSymbols" pitchFamily="2" charset="0"/>
              </a:rPr>
              <a:t>	La </a:t>
            </a:r>
            <a:r>
              <a:rPr lang="es-ES_tradnl" b="1" i="1" dirty="0">
                <a:solidFill>
                  <a:srgbClr val="000000"/>
                </a:solidFill>
                <a:latin typeface="Calibri" pitchFamily="34" charset="0"/>
                <a:cs typeface="Calibri" pitchFamily="34" charset="0"/>
                <a:sym typeface="WP TypographicSymbols" pitchFamily="2" charset="0"/>
              </a:rPr>
              <a:t>catenaria</a:t>
            </a:r>
            <a:r>
              <a:rPr lang="es-ES_tradnl" dirty="0">
                <a:solidFill>
                  <a:srgbClr val="000000"/>
                </a:solidFill>
                <a:latin typeface="Calibri" pitchFamily="34" charset="0"/>
                <a:cs typeface="Calibri" pitchFamily="34" charset="0"/>
                <a:sym typeface="WP TypographicSymbols" pitchFamily="2" charset="0"/>
              </a:rPr>
              <a:t> es el cable en el que hace contacto el </a:t>
            </a:r>
            <a:r>
              <a:rPr lang="es-ES_tradnl" b="1" i="1" dirty="0">
                <a:solidFill>
                  <a:srgbClr val="000000"/>
                </a:solidFill>
                <a:latin typeface="Calibri" pitchFamily="34" charset="0"/>
                <a:cs typeface="Calibri" pitchFamily="34" charset="0"/>
                <a:sym typeface="WP TypographicSymbols" pitchFamily="2" charset="0"/>
              </a:rPr>
              <a:t>pantógrafo</a:t>
            </a:r>
            <a:r>
              <a:rPr lang="es-ES_tradnl" dirty="0">
                <a:solidFill>
                  <a:srgbClr val="000000"/>
                </a:solidFill>
                <a:latin typeface="Calibri" pitchFamily="34" charset="0"/>
                <a:cs typeface="Calibri" pitchFamily="34" charset="0"/>
                <a:sym typeface="WP TypographicSymbols" pitchFamily="2" charset="0"/>
              </a:rPr>
              <a:t> que es el </a:t>
            </a:r>
            <a:r>
              <a:rPr lang="es-ES_tradnl" dirty="0">
                <a:solidFill>
                  <a:srgbClr val="000000"/>
                </a:solidFill>
                <a:latin typeface="Calibri" pitchFamily="34" charset="0"/>
                <a:cs typeface="Calibri" pitchFamily="34" charset="0"/>
              </a:rPr>
              <a:t>mecanismo articulado que transmite la corriente eléctrica al motor del tranvía.</a:t>
            </a:r>
            <a:endParaRPr lang="es-ES_tradnl" dirty="0">
              <a:solidFill>
                <a:srgbClr val="000000"/>
              </a:solidFill>
              <a:latin typeface="Calibri" pitchFamily="34" charset="0"/>
              <a:cs typeface="Calibri" pitchFamily="34" charset="0"/>
              <a:sym typeface="WP TypographicSymbols" pitchFamily="2" charset="0"/>
            </a:endParaRPr>
          </a:p>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Calibri" pitchFamily="34" charset="0"/>
                <a:sym typeface="WP TypographicSymbols" pitchFamily="2" charset="0"/>
              </a:rPr>
              <a:t>	Para que circule la corriente se necesita cerrar el circuito a través de otro conductor. En el caso de los tranvías son los propios raíles los que lo hacen al estar en contacto con las ruedas metálicas. </a:t>
            </a:r>
            <a:r>
              <a:rPr lang="es-ES_tradnl" dirty="0">
                <a:solidFill>
                  <a:srgbClr val="222222"/>
                </a:solidFill>
                <a:latin typeface="Calibri" pitchFamily="34" charset="0"/>
                <a:cs typeface="Calibri" pitchFamily="34" charset="0"/>
              </a:rPr>
              <a:t>La corriente procedente de la red general llega al tranvía por la catenaria y retorna a través de los carriles de la vía cerrando así el circuito.</a:t>
            </a:r>
            <a:endParaRPr lang="es-ES_tradnl" dirty="0">
              <a:solidFill>
                <a:srgbClr val="000000"/>
              </a:solidFill>
            </a:endParaRPr>
          </a:p>
          <a:p>
            <a:pPr algn="just" fontAlgn="base">
              <a:lnSpc>
                <a:spcPts val="2200"/>
              </a:lnSpc>
              <a:spcBef>
                <a:spcPct val="0"/>
              </a:spcBef>
              <a:spcAft>
                <a:spcPct val="0"/>
              </a:spcAft>
              <a:tabLst>
                <a:tab pos="180975" algn="l"/>
              </a:tabLst>
            </a:pPr>
            <a:r>
              <a:rPr lang="es-ES_tradnl" dirty="0">
                <a:solidFill>
                  <a:srgbClr val="222222"/>
                </a:solidFill>
                <a:latin typeface="Calibri" pitchFamily="34" charset="0"/>
                <a:cs typeface="Calibri" pitchFamily="34" charset="0"/>
              </a:rPr>
              <a:t>	Las tensión de alimentación más común oscila entre desde </a:t>
            </a:r>
            <a:r>
              <a:rPr lang="es-ES_tradnl" b="1" dirty="0">
                <a:solidFill>
                  <a:srgbClr val="222222"/>
                </a:solidFill>
                <a:latin typeface="Calibri" pitchFamily="34" charset="0"/>
                <a:cs typeface="Calibri" pitchFamily="34" charset="0"/>
              </a:rPr>
              <a:t>600</a:t>
            </a:r>
            <a:r>
              <a:rPr lang="es-ES_tradnl" dirty="0">
                <a:solidFill>
                  <a:srgbClr val="222222"/>
                </a:solidFill>
                <a:latin typeface="Calibri" pitchFamily="34" charset="0"/>
                <a:cs typeface="Calibri" pitchFamily="34" charset="0"/>
              </a:rPr>
              <a:t> y </a:t>
            </a:r>
            <a:r>
              <a:rPr lang="es-ES_tradnl" b="1" dirty="0">
                <a:solidFill>
                  <a:srgbClr val="222222"/>
                </a:solidFill>
                <a:latin typeface="Calibri" pitchFamily="34" charset="0"/>
                <a:cs typeface="Calibri" pitchFamily="34" charset="0"/>
              </a:rPr>
              <a:t>3.000 V</a:t>
            </a:r>
            <a:r>
              <a:rPr lang="es-ES_tradnl" dirty="0">
                <a:solidFill>
                  <a:srgbClr val="222222"/>
                </a:solidFill>
                <a:latin typeface="Calibri" pitchFamily="34" charset="0"/>
                <a:cs typeface="Calibri" pitchFamily="34" charset="0"/>
              </a:rPr>
              <a:t> en corriente continua y entre </a:t>
            </a:r>
            <a:r>
              <a:rPr lang="es-ES_tradnl" b="1" dirty="0">
                <a:solidFill>
                  <a:srgbClr val="222222"/>
                </a:solidFill>
                <a:latin typeface="Calibri" pitchFamily="34" charset="0"/>
                <a:cs typeface="Calibri" pitchFamily="34" charset="0"/>
              </a:rPr>
              <a:t>15.000</a:t>
            </a:r>
            <a:r>
              <a:rPr lang="es-ES_tradnl" dirty="0">
                <a:solidFill>
                  <a:srgbClr val="222222"/>
                </a:solidFill>
                <a:latin typeface="Calibri" pitchFamily="34" charset="0"/>
                <a:cs typeface="Calibri" pitchFamily="34" charset="0"/>
              </a:rPr>
              <a:t> y </a:t>
            </a:r>
            <a:r>
              <a:rPr lang="es-ES_tradnl" b="1" dirty="0">
                <a:solidFill>
                  <a:srgbClr val="222222"/>
                </a:solidFill>
                <a:latin typeface="Calibri" pitchFamily="34" charset="0"/>
                <a:cs typeface="Calibri" pitchFamily="34" charset="0"/>
              </a:rPr>
              <a:t>25.000 V</a:t>
            </a:r>
            <a:r>
              <a:rPr lang="es-ES_tradnl" dirty="0">
                <a:solidFill>
                  <a:srgbClr val="222222"/>
                </a:solidFill>
                <a:latin typeface="Calibri" pitchFamily="34" charset="0"/>
                <a:cs typeface="Calibri" pitchFamily="34" charset="0"/>
              </a:rPr>
              <a:t> en alterna, siendo el polo positivo de la instalación la catenaria y el negativo los carriles sobre los que circula el tranvía.</a:t>
            </a:r>
          </a:p>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Times New Roman" pitchFamily="18" charset="0"/>
                <a:sym typeface="WP TypographicSymbols" pitchFamily="2" charset="0"/>
              </a:rPr>
              <a:t>	La ventaja de este sistema es que si una persona camina sobre las vías no corre el riesgo de electrocutarse porque el polo de la fuente que es recibido a través de las vías es neutro con respecto a tierra. Otra cosa sería si, estando sobre las vías, se hiciera contacto en la catenaria con una barra metálica, como se representa en las diapositivas siguientes.</a:t>
            </a:r>
          </a:p>
        </p:txBody>
      </p:sp>
      <p:sp>
        <p:nvSpPr>
          <p:cNvPr id="4" name="3 CuadroTexto"/>
          <p:cNvSpPr txBox="1"/>
          <p:nvPr/>
        </p:nvSpPr>
        <p:spPr>
          <a:xfrm>
            <a:off x="0" y="0"/>
            <a:ext cx="9144000" cy="385170"/>
          </a:xfrm>
          <a:prstGeom prst="rect">
            <a:avLst/>
          </a:prstGeom>
          <a:solidFill>
            <a:schemeClr val="accent2"/>
          </a:solidFill>
        </p:spPr>
        <p:txBody>
          <a:bodyPr wrap="square" rtlCol="0">
            <a:spAutoFit/>
          </a:bodyPr>
          <a:lstStyle/>
          <a:p>
            <a:pPr algn="ctr" fontAlgn="base">
              <a:lnSpc>
                <a:spcPts val="2200"/>
              </a:lnSpc>
              <a:spcBef>
                <a:spcPct val="0"/>
              </a:spcBef>
              <a:spcAft>
                <a:spcPct val="0"/>
              </a:spcAft>
            </a:pPr>
            <a:r>
              <a:rPr lang="es-ES_tradnl" sz="2400" b="1" dirty="0">
                <a:solidFill>
                  <a:srgbClr val="FFFF00"/>
                </a:solidFill>
                <a:latin typeface="Calibri" pitchFamily="34" charset="0"/>
                <a:cs typeface="Calibri" pitchFamily="34" charset="0"/>
              </a:rPr>
              <a:t>¿Cómo funcionan los tranvías eléctricos si tienen un solo cable arriba? </a:t>
            </a:r>
            <a:endParaRPr lang="es-ES" sz="2400" b="1" dirty="0">
              <a:solidFill>
                <a:srgbClr val="FFFF00"/>
              </a:solidFill>
              <a:latin typeface="Calibri" pitchFamily="34" charset="0"/>
              <a:cs typeface="Calibri" pitchFamily="34" charset="0"/>
              <a:sym typeface="WP TypographicSymbols" pitchFamily="2"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05925" y="0"/>
            <a:ext cx="24596725" cy="6889750"/>
            <a:chOff x="-2704" y="0"/>
            <a:chExt cx="15494" cy="4340"/>
          </a:xfrm>
        </p:grpSpPr>
        <p:pic>
          <p:nvPicPr>
            <p:cNvPr id="175265" name="Picture 3"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4"/>
            <p:cNvGrpSpPr>
              <a:grpSpLocks/>
            </p:cNvGrpSpPr>
            <p:nvPr/>
          </p:nvGrpSpPr>
          <p:grpSpPr bwMode="auto">
            <a:xfrm>
              <a:off x="2435" y="0"/>
              <a:ext cx="10355" cy="4340"/>
              <a:chOff x="0" y="0"/>
              <a:chExt cx="10355" cy="4340"/>
            </a:xfrm>
          </p:grpSpPr>
          <p:pic>
            <p:nvPicPr>
              <p:cNvPr id="175267" name="Picture 5"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5268" name="Picture 6"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7"/>
          <p:cNvGrpSpPr>
            <a:grpSpLocks/>
          </p:cNvGrpSpPr>
          <p:nvPr/>
        </p:nvGrpSpPr>
        <p:grpSpPr bwMode="auto">
          <a:xfrm>
            <a:off x="-44450" y="3967163"/>
            <a:ext cx="9526588" cy="2143125"/>
            <a:chOff x="0" y="2536"/>
            <a:chExt cx="6001" cy="1350"/>
          </a:xfrm>
        </p:grpSpPr>
        <p:sp>
          <p:nvSpPr>
            <p:cNvPr id="175263" name="Line 8"/>
            <p:cNvSpPr>
              <a:spLocks noChangeShapeType="1"/>
            </p:cNvSpPr>
            <p:nvPr/>
          </p:nvSpPr>
          <p:spPr bwMode="auto">
            <a:xfrm>
              <a:off x="0" y="2536"/>
              <a:ext cx="600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64" name="Line 9"/>
            <p:cNvSpPr>
              <a:spLocks noChangeShapeType="1"/>
            </p:cNvSpPr>
            <p:nvPr/>
          </p:nvSpPr>
          <p:spPr bwMode="auto">
            <a:xfrm>
              <a:off x="0" y="3886"/>
              <a:ext cx="600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08" name="Rectangle 10"/>
          <p:cNvSpPr>
            <a:spLocks noChangeArrowheads="1"/>
          </p:cNvSpPr>
          <p:nvPr/>
        </p:nvSpPr>
        <p:spPr bwMode="auto">
          <a:xfrm>
            <a:off x="4692650" y="4598988"/>
            <a:ext cx="209550" cy="1244600"/>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1"/>
          <p:cNvGrpSpPr>
            <a:grpSpLocks/>
          </p:cNvGrpSpPr>
          <p:nvPr/>
        </p:nvGrpSpPr>
        <p:grpSpPr bwMode="auto">
          <a:xfrm>
            <a:off x="7937500" y="5543550"/>
            <a:ext cx="552450" cy="552450"/>
            <a:chOff x="1289" y="1903"/>
            <a:chExt cx="348" cy="348"/>
          </a:xfrm>
        </p:grpSpPr>
        <p:sp>
          <p:nvSpPr>
            <p:cNvPr id="175261" name="Oval 12"/>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62" name="Oval 13"/>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14"/>
          <p:cNvGrpSpPr>
            <a:grpSpLocks/>
          </p:cNvGrpSpPr>
          <p:nvPr/>
        </p:nvGrpSpPr>
        <p:grpSpPr bwMode="auto">
          <a:xfrm>
            <a:off x="8072438" y="5675313"/>
            <a:ext cx="285750" cy="282575"/>
            <a:chOff x="1639" y="3491"/>
            <a:chExt cx="306" cy="302"/>
          </a:xfrm>
        </p:grpSpPr>
        <p:sp>
          <p:nvSpPr>
            <p:cNvPr id="175253" name="Oval 15"/>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4" name="Oval 16"/>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5" name="Oval 17"/>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6" name="Line 18"/>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57" name="Line 19"/>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58" name="Oval 20"/>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9" name="Oval 21"/>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60" name="Oval 22"/>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23"/>
          <p:cNvGrpSpPr>
            <a:grpSpLocks/>
          </p:cNvGrpSpPr>
          <p:nvPr/>
        </p:nvGrpSpPr>
        <p:grpSpPr bwMode="auto">
          <a:xfrm>
            <a:off x="4094163" y="5543550"/>
            <a:ext cx="552450" cy="552450"/>
            <a:chOff x="1289" y="1903"/>
            <a:chExt cx="348" cy="348"/>
          </a:xfrm>
        </p:grpSpPr>
        <p:sp>
          <p:nvSpPr>
            <p:cNvPr id="175251" name="Oval 2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2" name="Oval 2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26"/>
          <p:cNvGrpSpPr>
            <a:grpSpLocks/>
          </p:cNvGrpSpPr>
          <p:nvPr/>
        </p:nvGrpSpPr>
        <p:grpSpPr bwMode="auto">
          <a:xfrm>
            <a:off x="4229100" y="5675313"/>
            <a:ext cx="285750" cy="282575"/>
            <a:chOff x="1639" y="3491"/>
            <a:chExt cx="306" cy="302"/>
          </a:xfrm>
        </p:grpSpPr>
        <p:sp>
          <p:nvSpPr>
            <p:cNvPr id="175243" name="Oval 2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4" name="Oval 2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5" name="Oval 2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6" name="Line 3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47" name="Line 3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48" name="Oval 3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9" name="Oval 3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0" name="Oval 3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Group 35"/>
          <p:cNvGrpSpPr>
            <a:grpSpLocks/>
          </p:cNvGrpSpPr>
          <p:nvPr/>
        </p:nvGrpSpPr>
        <p:grpSpPr bwMode="auto">
          <a:xfrm>
            <a:off x="5062538" y="5543550"/>
            <a:ext cx="552450" cy="552450"/>
            <a:chOff x="1289" y="1903"/>
            <a:chExt cx="348" cy="348"/>
          </a:xfrm>
        </p:grpSpPr>
        <p:sp>
          <p:nvSpPr>
            <p:cNvPr id="175241" name="Oval 3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2" name="Oval 3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0" name="Group 38"/>
          <p:cNvGrpSpPr>
            <a:grpSpLocks/>
          </p:cNvGrpSpPr>
          <p:nvPr/>
        </p:nvGrpSpPr>
        <p:grpSpPr bwMode="auto">
          <a:xfrm>
            <a:off x="5197475" y="5675313"/>
            <a:ext cx="285750" cy="282575"/>
            <a:chOff x="1639" y="3491"/>
            <a:chExt cx="306" cy="302"/>
          </a:xfrm>
        </p:grpSpPr>
        <p:sp>
          <p:nvSpPr>
            <p:cNvPr id="175233" name="Oval 3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4" name="Oval 4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5" name="Oval 4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6" name="Line 4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37" name="Line 4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38" name="Oval 4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9" name="Oval 4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0" name="Oval 4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1" name="Group 47"/>
          <p:cNvGrpSpPr>
            <a:grpSpLocks/>
          </p:cNvGrpSpPr>
          <p:nvPr/>
        </p:nvGrpSpPr>
        <p:grpSpPr bwMode="auto">
          <a:xfrm>
            <a:off x="1722438" y="5543550"/>
            <a:ext cx="552450" cy="552450"/>
            <a:chOff x="1289" y="1903"/>
            <a:chExt cx="348" cy="348"/>
          </a:xfrm>
        </p:grpSpPr>
        <p:sp>
          <p:nvSpPr>
            <p:cNvPr id="175231" name="Oval 48"/>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2" name="Oval 49"/>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2" name="Group 50"/>
          <p:cNvGrpSpPr>
            <a:grpSpLocks/>
          </p:cNvGrpSpPr>
          <p:nvPr/>
        </p:nvGrpSpPr>
        <p:grpSpPr bwMode="auto">
          <a:xfrm>
            <a:off x="1857375" y="5675313"/>
            <a:ext cx="285750" cy="282575"/>
            <a:chOff x="1639" y="3491"/>
            <a:chExt cx="306" cy="302"/>
          </a:xfrm>
        </p:grpSpPr>
        <p:sp>
          <p:nvSpPr>
            <p:cNvPr id="175223" name="Oval 51"/>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4" name="Oval 52"/>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5" name="Oval 53"/>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6" name="Line 54"/>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27" name="Line 55"/>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28" name="Oval 56"/>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9" name="Oval 57"/>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0" name="Oval 58"/>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5117" name="Freeform 59"/>
          <p:cNvSpPr>
            <a:spLocks/>
          </p:cNvSpPr>
          <p:nvPr/>
        </p:nvSpPr>
        <p:spPr bwMode="auto">
          <a:xfrm>
            <a:off x="6916738" y="396716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18" name="Freeform 60"/>
          <p:cNvSpPr>
            <a:spLocks/>
          </p:cNvSpPr>
          <p:nvPr/>
        </p:nvSpPr>
        <p:spPr bwMode="auto">
          <a:xfrm>
            <a:off x="7875588" y="478472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19" name="Freeform 61"/>
          <p:cNvSpPr>
            <a:spLocks/>
          </p:cNvSpPr>
          <p:nvPr/>
        </p:nvSpPr>
        <p:spPr bwMode="auto">
          <a:xfrm>
            <a:off x="7896225" y="563721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20" name="Freeform 62"/>
          <p:cNvSpPr>
            <a:spLocks/>
          </p:cNvSpPr>
          <p:nvPr/>
        </p:nvSpPr>
        <p:spPr bwMode="auto">
          <a:xfrm>
            <a:off x="7880350" y="459263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21" name="Arc 63"/>
          <p:cNvSpPr>
            <a:spLocks/>
          </p:cNvSpPr>
          <p:nvPr/>
        </p:nvSpPr>
        <p:spPr bwMode="auto">
          <a:xfrm rot="-413613">
            <a:off x="7834313" y="476091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2" name="Line 64"/>
          <p:cNvSpPr>
            <a:spLocks noChangeShapeType="1"/>
          </p:cNvSpPr>
          <p:nvPr/>
        </p:nvSpPr>
        <p:spPr bwMode="auto">
          <a:xfrm rot="-152440">
            <a:off x="8140700" y="491807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3" name="Arc 65"/>
          <p:cNvSpPr>
            <a:spLocks/>
          </p:cNvSpPr>
          <p:nvPr/>
        </p:nvSpPr>
        <p:spPr bwMode="auto">
          <a:xfrm rot="-261173">
            <a:off x="7886700" y="458787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4" name="Line 66"/>
          <p:cNvSpPr>
            <a:spLocks noChangeShapeType="1"/>
          </p:cNvSpPr>
          <p:nvPr/>
        </p:nvSpPr>
        <p:spPr bwMode="auto">
          <a:xfrm>
            <a:off x="8178800" y="476408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5" name="Rectangle 67"/>
          <p:cNvSpPr>
            <a:spLocks noChangeArrowheads="1"/>
          </p:cNvSpPr>
          <p:nvPr/>
        </p:nvSpPr>
        <p:spPr bwMode="auto">
          <a:xfrm>
            <a:off x="4906963" y="477361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6" name="Rectangle 68"/>
          <p:cNvSpPr>
            <a:spLocks noChangeArrowheads="1"/>
          </p:cNvSpPr>
          <p:nvPr/>
        </p:nvSpPr>
        <p:spPr bwMode="auto">
          <a:xfrm>
            <a:off x="6100763" y="487680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7" name="Rectangle 69"/>
          <p:cNvSpPr>
            <a:spLocks noChangeArrowheads="1"/>
          </p:cNvSpPr>
          <p:nvPr/>
        </p:nvSpPr>
        <p:spPr bwMode="auto">
          <a:xfrm>
            <a:off x="7191375" y="487680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8" name="Line 70"/>
          <p:cNvSpPr>
            <a:spLocks noChangeShapeType="1"/>
          </p:cNvSpPr>
          <p:nvPr/>
        </p:nvSpPr>
        <p:spPr bwMode="auto">
          <a:xfrm>
            <a:off x="7202488" y="542290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9" name="AutoShape 71"/>
          <p:cNvSpPr>
            <a:spLocks noChangeArrowheads="1"/>
          </p:cNvSpPr>
          <p:nvPr/>
        </p:nvSpPr>
        <p:spPr bwMode="auto">
          <a:xfrm>
            <a:off x="4905375" y="459581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0" name="Line 72"/>
          <p:cNvSpPr>
            <a:spLocks noChangeShapeType="1"/>
          </p:cNvSpPr>
          <p:nvPr/>
        </p:nvSpPr>
        <p:spPr bwMode="auto">
          <a:xfrm>
            <a:off x="6111875" y="501650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1" name="Rectangle 73"/>
          <p:cNvSpPr>
            <a:spLocks noChangeArrowheads="1"/>
          </p:cNvSpPr>
          <p:nvPr/>
        </p:nvSpPr>
        <p:spPr bwMode="auto">
          <a:xfrm>
            <a:off x="5048250" y="487680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2" name="Line 74"/>
          <p:cNvSpPr>
            <a:spLocks noChangeShapeType="1"/>
          </p:cNvSpPr>
          <p:nvPr/>
        </p:nvSpPr>
        <p:spPr bwMode="auto">
          <a:xfrm>
            <a:off x="7893050" y="582930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3" name="Arc 75"/>
          <p:cNvSpPr>
            <a:spLocks/>
          </p:cNvSpPr>
          <p:nvPr/>
        </p:nvSpPr>
        <p:spPr bwMode="auto">
          <a:xfrm rot="3357083">
            <a:off x="8588376" y="567213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4" name="Freeform 76"/>
          <p:cNvSpPr>
            <a:spLocks/>
          </p:cNvSpPr>
          <p:nvPr/>
        </p:nvSpPr>
        <p:spPr bwMode="auto">
          <a:xfrm>
            <a:off x="7975600" y="504983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5" name="Rectangle 77"/>
          <p:cNvSpPr>
            <a:spLocks noChangeArrowheads="1"/>
          </p:cNvSpPr>
          <p:nvPr/>
        </p:nvSpPr>
        <p:spPr bwMode="auto">
          <a:xfrm>
            <a:off x="1543050" y="4754563"/>
            <a:ext cx="3146425" cy="1087437"/>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6" name="Rectangle 78"/>
          <p:cNvSpPr>
            <a:spLocks noChangeArrowheads="1"/>
          </p:cNvSpPr>
          <p:nvPr/>
        </p:nvSpPr>
        <p:spPr bwMode="auto">
          <a:xfrm>
            <a:off x="2630488" y="4832350"/>
            <a:ext cx="985837"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7" name="AutoShape 79"/>
          <p:cNvSpPr>
            <a:spLocks noChangeArrowheads="1"/>
          </p:cNvSpPr>
          <p:nvPr/>
        </p:nvSpPr>
        <p:spPr bwMode="auto">
          <a:xfrm>
            <a:off x="1541463" y="4594225"/>
            <a:ext cx="3149600" cy="169863"/>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13" name="Group 80"/>
          <p:cNvGrpSpPr>
            <a:grpSpLocks/>
          </p:cNvGrpSpPr>
          <p:nvPr/>
        </p:nvGrpSpPr>
        <p:grpSpPr bwMode="auto">
          <a:xfrm>
            <a:off x="4730750" y="4600575"/>
            <a:ext cx="142875" cy="1244600"/>
            <a:chOff x="827" y="576"/>
            <a:chExt cx="149" cy="1269"/>
          </a:xfrm>
        </p:grpSpPr>
        <p:sp>
          <p:nvSpPr>
            <p:cNvPr id="175219" name="Line 81"/>
            <p:cNvSpPr>
              <a:spLocks noChangeShapeType="1"/>
            </p:cNvSpPr>
            <p:nvPr/>
          </p:nvSpPr>
          <p:spPr bwMode="auto">
            <a:xfrm>
              <a:off x="976"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0" name="Line 82"/>
            <p:cNvSpPr>
              <a:spLocks noChangeShapeType="1"/>
            </p:cNvSpPr>
            <p:nvPr/>
          </p:nvSpPr>
          <p:spPr bwMode="auto">
            <a:xfrm>
              <a:off x="9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1" name="Line 83"/>
            <p:cNvSpPr>
              <a:spLocks noChangeShapeType="1"/>
            </p:cNvSpPr>
            <p:nvPr/>
          </p:nvSpPr>
          <p:spPr bwMode="auto">
            <a:xfrm>
              <a:off x="87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2" name="Line 84"/>
            <p:cNvSpPr>
              <a:spLocks noChangeShapeType="1"/>
            </p:cNvSpPr>
            <p:nvPr/>
          </p:nvSpPr>
          <p:spPr bwMode="auto">
            <a:xfrm>
              <a:off x="8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85"/>
          <p:cNvGrpSpPr>
            <a:grpSpLocks/>
          </p:cNvGrpSpPr>
          <p:nvPr/>
        </p:nvGrpSpPr>
        <p:grpSpPr bwMode="auto">
          <a:xfrm>
            <a:off x="1074738" y="3967163"/>
            <a:ext cx="9117012" cy="2141537"/>
            <a:chOff x="258" y="2536"/>
            <a:chExt cx="5743" cy="1349"/>
          </a:xfrm>
        </p:grpSpPr>
        <p:sp>
          <p:nvSpPr>
            <p:cNvPr id="175217" name="Line 8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18" name="Line 8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40" name="Oval 88"/>
          <p:cNvSpPr>
            <a:spLocks noChangeArrowheads="1"/>
          </p:cNvSpPr>
          <p:nvPr/>
        </p:nvSpPr>
        <p:spPr bwMode="auto">
          <a:xfrm>
            <a:off x="6861175" y="392747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6809" name="Text Box 89"/>
          <p:cNvSpPr txBox="1">
            <a:spLocks noChangeArrowheads="1"/>
          </p:cNvSpPr>
          <p:nvPr/>
        </p:nvSpPr>
        <p:spPr bwMode="auto">
          <a:xfrm>
            <a:off x="2209800" y="6346825"/>
            <a:ext cx="4694238" cy="366713"/>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5142" name="Text Box 90"/>
          <p:cNvSpPr txBox="1">
            <a:spLocks noChangeArrowheads="1"/>
          </p:cNvSpPr>
          <p:nvPr/>
        </p:nvSpPr>
        <p:spPr bwMode="auto">
          <a:xfrm>
            <a:off x="2725738" y="549592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sp>
        <p:nvSpPr>
          <p:cNvPr id="175143" name="Text Box 91"/>
          <p:cNvSpPr txBox="1">
            <a:spLocks noChangeArrowheads="1"/>
          </p:cNvSpPr>
          <p:nvPr/>
        </p:nvSpPr>
        <p:spPr bwMode="auto">
          <a:xfrm>
            <a:off x="5605463" y="549592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15" name="Group 92"/>
          <p:cNvGrpSpPr>
            <a:grpSpLocks/>
          </p:cNvGrpSpPr>
          <p:nvPr/>
        </p:nvGrpSpPr>
        <p:grpSpPr bwMode="auto">
          <a:xfrm>
            <a:off x="144463" y="3956050"/>
            <a:ext cx="492125" cy="2152650"/>
            <a:chOff x="119" y="2280"/>
            <a:chExt cx="310" cy="1356"/>
          </a:xfrm>
        </p:grpSpPr>
        <p:grpSp>
          <p:nvGrpSpPr>
            <p:cNvPr id="16" name="Group 93"/>
            <p:cNvGrpSpPr>
              <a:grpSpLocks/>
            </p:cNvGrpSpPr>
            <p:nvPr/>
          </p:nvGrpSpPr>
          <p:grpSpPr bwMode="auto">
            <a:xfrm>
              <a:off x="119" y="2820"/>
              <a:ext cx="310" cy="301"/>
              <a:chOff x="2974" y="1023"/>
              <a:chExt cx="310" cy="301"/>
            </a:xfrm>
          </p:grpSpPr>
          <p:sp>
            <p:nvSpPr>
              <p:cNvPr id="175215" name="Rectangle 94"/>
              <p:cNvSpPr>
                <a:spLocks noChangeArrowheads="1"/>
              </p:cNvSpPr>
              <p:nvPr/>
            </p:nvSpPr>
            <p:spPr bwMode="auto">
              <a:xfrm>
                <a:off x="2983" y="1023"/>
                <a:ext cx="301" cy="301"/>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16" name="Text Box 95"/>
              <p:cNvSpPr txBox="1">
                <a:spLocks noChangeArrowheads="1"/>
              </p:cNvSpPr>
              <p:nvPr/>
            </p:nvSpPr>
            <p:spPr bwMode="auto">
              <a:xfrm>
                <a:off x="2974" y="1031"/>
                <a:ext cx="30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5213" name="Line 96"/>
            <p:cNvSpPr>
              <a:spLocks noChangeShapeType="1"/>
            </p:cNvSpPr>
            <p:nvPr/>
          </p:nvSpPr>
          <p:spPr bwMode="auto">
            <a:xfrm>
              <a:off x="267" y="3129"/>
              <a:ext cx="0" cy="507"/>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14" name="Line 97"/>
            <p:cNvSpPr>
              <a:spLocks noChangeShapeType="1"/>
            </p:cNvSpPr>
            <p:nvPr/>
          </p:nvSpPr>
          <p:spPr bwMode="auto">
            <a:xfrm>
              <a:off x="267" y="2280"/>
              <a:ext cx="0" cy="533"/>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45" name="Line 98"/>
          <p:cNvSpPr>
            <a:spLocks noChangeShapeType="1"/>
          </p:cNvSpPr>
          <p:nvPr/>
        </p:nvSpPr>
        <p:spPr bwMode="auto">
          <a:xfrm>
            <a:off x="374650" y="396716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5146" name="Line 99"/>
          <p:cNvSpPr>
            <a:spLocks noChangeShapeType="1"/>
          </p:cNvSpPr>
          <p:nvPr/>
        </p:nvSpPr>
        <p:spPr bwMode="auto">
          <a:xfrm>
            <a:off x="374650" y="609600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100"/>
          <p:cNvGrpSpPr>
            <a:grpSpLocks/>
          </p:cNvGrpSpPr>
          <p:nvPr/>
        </p:nvGrpSpPr>
        <p:grpSpPr bwMode="auto">
          <a:xfrm>
            <a:off x="284163" y="3871913"/>
            <a:ext cx="190500" cy="190500"/>
            <a:chOff x="929" y="1522"/>
            <a:chExt cx="120" cy="120"/>
          </a:xfrm>
        </p:grpSpPr>
        <p:sp>
          <p:nvSpPr>
            <p:cNvPr id="175210" name="Oval 101"/>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11" name="Line 102"/>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103"/>
          <p:cNvGrpSpPr>
            <a:grpSpLocks/>
          </p:cNvGrpSpPr>
          <p:nvPr/>
        </p:nvGrpSpPr>
        <p:grpSpPr bwMode="auto">
          <a:xfrm>
            <a:off x="749300" y="5543550"/>
            <a:ext cx="552450" cy="552450"/>
            <a:chOff x="1289" y="1903"/>
            <a:chExt cx="348" cy="348"/>
          </a:xfrm>
        </p:grpSpPr>
        <p:sp>
          <p:nvSpPr>
            <p:cNvPr id="175208" name="Oval 10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9" name="Oval 10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9" name="Group 106"/>
          <p:cNvGrpSpPr>
            <a:grpSpLocks/>
          </p:cNvGrpSpPr>
          <p:nvPr/>
        </p:nvGrpSpPr>
        <p:grpSpPr bwMode="auto">
          <a:xfrm>
            <a:off x="884238" y="5675313"/>
            <a:ext cx="285750" cy="282575"/>
            <a:chOff x="1639" y="3491"/>
            <a:chExt cx="306" cy="302"/>
          </a:xfrm>
        </p:grpSpPr>
        <p:sp>
          <p:nvSpPr>
            <p:cNvPr id="175200" name="Oval 10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1" name="Oval 10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2" name="Oval 10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3" name="Line 11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04" name="Line 11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05" name="Oval 11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6" name="Oval 11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7" name="Oval 11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0" name="Group 115"/>
          <p:cNvGrpSpPr>
            <a:grpSpLocks/>
          </p:cNvGrpSpPr>
          <p:nvPr/>
        </p:nvGrpSpPr>
        <p:grpSpPr bwMode="auto">
          <a:xfrm>
            <a:off x="-1622425" y="5543550"/>
            <a:ext cx="552450" cy="552450"/>
            <a:chOff x="1289" y="1903"/>
            <a:chExt cx="348" cy="348"/>
          </a:xfrm>
        </p:grpSpPr>
        <p:sp>
          <p:nvSpPr>
            <p:cNvPr id="175198" name="Oval 11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9" name="Oval 11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1" name="Group 118"/>
          <p:cNvGrpSpPr>
            <a:grpSpLocks/>
          </p:cNvGrpSpPr>
          <p:nvPr/>
        </p:nvGrpSpPr>
        <p:grpSpPr bwMode="auto">
          <a:xfrm>
            <a:off x="-1487488" y="5675313"/>
            <a:ext cx="285750" cy="282575"/>
            <a:chOff x="1639" y="3491"/>
            <a:chExt cx="306" cy="302"/>
          </a:xfrm>
        </p:grpSpPr>
        <p:sp>
          <p:nvSpPr>
            <p:cNvPr id="175190" name="Oval 11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1" name="Oval 12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2" name="Oval 12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3" name="Line 12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94" name="Line 12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95" name="Oval 12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6" name="Oval 12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7" name="Oval 12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2" name="Group 127"/>
          <p:cNvGrpSpPr>
            <a:grpSpLocks/>
          </p:cNvGrpSpPr>
          <p:nvPr/>
        </p:nvGrpSpPr>
        <p:grpSpPr bwMode="auto">
          <a:xfrm>
            <a:off x="-1803400" y="4594225"/>
            <a:ext cx="3360738" cy="1250950"/>
            <a:chOff x="-1108" y="2682"/>
            <a:chExt cx="2117" cy="788"/>
          </a:xfrm>
        </p:grpSpPr>
        <p:sp>
          <p:nvSpPr>
            <p:cNvPr id="175165" name="Rectangle 128"/>
            <p:cNvSpPr>
              <a:spLocks noChangeArrowheads="1"/>
            </p:cNvSpPr>
            <p:nvPr/>
          </p:nvSpPr>
          <p:spPr bwMode="auto">
            <a:xfrm>
              <a:off x="877" y="2685"/>
              <a:ext cx="132" cy="784"/>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3" name="Group 129"/>
            <p:cNvGrpSpPr>
              <a:grpSpLocks/>
            </p:cNvGrpSpPr>
            <p:nvPr/>
          </p:nvGrpSpPr>
          <p:grpSpPr bwMode="auto">
            <a:xfrm>
              <a:off x="-1108" y="2682"/>
              <a:ext cx="2099" cy="788"/>
              <a:chOff x="-1108" y="2682"/>
              <a:chExt cx="2099" cy="788"/>
            </a:xfrm>
          </p:grpSpPr>
          <p:sp>
            <p:nvSpPr>
              <p:cNvPr id="175167" name="Rectangle 130"/>
              <p:cNvSpPr>
                <a:spLocks noChangeArrowheads="1"/>
              </p:cNvSpPr>
              <p:nvPr/>
            </p:nvSpPr>
            <p:spPr bwMode="auto">
              <a:xfrm>
                <a:off x="-1107" y="2783"/>
                <a:ext cx="1982" cy="685"/>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4" name="Group 131"/>
              <p:cNvGrpSpPr>
                <a:grpSpLocks/>
              </p:cNvGrpSpPr>
              <p:nvPr/>
            </p:nvGrpSpPr>
            <p:grpSpPr bwMode="auto">
              <a:xfrm>
                <a:off x="-1108" y="2682"/>
                <a:ext cx="2099" cy="788"/>
                <a:chOff x="-1108" y="2682"/>
                <a:chExt cx="2099" cy="788"/>
              </a:xfrm>
            </p:grpSpPr>
            <p:sp>
              <p:nvSpPr>
                <p:cNvPr id="175169" name="Rectangle 132"/>
                <p:cNvSpPr>
                  <a:spLocks noChangeArrowheads="1"/>
                </p:cNvSpPr>
                <p:nvPr/>
              </p:nvSpPr>
              <p:spPr bwMode="auto">
                <a:xfrm>
                  <a:off x="-422" y="2832"/>
                  <a:ext cx="612" cy="417"/>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5" name="Group 133"/>
                <p:cNvGrpSpPr>
                  <a:grpSpLocks/>
                </p:cNvGrpSpPr>
                <p:nvPr/>
              </p:nvGrpSpPr>
              <p:grpSpPr bwMode="auto">
                <a:xfrm>
                  <a:off x="-1034" y="2832"/>
                  <a:ext cx="515" cy="588"/>
                  <a:chOff x="1156" y="663"/>
                  <a:chExt cx="953" cy="1089"/>
                </a:xfrm>
              </p:grpSpPr>
              <p:sp>
                <p:nvSpPr>
                  <p:cNvPr id="175184" name="Rectangle 134"/>
                  <p:cNvSpPr>
                    <a:spLocks noChangeArrowheads="1"/>
                  </p:cNvSpPr>
                  <p:nvPr/>
                </p:nvSpPr>
                <p:spPr bwMode="auto">
                  <a:xfrm>
                    <a:off x="1156" y="663"/>
                    <a:ext cx="953" cy="1089"/>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85" name="Line 135"/>
                  <p:cNvSpPr>
                    <a:spLocks noChangeShapeType="1"/>
                  </p:cNvSpPr>
                  <p:nvPr/>
                </p:nvSpPr>
                <p:spPr bwMode="auto">
                  <a:xfrm>
                    <a:off x="1633" y="691"/>
                    <a:ext cx="0" cy="1041"/>
                  </a:xfrm>
                  <a:prstGeom prst="line">
                    <a:avLst/>
                  </a:prstGeom>
                  <a:noFill/>
                  <a:ln w="3810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6" name="Line 136"/>
                  <p:cNvSpPr>
                    <a:spLocks noChangeShapeType="1"/>
                  </p:cNvSpPr>
                  <p:nvPr/>
                </p:nvSpPr>
                <p:spPr bwMode="auto">
                  <a:xfrm>
                    <a:off x="1585"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7" name="Line 137"/>
                  <p:cNvSpPr>
                    <a:spLocks noChangeShapeType="1"/>
                  </p:cNvSpPr>
                  <p:nvPr/>
                </p:nvSpPr>
                <p:spPr bwMode="auto">
                  <a:xfrm>
                    <a:off x="1677"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8" name="Line 138"/>
                  <p:cNvSpPr>
                    <a:spLocks noChangeShapeType="1"/>
                  </p:cNvSpPr>
                  <p:nvPr/>
                </p:nvSpPr>
                <p:spPr bwMode="auto">
                  <a:xfrm>
                    <a:off x="1169"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9" name="Line 139"/>
                  <p:cNvSpPr>
                    <a:spLocks noChangeShapeType="1"/>
                  </p:cNvSpPr>
                  <p:nvPr/>
                </p:nvSpPr>
                <p:spPr bwMode="auto">
                  <a:xfrm>
                    <a:off x="1703"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140"/>
                <p:cNvGrpSpPr>
                  <a:grpSpLocks/>
                </p:cNvGrpSpPr>
                <p:nvPr/>
              </p:nvGrpSpPr>
              <p:grpSpPr bwMode="auto">
                <a:xfrm>
                  <a:off x="286" y="2832"/>
                  <a:ext cx="514" cy="588"/>
                  <a:chOff x="1156" y="663"/>
                  <a:chExt cx="953" cy="1089"/>
                </a:xfrm>
              </p:grpSpPr>
              <p:sp>
                <p:nvSpPr>
                  <p:cNvPr id="175178" name="Rectangle 141"/>
                  <p:cNvSpPr>
                    <a:spLocks noChangeArrowheads="1"/>
                  </p:cNvSpPr>
                  <p:nvPr/>
                </p:nvSpPr>
                <p:spPr bwMode="auto">
                  <a:xfrm>
                    <a:off x="1156" y="663"/>
                    <a:ext cx="953" cy="1089"/>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79" name="Line 142"/>
                  <p:cNvSpPr>
                    <a:spLocks noChangeShapeType="1"/>
                  </p:cNvSpPr>
                  <p:nvPr/>
                </p:nvSpPr>
                <p:spPr bwMode="auto">
                  <a:xfrm>
                    <a:off x="1633" y="691"/>
                    <a:ext cx="0" cy="1041"/>
                  </a:xfrm>
                  <a:prstGeom prst="line">
                    <a:avLst/>
                  </a:prstGeom>
                  <a:noFill/>
                  <a:ln w="3810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0" name="Line 143"/>
                  <p:cNvSpPr>
                    <a:spLocks noChangeShapeType="1"/>
                  </p:cNvSpPr>
                  <p:nvPr/>
                </p:nvSpPr>
                <p:spPr bwMode="auto">
                  <a:xfrm>
                    <a:off x="1585"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1" name="Line 144"/>
                  <p:cNvSpPr>
                    <a:spLocks noChangeShapeType="1"/>
                  </p:cNvSpPr>
                  <p:nvPr/>
                </p:nvSpPr>
                <p:spPr bwMode="auto">
                  <a:xfrm>
                    <a:off x="1677"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2" name="Line 145"/>
                  <p:cNvSpPr>
                    <a:spLocks noChangeShapeType="1"/>
                  </p:cNvSpPr>
                  <p:nvPr/>
                </p:nvSpPr>
                <p:spPr bwMode="auto">
                  <a:xfrm>
                    <a:off x="1169"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3" name="Line 146"/>
                  <p:cNvSpPr>
                    <a:spLocks noChangeShapeType="1"/>
                  </p:cNvSpPr>
                  <p:nvPr/>
                </p:nvSpPr>
                <p:spPr bwMode="auto">
                  <a:xfrm>
                    <a:off x="1703"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72" name="AutoShape 147"/>
                <p:cNvSpPr>
                  <a:spLocks noChangeArrowheads="1"/>
                </p:cNvSpPr>
                <p:nvPr/>
              </p:nvSpPr>
              <p:spPr bwMode="auto">
                <a:xfrm>
                  <a:off x="-1108" y="2682"/>
                  <a:ext cx="1984" cy="107"/>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7" name="Group 148"/>
                <p:cNvGrpSpPr>
                  <a:grpSpLocks/>
                </p:cNvGrpSpPr>
                <p:nvPr/>
              </p:nvGrpSpPr>
              <p:grpSpPr bwMode="auto">
                <a:xfrm>
                  <a:off x="901" y="2686"/>
                  <a:ext cx="90" cy="784"/>
                  <a:chOff x="827" y="576"/>
                  <a:chExt cx="149" cy="1269"/>
                </a:xfrm>
              </p:grpSpPr>
              <p:sp>
                <p:nvSpPr>
                  <p:cNvPr id="175174" name="Line 149"/>
                  <p:cNvSpPr>
                    <a:spLocks noChangeShapeType="1"/>
                  </p:cNvSpPr>
                  <p:nvPr/>
                </p:nvSpPr>
                <p:spPr bwMode="auto">
                  <a:xfrm>
                    <a:off x="976"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5" name="Line 150"/>
                  <p:cNvSpPr>
                    <a:spLocks noChangeShapeType="1"/>
                  </p:cNvSpPr>
                  <p:nvPr/>
                </p:nvSpPr>
                <p:spPr bwMode="auto">
                  <a:xfrm>
                    <a:off x="9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6" name="Line 151"/>
                  <p:cNvSpPr>
                    <a:spLocks noChangeShapeType="1"/>
                  </p:cNvSpPr>
                  <p:nvPr/>
                </p:nvSpPr>
                <p:spPr bwMode="auto">
                  <a:xfrm>
                    <a:off x="87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7" name="Line 152"/>
                  <p:cNvSpPr>
                    <a:spLocks noChangeShapeType="1"/>
                  </p:cNvSpPr>
                  <p:nvPr/>
                </p:nvSpPr>
                <p:spPr bwMode="auto">
                  <a:xfrm>
                    <a:off x="8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grpSp>
      <p:sp>
        <p:nvSpPr>
          <p:cNvPr id="286873" name="Text Box 153"/>
          <p:cNvSpPr txBox="1">
            <a:spLocks noChangeArrowheads="1"/>
          </p:cNvSpPr>
          <p:nvPr/>
        </p:nvSpPr>
        <p:spPr bwMode="auto">
          <a:xfrm>
            <a:off x="-619125" y="5495925"/>
            <a:ext cx="1392238"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sp>
        <p:nvSpPr>
          <p:cNvPr id="286874" name="Oval 154"/>
          <p:cNvSpPr>
            <a:spLocks noChangeArrowheads="1"/>
          </p:cNvSpPr>
          <p:nvPr/>
        </p:nvSpPr>
        <p:spPr bwMode="auto">
          <a:xfrm>
            <a:off x="312738" y="473233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6875" name="Oval 155"/>
          <p:cNvSpPr>
            <a:spLocks noChangeArrowheads="1"/>
          </p:cNvSpPr>
          <p:nvPr/>
        </p:nvSpPr>
        <p:spPr bwMode="auto">
          <a:xfrm>
            <a:off x="312738" y="5224463"/>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56" name="Picture 156" descr="Aitana 10mayo09 014"/>
          <p:cNvPicPr>
            <a:picLocks noChangeAspect="1" noChangeArrowheads="1"/>
          </p:cNvPicPr>
          <p:nvPr/>
        </p:nvPicPr>
        <p:blipFill>
          <a:blip r:embed="rId3" cstate="print"/>
          <a:srcRect l="16856" t="1881" r="15346" b="39046"/>
          <a:stretch>
            <a:fillRect/>
          </a:stretch>
        </p:blipFill>
        <p:spPr bwMode="auto">
          <a:xfrm>
            <a:off x="2654300" y="4849813"/>
            <a:ext cx="950913" cy="622300"/>
          </a:xfrm>
          <a:prstGeom prst="rect">
            <a:avLst/>
          </a:prstGeom>
          <a:noFill/>
          <a:ln w="9525">
            <a:noFill/>
            <a:miter lim="800000"/>
            <a:headEnd/>
            <a:tailEnd/>
          </a:ln>
        </p:spPr>
      </p:pic>
      <p:pic>
        <p:nvPicPr>
          <p:cNvPr id="175157" name="Picture 157" descr="Javier y Ana 4nov09 012"/>
          <p:cNvPicPr>
            <a:picLocks noChangeAspect="1" noChangeArrowheads="1"/>
          </p:cNvPicPr>
          <p:nvPr/>
        </p:nvPicPr>
        <p:blipFill>
          <a:blip r:embed="rId4" cstate="print"/>
          <a:srcRect l="23152" t="18575" r="25598" b="35110"/>
          <a:stretch>
            <a:fillRect/>
          </a:stretch>
        </p:blipFill>
        <p:spPr bwMode="auto">
          <a:xfrm>
            <a:off x="5057775" y="4884738"/>
            <a:ext cx="898525" cy="609600"/>
          </a:xfrm>
          <a:prstGeom prst="rect">
            <a:avLst/>
          </a:prstGeom>
          <a:noFill/>
          <a:ln w="9525">
            <a:noFill/>
            <a:miter lim="800000"/>
            <a:headEnd/>
            <a:tailEnd/>
          </a:ln>
        </p:spPr>
      </p:pic>
      <p:pic>
        <p:nvPicPr>
          <p:cNvPr id="175158" name="Picture 158" descr="Lucia y Ana 5 julio 08 003"/>
          <p:cNvPicPr>
            <a:picLocks noChangeAspect="1" noChangeArrowheads="1"/>
          </p:cNvPicPr>
          <p:nvPr/>
        </p:nvPicPr>
        <p:blipFill>
          <a:blip r:embed="rId5" cstate="print"/>
          <a:srcRect l="27530" t="22627" r="47627" b="55164"/>
          <a:stretch>
            <a:fillRect/>
          </a:stretch>
        </p:blipFill>
        <p:spPr bwMode="auto">
          <a:xfrm>
            <a:off x="6121400" y="4899025"/>
            <a:ext cx="881063" cy="590550"/>
          </a:xfrm>
          <a:prstGeom prst="rect">
            <a:avLst/>
          </a:prstGeom>
          <a:noFill/>
          <a:ln w="9525">
            <a:noFill/>
            <a:miter lim="800000"/>
            <a:headEnd/>
            <a:tailEnd/>
          </a:ln>
        </p:spPr>
      </p:pic>
      <p:sp>
        <p:nvSpPr>
          <p:cNvPr id="175159" name="Rectangle 159"/>
          <p:cNvSpPr>
            <a:spLocks noChangeArrowheads="1"/>
          </p:cNvSpPr>
          <p:nvPr/>
        </p:nvSpPr>
        <p:spPr bwMode="auto">
          <a:xfrm>
            <a:off x="3689350" y="4832350"/>
            <a:ext cx="895350"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60" name="Picture 160" descr="P1070450"/>
          <p:cNvPicPr>
            <a:picLocks noChangeAspect="1" noChangeArrowheads="1"/>
          </p:cNvPicPr>
          <p:nvPr/>
        </p:nvPicPr>
        <p:blipFill>
          <a:blip r:embed="rId6" cstate="print"/>
          <a:srcRect l="44536" t="3342" r="3096" b="44940"/>
          <a:stretch>
            <a:fillRect/>
          </a:stretch>
        </p:blipFill>
        <p:spPr bwMode="auto">
          <a:xfrm>
            <a:off x="3708400" y="4849813"/>
            <a:ext cx="855663" cy="630237"/>
          </a:xfrm>
          <a:prstGeom prst="rect">
            <a:avLst/>
          </a:prstGeom>
          <a:noFill/>
          <a:ln w="9525">
            <a:noFill/>
            <a:miter lim="800000"/>
            <a:headEnd/>
            <a:tailEnd/>
          </a:ln>
        </p:spPr>
      </p:pic>
      <p:sp>
        <p:nvSpPr>
          <p:cNvPr id="175161" name="Rectangle 161"/>
          <p:cNvSpPr>
            <a:spLocks noChangeArrowheads="1"/>
          </p:cNvSpPr>
          <p:nvPr/>
        </p:nvSpPr>
        <p:spPr bwMode="auto">
          <a:xfrm>
            <a:off x="1611313" y="4832350"/>
            <a:ext cx="938212"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62" name="Picture 162" descr="Lucia, Jorge Ana 6dic09 036"/>
          <p:cNvPicPr>
            <a:picLocks noChangeAspect="1" noChangeArrowheads="1"/>
          </p:cNvPicPr>
          <p:nvPr/>
        </p:nvPicPr>
        <p:blipFill>
          <a:blip r:embed="rId7" cstate="print"/>
          <a:srcRect l="39256" t="19235" r="34633" b="56670"/>
          <a:stretch>
            <a:fillRect/>
          </a:stretch>
        </p:blipFill>
        <p:spPr bwMode="auto">
          <a:xfrm>
            <a:off x="1624013" y="4848225"/>
            <a:ext cx="915987" cy="633413"/>
          </a:xfrm>
          <a:prstGeom prst="rect">
            <a:avLst/>
          </a:prstGeom>
          <a:noFill/>
          <a:ln w="9525">
            <a:noFill/>
            <a:miter lim="800000"/>
            <a:headEnd/>
            <a:tailEnd/>
          </a:ln>
        </p:spPr>
      </p:pic>
      <p:sp>
        <p:nvSpPr>
          <p:cNvPr id="286883" name="Text Box 163"/>
          <p:cNvSpPr txBox="1">
            <a:spLocks noChangeArrowheads="1"/>
          </p:cNvSpPr>
          <p:nvPr/>
        </p:nvSpPr>
        <p:spPr bwMode="auto">
          <a:xfrm>
            <a:off x="3859213" y="2541588"/>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rPr>
              <a:t>CATENARIA </a:t>
            </a:r>
          </a:p>
        </p:txBody>
      </p:sp>
      <p:sp>
        <p:nvSpPr>
          <p:cNvPr id="286884" name="Line 164"/>
          <p:cNvSpPr>
            <a:spLocks noChangeShapeType="1"/>
          </p:cNvSpPr>
          <p:nvPr/>
        </p:nvSpPr>
        <p:spPr bwMode="auto">
          <a:xfrm>
            <a:off x="4827588" y="2903538"/>
            <a:ext cx="322262" cy="1036637"/>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65" name="164 CuadroTexto"/>
          <p:cNvSpPr txBox="1"/>
          <p:nvPr/>
        </p:nvSpPr>
        <p:spPr>
          <a:xfrm>
            <a:off x="4219462" y="1410158"/>
            <a:ext cx="837282"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
        <p:nvSpPr>
          <p:cNvPr id="166" name="Text Box 163"/>
          <p:cNvSpPr txBox="1">
            <a:spLocks noChangeArrowheads="1"/>
          </p:cNvSpPr>
          <p:nvPr/>
        </p:nvSpPr>
        <p:spPr bwMode="auto">
          <a:xfrm>
            <a:off x="6789982" y="2975342"/>
            <a:ext cx="2049218" cy="400110"/>
          </a:xfrm>
          <a:prstGeom prst="rect">
            <a:avLst/>
          </a:prstGeom>
          <a:noFill/>
          <a:ln w="9525">
            <a:noFill/>
            <a:miter lim="800000"/>
            <a:headEnd/>
            <a:tailEnd/>
          </a:ln>
        </p:spPr>
        <p:txBody>
          <a:bodyPr wrap="square">
            <a:spAutoFit/>
          </a:bodyPr>
          <a:lstStyle/>
          <a:p>
            <a:pPr fontAlgn="base">
              <a:spcBef>
                <a:spcPct val="50000"/>
              </a:spcBef>
              <a:spcAft>
                <a:spcPct val="0"/>
              </a:spcAft>
            </a:pPr>
            <a:r>
              <a:rPr lang="es-ES" sz="2000" b="1" dirty="0">
                <a:solidFill>
                  <a:srgbClr val="FF3300"/>
                </a:solidFill>
              </a:rPr>
              <a:t>PANTÓGRAFO</a:t>
            </a:r>
          </a:p>
        </p:txBody>
      </p:sp>
      <p:sp>
        <p:nvSpPr>
          <p:cNvPr id="167" name="Line 164"/>
          <p:cNvSpPr>
            <a:spLocks noChangeShapeType="1"/>
          </p:cNvSpPr>
          <p:nvPr/>
        </p:nvSpPr>
        <p:spPr bwMode="auto">
          <a:xfrm flipH="1">
            <a:off x="7373815" y="3364523"/>
            <a:ext cx="316523" cy="844062"/>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4.16667E-6 1.58187E-6 L 0.71337 1.58187E-6 L 0.78664 0.05365 L 0.74775 0.09135 L 0.85973 0.31013 L -0.00138 0.31013 L -4.16667E-6 1.58187E-6 Z " pathEditMode="relative" rAng="0" ptsTypes="AAAAAAA">
                                      <p:cBhvr>
                                        <p:cTn id="16" dur="5000" fill="hold"/>
                                        <p:tgtEl>
                                          <p:spTgt spid="17"/>
                                        </p:tgtEl>
                                        <p:attrNameLst>
                                          <p:attrName>ppt_x</p:attrName>
                                          <p:attrName>ppt_y</p:attrName>
                                        </p:attrNameLst>
                                      </p:cBhvr>
                                      <p:rCtr x="429" y="155"/>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8687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8680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8" presetClass="emph" presetSubtype="0" repeatCount="indefinite" fill="hold" nodeType="withEffect">
                                  <p:stCondLst>
                                    <p:cond delay="0"/>
                                  </p:stCondLst>
                                  <p:childTnLst>
                                    <p:animRot by="21600000">
                                      <p:cBhvr>
                                        <p:cTn id="30" dur="500" fill="hold"/>
                                        <p:tgtEl>
                                          <p:spTgt spid="12"/>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 fill="hold"/>
                                        <p:tgtEl>
                                          <p:spTgt spid="8"/>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500" fill="hold"/>
                                        <p:tgtEl>
                                          <p:spTgt spid="1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 fill="hold"/>
                                        <p:tgtEl>
                                          <p:spTgt spid="6"/>
                                        </p:tgtEl>
                                        <p:attrNameLst>
                                          <p:attrName>r</p:attrName>
                                        </p:attrNameLst>
                                      </p:cBhvr>
                                    </p:animRo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0" presetClass="path" presetSubtype="0" repeatCount="indefinite" fill="hold" nodeType="withEffect">
                                  <p:stCondLst>
                                    <p:cond delay="0"/>
                                  </p:stCondLst>
                                  <p:childTnLst>
                                    <p:animMotion origin="layout" path="M -0.15538 0.00208 L 0.70591 0.00208 L 0.78976 0.05735 L 0.74306 0.09482 L 0.87761 0.31221 L -0.15538 0.31221 " pathEditMode="relative" rAng="0" ptsTypes="AAAAAA">
                                      <p:cBhvr>
                                        <p:cTn id="42" dur="5000" fill="hold"/>
                                        <p:tgtEl>
                                          <p:spTgt spid="17"/>
                                        </p:tgtEl>
                                        <p:attrNameLst>
                                          <p:attrName>ppt_x</p:attrName>
                                          <p:attrName>ppt_y</p:attrName>
                                        </p:attrNameLst>
                                      </p:cBhvr>
                                      <p:rCtr x="516" y="155"/>
                                    </p:animMotion>
                                  </p:childTnLst>
                                </p:cTn>
                              </p:par>
                              <p:par>
                                <p:cTn id="43" presetID="8" presetClass="emph" presetSubtype="0" repeatCount="indefinite" fill="hold" nodeType="withEffect">
                                  <p:stCondLst>
                                    <p:cond delay="0"/>
                                  </p:stCondLst>
                                  <p:childTnLst>
                                    <p:animRot by="21600000">
                                      <p:cBhvr>
                                        <p:cTn id="44" dur="500" fill="hold"/>
                                        <p:tgtEl>
                                          <p:spTgt spid="21"/>
                                        </p:tgtEl>
                                        <p:attrNameLst>
                                          <p:attrName>r</p:attrName>
                                        </p:attrNameLst>
                                      </p:cBhvr>
                                    </p:animRot>
                                  </p:childTnLst>
                                </p:cTn>
                              </p:par>
                              <p:par>
                                <p:cTn id="45" presetID="0" presetClass="path" presetSubtype="0" repeatCount="indefinite" fill="hold" nodeType="withEffect">
                                  <p:stCondLst>
                                    <p:cond delay="0"/>
                                  </p:stCondLst>
                                  <p:childTnLst>
                                    <p:animMotion origin="layout" path="M -8.33333E-7 -4.81481E-6 L -0.62743 -4.81481E-6 " pathEditMode="relative" rAng="0" ptsTypes="AA">
                                      <p:cBhvr>
                                        <p:cTn id="46" dur="5000" fill="hold"/>
                                        <p:tgtEl>
                                          <p:spTgt spid="2"/>
                                        </p:tgtEl>
                                        <p:attrNameLst>
                                          <p:attrName>ppt_x</p:attrName>
                                          <p:attrName>ppt_y</p:attrName>
                                        </p:attrNameLst>
                                      </p:cBhvr>
                                      <p:rCtr x="-314" y="0"/>
                                    </p:animMotion>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8" presetClass="emph" presetSubtype="0" repeatCount="indefinite" fill="hold" nodeType="withEffect">
                                  <p:stCondLst>
                                    <p:cond delay="0"/>
                                  </p:stCondLst>
                                  <p:childTnLst>
                                    <p:animRot by="21600000">
                                      <p:cBhvr>
                                        <p:cTn id="50" dur="500" fill="hold"/>
                                        <p:tgtEl>
                                          <p:spTgt spid="19"/>
                                        </p:tgtEl>
                                        <p:attrNameLst>
                                          <p:attrName>r</p:attrName>
                                        </p:attrNameLst>
                                      </p:cBhvr>
                                    </p:animRot>
                                  </p:childTnLst>
                                </p:cTn>
                              </p:par>
                              <p:par>
                                <p:cTn id="51" presetID="1" presetClass="exit" presetSubtype="0" fill="hold" grpId="0" nodeType="withEffect">
                                  <p:stCondLst>
                                    <p:cond delay="0"/>
                                  </p:stCondLst>
                                  <p:childTnLst>
                                    <p:set>
                                      <p:cBhvr>
                                        <p:cTn id="52" dur="1" fill="hold">
                                          <p:stCondLst>
                                            <p:cond delay="0"/>
                                          </p:stCondLst>
                                        </p:cTn>
                                        <p:tgtEl>
                                          <p:spTgt spid="28688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8688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286874"/>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86875"/>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9" grpId="0" animBg="1"/>
      <p:bldP spid="286809" grpId="1" animBg="1"/>
      <p:bldP spid="286873" grpId="0"/>
      <p:bldP spid="286874" grpId="0" animBg="1"/>
      <p:bldP spid="286875" grpId="0" animBg="1"/>
      <p:bldP spid="286883" grpId="0"/>
      <p:bldP spid="286884" grpId="0" animBg="1"/>
      <p:bldP spid="166" grpId="0"/>
      <p:bldP spid="1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333500" y="4151313"/>
            <a:ext cx="6478588" cy="1727200"/>
            <a:chOff x="840" y="2795"/>
            <a:chExt cx="4081" cy="1088"/>
          </a:xfrm>
        </p:grpSpPr>
        <p:sp>
          <p:nvSpPr>
            <p:cNvPr id="123030" name="Rectangle 3"/>
            <p:cNvSpPr>
              <a:spLocks noChangeArrowheads="1"/>
            </p:cNvSpPr>
            <p:nvPr/>
          </p:nvSpPr>
          <p:spPr bwMode="auto">
            <a:xfrm>
              <a:off x="1066" y="2795"/>
              <a:ext cx="3629" cy="1088"/>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31" name="Oval 4"/>
            <p:cNvSpPr>
              <a:spLocks noChangeArrowheads="1"/>
            </p:cNvSpPr>
            <p:nvPr/>
          </p:nvSpPr>
          <p:spPr bwMode="auto">
            <a:xfrm>
              <a:off x="840" y="2795"/>
              <a:ext cx="453" cy="10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32" name="Oval 5"/>
            <p:cNvSpPr>
              <a:spLocks noChangeArrowheads="1"/>
            </p:cNvSpPr>
            <p:nvPr/>
          </p:nvSpPr>
          <p:spPr bwMode="auto">
            <a:xfrm>
              <a:off x="4468" y="2795"/>
              <a:ext cx="453" cy="1088"/>
            </a:xfrm>
            <a:prstGeom prst="ellipse">
              <a:avLst/>
            </a:prstGeom>
            <a:solidFill>
              <a:srgbClr val="B2B2B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6"/>
          <p:cNvGrpSpPr>
            <a:grpSpLocks/>
          </p:cNvGrpSpPr>
          <p:nvPr/>
        </p:nvGrpSpPr>
        <p:grpSpPr bwMode="auto">
          <a:xfrm>
            <a:off x="2413000" y="4367213"/>
            <a:ext cx="254000" cy="254000"/>
            <a:chOff x="1893" y="1717"/>
            <a:chExt cx="160" cy="160"/>
          </a:xfrm>
        </p:grpSpPr>
        <p:sp>
          <p:nvSpPr>
            <p:cNvPr id="123028" name="Oval 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9" name="Line 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4" name="Group 9"/>
          <p:cNvGrpSpPr>
            <a:grpSpLocks/>
          </p:cNvGrpSpPr>
          <p:nvPr/>
        </p:nvGrpSpPr>
        <p:grpSpPr bwMode="auto">
          <a:xfrm>
            <a:off x="2413000" y="5086350"/>
            <a:ext cx="254000" cy="254000"/>
            <a:chOff x="1893" y="1717"/>
            <a:chExt cx="160" cy="160"/>
          </a:xfrm>
        </p:grpSpPr>
        <p:sp>
          <p:nvSpPr>
            <p:cNvPr id="123026" name="Oval 1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7" name="Line 1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2"/>
          <p:cNvGrpSpPr>
            <a:grpSpLocks/>
          </p:cNvGrpSpPr>
          <p:nvPr/>
        </p:nvGrpSpPr>
        <p:grpSpPr bwMode="auto">
          <a:xfrm>
            <a:off x="2917825" y="4583113"/>
            <a:ext cx="254000" cy="254000"/>
            <a:chOff x="1893" y="1717"/>
            <a:chExt cx="160" cy="160"/>
          </a:xfrm>
        </p:grpSpPr>
        <p:sp>
          <p:nvSpPr>
            <p:cNvPr id="123024" name="Oval 1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5" name="Line 1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15"/>
          <p:cNvGrpSpPr>
            <a:grpSpLocks/>
          </p:cNvGrpSpPr>
          <p:nvPr/>
        </p:nvGrpSpPr>
        <p:grpSpPr bwMode="auto">
          <a:xfrm>
            <a:off x="2917825" y="5375275"/>
            <a:ext cx="254000" cy="254000"/>
            <a:chOff x="1893" y="1717"/>
            <a:chExt cx="160" cy="160"/>
          </a:xfrm>
        </p:grpSpPr>
        <p:sp>
          <p:nvSpPr>
            <p:cNvPr id="123022" name="Oval 1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3" name="Line 1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8"/>
          <p:cNvGrpSpPr>
            <a:grpSpLocks/>
          </p:cNvGrpSpPr>
          <p:nvPr/>
        </p:nvGrpSpPr>
        <p:grpSpPr bwMode="auto">
          <a:xfrm>
            <a:off x="3276600" y="5014913"/>
            <a:ext cx="254000" cy="254000"/>
            <a:chOff x="1893" y="1717"/>
            <a:chExt cx="160" cy="160"/>
          </a:xfrm>
        </p:grpSpPr>
        <p:sp>
          <p:nvSpPr>
            <p:cNvPr id="123020" name="Oval 1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1" name="Line 2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21"/>
          <p:cNvGrpSpPr>
            <a:grpSpLocks/>
          </p:cNvGrpSpPr>
          <p:nvPr/>
        </p:nvGrpSpPr>
        <p:grpSpPr bwMode="auto">
          <a:xfrm>
            <a:off x="3421063" y="4367213"/>
            <a:ext cx="254000" cy="254000"/>
            <a:chOff x="1893" y="1717"/>
            <a:chExt cx="160" cy="160"/>
          </a:xfrm>
        </p:grpSpPr>
        <p:sp>
          <p:nvSpPr>
            <p:cNvPr id="123018" name="Oval 2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9" name="Line 2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4"/>
          <p:cNvGrpSpPr>
            <a:grpSpLocks/>
          </p:cNvGrpSpPr>
          <p:nvPr/>
        </p:nvGrpSpPr>
        <p:grpSpPr bwMode="auto">
          <a:xfrm>
            <a:off x="3781425" y="4870450"/>
            <a:ext cx="254000" cy="254000"/>
            <a:chOff x="1893" y="1717"/>
            <a:chExt cx="160" cy="160"/>
          </a:xfrm>
        </p:grpSpPr>
        <p:sp>
          <p:nvSpPr>
            <p:cNvPr id="123016" name="Oval 2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7" name="Line 2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27"/>
          <p:cNvGrpSpPr>
            <a:grpSpLocks/>
          </p:cNvGrpSpPr>
          <p:nvPr/>
        </p:nvGrpSpPr>
        <p:grpSpPr bwMode="auto">
          <a:xfrm>
            <a:off x="3708400" y="5303838"/>
            <a:ext cx="254000" cy="254000"/>
            <a:chOff x="1893" y="1717"/>
            <a:chExt cx="160" cy="160"/>
          </a:xfrm>
        </p:grpSpPr>
        <p:sp>
          <p:nvSpPr>
            <p:cNvPr id="123014" name="Oval 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5" name="Line 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30"/>
          <p:cNvGrpSpPr>
            <a:grpSpLocks/>
          </p:cNvGrpSpPr>
          <p:nvPr/>
        </p:nvGrpSpPr>
        <p:grpSpPr bwMode="auto">
          <a:xfrm>
            <a:off x="4068763" y="4438650"/>
            <a:ext cx="254000" cy="254000"/>
            <a:chOff x="1893" y="1717"/>
            <a:chExt cx="160" cy="160"/>
          </a:xfrm>
        </p:grpSpPr>
        <p:sp>
          <p:nvSpPr>
            <p:cNvPr id="123012" name="Oval 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3" name="Line 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 name="Group 33"/>
          <p:cNvGrpSpPr>
            <a:grpSpLocks/>
          </p:cNvGrpSpPr>
          <p:nvPr/>
        </p:nvGrpSpPr>
        <p:grpSpPr bwMode="auto">
          <a:xfrm>
            <a:off x="4357688" y="5159375"/>
            <a:ext cx="254000" cy="254000"/>
            <a:chOff x="1893" y="1717"/>
            <a:chExt cx="160" cy="160"/>
          </a:xfrm>
        </p:grpSpPr>
        <p:sp>
          <p:nvSpPr>
            <p:cNvPr id="123010" name="Oval 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1" name="Line 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36"/>
          <p:cNvGrpSpPr>
            <a:grpSpLocks/>
          </p:cNvGrpSpPr>
          <p:nvPr/>
        </p:nvGrpSpPr>
        <p:grpSpPr bwMode="auto">
          <a:xfrm>
            <a:off x="4645025" y="4511675"/>
            <a:ext cx="254000" cy="254000"/>
            <a:chOff x="1893" y="1717"/>
            <a:chExt cx="160" cy="160"/>
          </a:xfrm>
        </p:grpSpPr>
        <p:sp>
          <p:nvSpPr>
            <p:cNvPr id="123008" name="Oval 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9" name="Line 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39"/>
          <p:cNvGrpSpPr>
            <a:grpSpLocks/>
          </p:cNvGrpSpPr>
          <p:nvPr/>
        </p:nvGrpSpPr>
        <p:grpSpPr bwMode="auto">
          <a:xfrm>
            <a:off x="4789488" y="5086350"/>
            <a:ext cx="254000" cy="254000"/>
            <a:chOff x="1893" y="1717"/>
            <a:chExt cx="160" cy="160"/>
          </a:xfrm>
        </p:grpSpPr>
        <p:sp>
          <p:nvSpPr>
            <p:cNvPr id="123006" name="Oval 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7" name="Line 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42"/>
          <p:cNvGrpSpPr>
            <a:grpSpLocks/>
          </p:cNvGrpSpPr>
          <p:nvPr/>
        </p:nvGrpSpPr>
        <p:grpSpPr bwMode="auto">
          <a:xfrm>
            <a:off x="5294313" y="4583113"/>
            <a:ext cx="254000" cy="254000"/>
            <a:chOff x="1893" y="1717"/>
            <a:chExt cx="160" cy="160"/>
          </a:xfrm>
        </p:grpSpPr>
        <p:sp>
          <p:nvSpPr>
            <p:cNvPr id="123004" name="Oval 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5" name="Line 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45"/>
          <p:cNvGrpSpPr>
            <a:grpSpLocks/>
          </p:cNvGrpSpPr>
          <p:nvPr/>
        </p:nvGrpSpPr>
        <p:grpSpPr bwMode="auto">
          <a:xfrm>
            <a:off x="5294313" y="5375275"/>
            <a:ext cx="254000" cy="254000"/>
            <a:chOff x="1893" y="1717"/>
            <a:chExt cx="160" cy="160"/>
          </a:xfrm>
        </p:grpSpPr>
        <p:sp>
          <p:nvSpPr>
            <p:cNvPr id="123002" name="Oval 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3" name="Line 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7" name="Group 48"/>
          <p:cNvGrpSpPr>
            <a:grpSpLocks/>
          </p:cNvGrpSpPr>
          <p:nvPr/>
        </p:nvGrpSpPr>
        <p:grpSpPr bwMode="auto">
          <a:xfrm>
            <a:off x="5653088" y="5014913"/>
            <a:ext cx="254000" cy="254000"/>
            <a:chOff x="1893" y="1717"/>
            <a:chExt cx="160" cy="160"/>
          </a:xfrm>
        </p:grpSpPr>
        <p:sp>
          <p:nvSpPr>
            <p:cNvPr id="123000" name="Oval 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1" name="Line 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51"/>
          <p:cNvGrpSpPr>
            <a:grpSpLocks/>
          </p:cNvGrpSpPr>
          <p:nvPr/>
        </p:nvGrpSpPr>
        <p:grpSpPr bwMode="auto">
          <a:xfrm>
            <a:off x="5797550" y="4367213"/>
            <a:ext cx="254000" cy="254000"/>
            <a:chOff x="1893" y="1717"/>
            <a:chExt cx="160" cy="160"/>
          </a:xfrm>
        </p:grpSpPr>
        <p:sp>
          <p:nvSpPr>
            <p:cNvPr id="122998" name="Oval 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9" name="Line 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54"/>
          <p:cNvGrpSpPr>
            <a:grpSpLocks/>
          </p:cNvGrpSpPr>
          <p:nvPr/>
        </p:nvGrpSpPr>
        <p:grpSpPr bwMode="auto">
          <a:xfrm>
            <a:off x="6157913" y="4870450"/>
            <a:ext cx="254000" cy="254000"/>
            <a:chOff x="1893" y="1717"/>
            <a:chExt cx="160" cy="160"/>
          </a:xfrm>
        </p:grpSpPr>
        <p:sp>
          <p:nvSpPr>
            <p:cNvPr id="122996" name="Oval 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7" name="Line 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57"/>
          <p:cNvGrpSpPr>
            <a:grpSpLocks/>
          </p:cNvGrpSpPr>
          <p:nvPr/>
        </p:nvGrpSpPr>
        <p:grpSpPr bwMode="auto">
          <a:xfrm>
            <a:off x="6084888" y="5303838"/>
            <a:ext cx="254000" cy="254000"/>
            <a:chOff x="1893" y="1717"/>
            <a:chExt cx="160" cy="160"/>
          </a:xfrm>
        </p:grpSpPr>
        <p:sp>
          <p:nvSpPr>
            <p:cNvPr id="122994" name="Oval 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5" name="Line 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60"/>
          <p:cNvGrpSpPr>
            <a:grpSpLocks/>
          </p:cNvGrpSpPr>
          <p:nvPr/>
        </p:nvGrpSpPr>
        <p:grpSpPr bwMode="auto">
          <a:xfrm>
            <a:off x="6445250" y="4438650"/>
            <a:ext cx="254000" cy="254000"/>
            <a:chOff x="1893" y="1717"/>
            <a:chExt cx="160" cy="160"/>
          </a:xfrm>
        </p:grpSpPr>
        <p:sp>
          <p:nvSpPr>
            <p:cNvPr id="122992" name="Oval 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3" name="Line 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63"/>
          <p:cNvGrpSpPr>
            <a:grpSpLocks/>
          </p:cNvGrpSpPr>
          <p:nvPr/>
        </p:nvGrpSpPr>
        <p:grpSpPr bwMode="auto">
          <a:xfrm>
            <a:off x="6734175" y="5159375"/>
            <a:ext cx="254000" cy="254000"/>
            <a:chOff x="1893" y="1717"/>
            <a:chExt cx="160" cy="160"/>
          </a:xfrm>
        </p:grpSpPr>
        <p:sp>
          <p:nvSpPr>
            <p:cNvPr id="122990" name="Oval 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1" name="Line 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22903" name="Rectangle 66"/>
          <p:cNvSpPr>
            <a:spLocks noChangeArrowheads="1"/>
          </p:cNvSpPr>
          <p:nvPr/>
        </p:nvSpPr>
        <p:spPr bwMode="auto">
          <a:xfrm>
            <a:off x="1692275" y="1508125"/>
            <a:ext cx="5761038" cy="17272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04" name="Oval 67"/>
          <p:cNvSpPr>
            <a:spLocks noChangeArrowheads="1"/>
          </p:cNvSpPr>
          <p:nvPr/>
        </p:nvSpPr>
        <p:spPr bwMode="auto">
          <a:xfrm>
            <a:off x="1333500" y="1508125"/>
            <a:ext cx="719138" cy="17272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05" name="Oval 68"/>
          <p:cNvSpPr>
            <a:spLocks noChangeArrowheads="1"/>
          </p:cNvSpPr>
          <p:nvPr/>
        </p:nvSpPr>
        <p:spPr bwMode="auto">
          <a:xfrm>
            <a:off x="7092950" y="1508125"/>
            <a:ext cx="719138" cy="1727200"/>
          </a:xfrm>
          <a:prstGeom prst="ellipse">
            <a:avLst/>
          </a:prstGeom>
          <a:solidFill>
            <a:srgbClr val="B2B2B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3" name="Group 69"/>
          <p:cNvGrpSpPr>
            <a:grpSpLocks/>
          </p:cNvGrpSpPr>
          <p:nvPr/>
        </p:nvGrpSpPr>
        <p:grpSpPr bwMode="auto">
          <a:xfrm>
            <a:off x="2413000" y="1724025"/>
            <a:ext cx="254000" cy="254000"/>
            <a:chOff x="1893" y="1717"/>
            <a:chExt cx="160" cy="160"/>
          </a:xfrm>
        </p:grpSpPr>
        <p:sp>
          <p:nvSpPr>
            <p:cNvPr id="122988" name="Oval 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9" name="Line 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 name="Group 72"/>
          <p:cNvGrpSpPr>
            <a:grpSpLocks/>
          </p:cNvGrpSpPr>
          <p:nvPr/>
        </p:nvGrpSpPr>
        <p:grpSpPr bwMode="auto">
          <a:xfrm>
            <a:off x="2413000" y="2443163"/>
            <a:ext cx="254000" cy="254000"/>
            <a:chOff x="1893" y="1717"/>
            <a:chExt cx="160" cy="160"/>
          </a:xfrm>
        </p:grpSpPr>
        <p:sp>
          <p:nvSpPr>
            <p:cNvPr id="122986" name="Oval 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7" name="Line 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75"/>
          <p:cNvGrpSpPr>
            <a:grpSpLocks/>
          </p:cNvGrpSpPr>
          <p:nvPr/>
        </p:nvGrpSpPr>
        <p:grpSpPr bwMode="auto">
          <a:xfrm>
            <a:off x="2917825" y="1939925"/>
            <a:ext cx="254000" cy="254000"/>
            <a:chOff x="1893" y="1717"/>
            <a:chExt cx="160" cy="160"/>
          </a:xfrm>
        </p:grpSpPr>
        <p:sp>
          <p:nvSpPr>
            <p:cNvPr id="122984" name="Oval 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5" name="Line 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78"/>
          <p:cNvGrpSpPr>
            <a:grpSpLocks/>
          </p:cNvGrpSpPr>
          <p:nvPr/>
        </p:nvGrpSpPr>
        <p:grpSpPr bwMode="auto">
          <a:xfrm>
            <a:off x="2917825" y="2732088"/>
            <a:ext cx="254000" cy="254000"/>
            <a:chOff x="1893" y="1717"/>
            <a:chExt cx="160" cy="160"/>
          </a:xfrm>
        </p:grpSpPr>
        <p:sp>
          <p:nvSpPr>
            <p:cNvPr id="122982" name="Oval 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3" name="Line 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81"/>
          <p:cNvGrpSpPr>
            <a:grpSpLocks/>
          </p:cNvGrpSpPr>
          <p:nvPr/>
        </p:nvGrpSpPr>
        <p:grpSpPr bwMode="auto">
          <a:xfrm>
            <a:off x="3276600" y="2371725"/>
            <a:ext cx="254000" cy="254000"/>
            <a:chOff x="1893" y="1717"/>
            <a:chExt cx="160" cy="160"/>
          </a:xfrm>
        </p:grpSpPr>
        <p:sp>
          <p:nvSpPr>
            <p:cNvPr id="122980" name="Oval 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1" name="Line 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84"/>
          <p:cNvGrpSpPr>
            <a:grpSpLocks/>
          </p:cNvGrpSpPr>
          <p:nvPr/>
        </p:nvGrpSpPr>
        <p:grpSpPr bwMode="auto">
          <a:xfrm>
            <a:off x="3421063" y="1724025"/>
            <a:ext cx="254000" cy="254000"/>
            <a:chOff x="1893" y="1717"/>
            <a:chExt cx="160" cy="160"/>
          </a:xfrm>
        </p:grpSpPr>
        <p:sp>
          <p:nvSpPr>
            <p:cNvPr id="122978" name="Oval 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9" name="Line 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9" name="Group 87"/>
          <p:cNvGrpSpPr>
            <a:grpSpLocks/>
          </p:cNvGrpSpPr>
          <p:nvPr/>
        </p:nvGrpSpPr>
        <p:grpSpPr bwMode="auto">
          <a:xfrm>
            <a:off x="3781425" y="2227263"/>
            <a:ext cx="254000" cy="254000"/>
            <a:chOff x="1893" y="1717"/>
            <a:chExt cx="160" cy="160"/>
          </a:xfrm>
        </p:grpSpPr>
        <p:sp>
          <p:nvSpPr>
            <p:cNvPr id="122976" name="Oval 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7" name="Line 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0" name="Group 90"/>
          <p:cNvGrpSpPr>
            <a:grpSpLocks/>
          </p:cNvGrpSpPr>
          <p:nvPr/>
        </p:nvGrpSpPr>
        <p:grpSpPr bwMode="auto">
          <a:xfrm>
            <a:off x="3708400" y="2660650"/>
            <a:ext cx="254000" cy="254000"/>
            <a:chOff x="1893" y="1717"/>
            <a:chExt cx="160" cy="160"/>
          </a:xfrm>
        </p:grpSpPr>
        <p:sp>
          <p:nvSpPr>
            <p:cNvPr id="122974" name="Oval 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5" name="Line 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93"/>
          <p:cNvGrpSpPr>
            <a:grpSpLocks/>
          </p:cNvGrpSpPr>
          <p:nvPr/>
        </p:nvGrpSpPr>
        <p:grpSpPr bwMode="auto">
          <a:xfrm>
            <a:off x="4068763" y="1795463"/>
            <a:ext cx="254000" cy="254000"/>
            <a:chOff x="1893" y="1717"/>
            <a:chExt cx="160" cy="160"/>
          </a:xfrm>
        </p:grpSpPr>
        <p:sp>
          <p:nvSpPr>
            <p:cNvPr id="122972" name="Oval 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3" name="Line 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3" name="Group 96"/>
          <p:cNvGrpSpPr>
            <a:grpSpLocks/>
          </p:cNvGrpSpPr>
          <p:nvPr/>
        </p:nvGrpSpPr>
        <p:grpSpPr bwMode="auto">
          <a:xfrm>
            <a:off x="4357688" y="2516188"/>
            <a:ext cx="254000" cy="254000"/>
            <a:chOff x="1893" y="1717"/>
            <a:chExt cx="160" cy="160"/>
          </a:xfrm>
        </p:grpSpPr>
        <p:sp>
          <p:nvSpPr>
            <p:cNvPr id="122970" name="Oval 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1" name="Line 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4" name="Group 99"/>
          <p:cNvGrpSpPr>
            <a:grpSpLocks/>
          </p:cNvGrpSpPr>
          <p:nvPr/>
        </p:nvGrpSpPr>
        <p:grpSpPr bwMode="auto">
          <a:xfrm>
            <a:off x="4645025" y="1868488"/>
            <a:ext cx="254000" cy="254000"/>
            <a:chOff x="1893" y="1717"/>
            <a:chExt cx="160" cy="160"/>
          </a:xfrm>
        </p:grpSpPr>
        <p:sp>
          <p:nvSpPr>
            <p:cNvPr id="122968" name="Oval 1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9" name="Line 1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5" name="Group 102"/>
          <p:cNvGrpSpPr>
            <a:grpSpLocks/>
          </p:cNvGrpSpPr>
          <p:nvPr/>
        </p:nvGrpSpPr>
        <p:grpSpPr bwMode="auto">
          <a:xfrm>
            <a:off x="4789488" y="2443163"/>
            <a:ext cx="254000" cy="254000"/>
            <a:chOff x="1893" y="1717"/>
            <a:chExt cx="160" cy="160"/>
          </a:xfrm>
        </p:grpSpPr>
        <p:sp>
          <p:nvSpPr>
            <p:cNvPr id="122966" name="Oval 1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7" name="Line 1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6" name="Group 105"/>
          <p:cNvGrpSpPr>
            <a:grpSpLocks/>
          </p:cNvGrpSpPr>
          <p:nvPr/>
        </p:nvGrpSpPr>
        <p:grpSpPr bwMode="auto">
          <a:xfrm>
            <a:off x="5294313" y="1939925"/>
            <a:ext cx="254000" cy="254000"/>
            <a:chOff x="1893" y="1717"/>
            <a:chExt cx="160" cy="160"/>
          </a:xfrm>
        </p:grpSpPr>
        <p:sp>
          <p:nvSpPr>
            <p:cNvPr id="122964" name="Oval 1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5" name="Line 1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7" name="Group 108"/>
          <p:cNvGrpSpPr>
            <a:grpSpLocks/>
          </p:cNvGrpSpPr>
          <p:nvPr/>
        </p:nvGrpSpPr>
        <p:grpSpPr bwMode="auto">
          <a:xfrm>
            <a:off x="5294313" y="2732088"/>
            <a:ext cx="254000" cy="254000"/>
            <a:chOff x="1893" y="1717"/>
            <a:chExt cx="160" cy="160"/>
          </a:xfrm>
        </p:grpSpPr>
        <p:sp>
          <p:nvSpPr>
            <p:cNvPr id="122962" name="Oval 1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3" name="Line 1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8" name="Group 111"/>
          <p:cNvGrpSpPr>
            <a:grpSpLocks/>
          </p:cNvGrpSpPr>
          <p:nvPr/>
        </p:nvGrpSpPr>
        <p:grpSpPr bwMode="auto">
          <a:xfrm>
            <a:off x="5653088" y="2371725"/>
            <a:ext cx="254000" cy="254000"/>
            <a:chOff x="1893" y="1717"/>
            <a:chExt cx="160" cy="160"/>
          </a:xfrm>
        </p:grpSpPr>
        <p:sp>
          <p:nvSpPr>
            <p:cNvPr id="122960" name="Oval 1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1" name="Line 1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9" name="Group 114"/>
          <p:cNvGrpSpPr>
            <a:grpSpLocks/>
          </p:cNvGrpSpPr>
          <p:nvPr/>
        </p:nvGrpSpPr>
        <p:grpSpPr bwMode="auto">
          <a:xfrm>
            <a:off x="5797550" y="1724025"/>
            <a:ext cx="254000" cy="254000"/>
            <a:chOff x="1893" y="1717"/>
            <a:chExt cx="160" cy="160"/>
          </a:xfrm>
        </p:grpSpPr>
        <p:sp>
          <p:nvSpPr>
            <p:cNvPr id="122958" name="Oval 1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9" name="Line 1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0" name="Group 117"/>
          <p:cNvGrpSpPr>
            <a:grpSpLocks/>
          </p:cNvGrpSpPr>
          <p:nvPr/>
        </p:nvGrpSpPr>
        <p:grpSpPr bwMode="auto">
          <a:xfrm>
            <a:off x="6157913" y="2227263"/>
            <a:ext cx="254000" cy="254000"/>
            <a:chOff x="1893" y="1717"/>
            <a:chExt cx="160" cy="160"/>
          </a:xfrm>
        </p:grpSpPr>
        <p:sp>
          <p:nvSpPr>
            <p:cNvPr id="122956" name="Oval 1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7" name="Line 1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1" name="Group 120"/>
          <p:cNvGrpSpPr>
            <a:grpSpLocks/>
          </p:cNvGrpSpPr>
          <p:nvPr/>
        </p:nvGrpSpPr>
        <p:grpSpPr bwMode="auto">
          <a:xfrm>
            <a:off x="6084888" y="2660650"/>
            <a:ext cx="254000" cy="254000"/>
            <a:chOff x="1893" y="1717"/>
            <a:chExt cx="160" cy="160"/>
          </a:xfrm>
        </p:grpSpPr>
        <p:sp>
          <p:nvSpPr>
            <p:cNvPr id="122954" name="Oval 1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5" name="Line 1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2" name="Group 123"/>
          <p:cNvGrpSpPr>
            <a:grpSpLocks/>
          </p:cNvGrpSpPr>
          <p:nvPr/>
        </p:nvGrpSpPr>
        <p:grpSpPr bwMode="auto">
          <a:xfrm>
            <a:off x="6445250" y="1795463"/>
            <a:ext cx="254000" cy="254000"/>
            <a:chOff x="1893" y="1717"/>
            <a:chExt cx="160" cy="160"/>
          </a:xfrm>
        </p:grpSpPr>
        <p:sp>
          <p:nvSpPr>
            <p:cNvPr id="122952" name="Oval 1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3" name="Line 1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3" name="Group 126"/>
          <p:cNvGrpSpPr>
            <a:grpSpLocks/>
          </p:cNvGrpSpPr>
          <p:nvPr/>
        </p:nvGrpSpPr>
        <p:grpSpPr bwMode="auto">
          <a:xfrm>
            <a:off x="6734175" y="2516188"/>
            <a:ext cx="254000" cy="254000"/>
            <a:chOff x="1893" y="1717"/>
            <a:chExt cx="160" cy="160"/>
          </a:xfrm>
        </p:grpSpPr>
        <p:sp>
          <p:nvSpPr>
            <p:cNvPr id="122950" name="Oval 12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1" name="Line 12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22926" name="Text Box 129"/>
          <p:cNvSpPr txBox="1">
            <a:spLocks noChangeArrowheads="1"/>
          </p:cNvSpPr>
          <p:nvPr/>
        </p:nvSpPr>
        <p:spPr bwMode="auto">
          <a:xfrm>
            <a:off x="2987675" y="788988"/>
            <a:ext cx="33845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rPr>
              <a:t>Corriente continua</a:t>
            </a:r>
          </a:p>
        </p:txBody>
      </p:sp>
      <p:sp>
        <p:nvSpPr>
          <p:cNvPr id="133250" name="Text Box 130"/>
          <p:cNvSpPr txBox="1">
            <a:spLocks noChangeArrowheads="1"/>
          </p:cNvSpPr>
          <p:nvPr/>
        </p:nvSpPr>
        <p:spPr bwMode="auto">
          <a:xfrm>
            <a:off x="2987675" y="3430588"/>
            <a:ext cx="33845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rPr>
              <a:t>Corriente alterna</a:t>
            </a:r>
          </a:p>
        </p:txBody>
      </p:sp>
      <p:grpSp>
        <p:nvGrpSpPr>
          <p:cNvPr id="122884" name="Group 146"/>
          <p:cNvGrpSpPr>
            <a:grpSpLocks/>
          </p:cNvGrpSpPr>
          <p:nvPr/>
        </p:nvGrpSpPr>
        <p:grpSpPr bwMode="auto">
          <a:xfrm>
            <a:off x="1449388" y="4410075"/>
            <a:ext cx="6567487" cy="1098550"/>
            <a:chOff x="913" y="2958"/>
            <a:chExt cx="4137" cy="692"/>
          </a:xfrm>
        </p:grpSpPr>
        <p:grpSp>
          <p:nvGrpSpPr>
            <p:cNvPr id="122885" name="Group 136"/>
            <p:cNvGrpSpPr>
              <a:grpSpLocks/>
            </p:cNvGrpSpPr>
            <p:nvPr/>
          </p:nvGrpSpPr>
          <p:grpSpPr bwMode="auto">
            <a:xfrm>
              <a:off x="4544" y="3113"/>
              <a:ext cx="506" cy="442"/>
              <a:chOff x="4544" y="2226"/>
              <a:chExt cx="506" cy="442"/>
            </a:xfrm>
          </p:grpSpPr>
          <p:sp>
            <p:nvSpPr>
              <p:cNvPr id="122948" name="Oval 13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9" name="Text Box 135"/>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grpSp>
          <p:nvGrpSpPr>
            <p:cNvPr id="122886" name="Group 138"/>
            <p:cNvGrpSpPr>
              <a:grpSpLocks/>
            </p:cNvGrpSpPr>
            <p:nvPr/>
          </p:nvGrpSpPr>
          <p:grpSpPr bwMode="auto">
            <a:xfrm>
              <a:off x="913" y="2958"/>
              <a:ext cx="352" cy="692"/>
              <a:chOff x="909" y="2066"/>
              <a:chExt cx="352" cy="692"/>
            </a:xfrm>
          </p:grpSpPr>
          <p:sp>
            <p:nvSpPr>
              <p:cNvPr id="122946" name="Oval 131"/>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7" name="Text Box 137"/>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grpSp>
        <p:nvGrpSpPr>
          <p:cNvPr id="122887" name="Group 147"/>
          <p:cNvGrpSpPr>
            <a:grpSpLocks/>
          </p:cNvGrpSpPr>
          <p:nvPr/>
        </p:nvGrpSpPr>
        <p:grpSpPr bwMode="auto">
          <a:xfrm>
            <a:off x="1449388" y="4395788"/>
            <a:ext cx="6318250" cy="1098550"/>
            <a:chOff x="913" y="2949"/>
            <a:chExt cx="3980" cy="692"/>
          </a:xfrm>
        </p:grpSpPr>
        <p:grpSp>
          <p:nvGrpSpPr>
            <p:cNvPr id="122888" name="Group 139"/>
            <p:cNvGrpSpPr>
              <a:grpSpLocks/>
            </p:cNvGrpSpPr>
            <p:nvPr/>
          </p:nvGrpSpPr>
          <p:grpSpPr bwMode="auto">
            <a:xfrm>
              <a:off x="4541" y="2949"/>
              <a:ext cx="352" cy="692"/>
              <a:chOff x="909" y="2066"/>
              <a:chExt cx="352" cy="692"/>
            </a:xfrm>
          </p:grpSpPr>
          <p:sp>
            <p:nvSpPr>
              <p:cNvPr id="122942" name="Oval 140"/>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3" name="Text Box 141"/>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nvGrpSpPr>
            <p:cNvPr id="122889" name="Group 142"/>
            <p:cNvGrpSpPr>
              <a:grpSpLocks/>
            </p:cNvGrpSpPr>
            <p:nvPr/>
          </p:nvGrpSpPr>
          <p:grpSpPr bwMode="auto">
            <a:xfrm>
              <a:off x="913" y="3114"/>
              <a:ext cx="506" cy="442"/>
              <a:chOff x="4544" y="2226"/>
              <a:chExt cx="506" cy="442"/>
            </a:xfrm>
          </p:grpSpPr>
          <p:sp>
            <p:nvSpPr>
              <p:cNvPr id="122940" name="Oval 14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1" name="Text Box 144"/>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grpSp>
      <p:grpSp>
        <p:nvGrpSpPr>
          <p:cNvPr id="122890" name="Group 149"/>
          <p:cNvGrpSpPr>
            <a:grpSpLocks/>
          </p:cNvGrpSpPr>
          <p:nvPr/>
        </p:nvGrpSpPr>
        <p:grpSpPr bwMode="auto">
          <a:xfrm>
            <a:off x="1470025" y="1744663"/>
            <a:ext cx="558800" cy="1098550"/>
            <a:chOff x="909" y="2066"/>
            <a:chExt cx="352" cy="692"/>
          </a:xfrm>
        </p:grpSpPr>
        <p:sp>
          <p:nvSpPr>
            <p:cNvPr id="122936" name="Oval 150"/>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37" name="Text Box 151"/>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nvGrpSpPr>
          <p:cNvPr id="122891" name="Group 152"/>
          <p:cNvGrpSpPr>
            <a:grpSpLocks/>
          </p:cNvGrpSpPr>
          <p:nvPr/>
        </p:nvGrpSpPr>
        <p:grpSpPr bwMode="auto">
          <a:xfrm>
            <a:off x="7212013" y="1993900"/>
            <a:ext cx="803275" cy="701675"/>
            <a:chOff x="4544" y="2226"/>
            <a:chExt cx="506" cy="442"/>
          </a:xfrm>
        </p:grpSpPr>
        <p:sp>
          <p:nvSpPr>
            <p:cNvPr id="122934" name="Oval 15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35" name="Text Box 154"/>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sp>
        <p:nvSpPr>
          <p:cNvPr id="133275" name="Text Box 155"/>
          <p:cNvSpPr txBox="1">
            <a:spLocks noChangeArrowheads="1"/>
          </p:cNvSpPr>
          <p:nvPr/>
        </p:nvSpPr>
        <p:spPr bwMode="auto">
          <a:xfrm>
            <a:off x="2695575" y="6162675"/>
            <a:ext cx="3810000" cy="434975"/>
          </a:xfrm>
          <a:prstGeom prst="rect">
            <a:avLst/>
          </a:prstGeom>
          <a:solidFill>
            <a:schemeClr val="bg1"/>
          </a:solidFill>
          <a:ln w="12700">
            <a:solidFill>
              <a:schemeClr val="tx2"/>
            </a:solid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f = 50 Hz (CEE) ; f = 60 Hz (USA)</a:t>
            </a:r>
          </a:p>
        </p:txBody>
      </p:sp>
      <p:sp>
        <p:nvSpPr>
          <p:cNvPr id="122933" name="151 CuadroTexto"/>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800" b="1">
                <a:solidFill>
                  <a:srgbClr val="FFFFFF"/>
                </a:solidFill>
              </a:rPr>
              <a:t>TIPOS DE CORRIENTES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0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0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0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0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8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8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8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8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repeatCount="indefinite" fill="hold" nodeType="clickEffect">
                                  <p:stCondLst>
                                    <p:cond delay="0"/>
                                  </p:stCondLst>
                                  <p:childTnLst>
                                    <p:animMotion origin="layout" path="M -4.72222E-6 -2.22222E-6 L -0.0394 -2.22222E-6 " pathEditMode="relative" rAng="0" ptsTypes="AA">
                                      <p:cBhvr>
                                        <p:cTn id="48" dur="8000" spd="-100000" fill="hold"/>
                                        <p:tgtEl>
                                          <p:spTgt spid="25"/>
                                        </p:tgtEl>
                                        <p:attrNameLst>
                                          <p:attrName>ppt_x</p:attrName>
                                          <p:attrName>ppt_y</p:attrName>
                                        </p:attrNameLst>
                                      </p:cBhvr>
                                      <p:rCtr x="0" y="0"/>
                                    </p:animMotion>
                                  </p:childTnLst>
                                </p:cTn>
                              </p:par>
                              <p:par>
                                <p:cTn id="49" presetID="0" presetClass="path" presetSubtype="0" repeatCount="indefinite" fill="hold" nodeType="withEffect">
                                  <p:stCondLst>
                                    <p:cond delay="0"/>
                                  </p:stCondLst>
                                  <p:childTnLst>
                                    <p:animMotion origin="layout" path="M -4.72222E-6 -2.22222E-6 L -0.0394 -2.22222E-6 " pathEditMode="relative" rAng="0" ptsTypes="AA">
                                      <p:cBhvr>
                                        <p:cTn id="50" dur="8000" spd="-100000" fill="hold"/>
                                        <p:tgtEl>
                                          <p:spTgt spid="24"/>
                                        </p:tgtEl>
                                        <p:attrNameLst>
                                          <p:attrName>ppt_x</p:attrName>
                                          <p:attrName>ppt_y</p:attrName>
                                        </p:attrNameLst>
                                      </p:cBhvr>
                                      <p:rCtr x="0" y="0"/>
                                    </p:animMotion>
                                  </p:childTnLst>
                                </p:cTn>
                              </p:par>
                              <p:par>
                                <p:cTn id="51" presetID="0" presetClass="path" presetSubtype="0" repeatCount="indefinite" fill="hold" nodeType="withEffect">
                                  <p:stCondLst>
                                    <p:cond delay="0"/>
                                  </p:stCondLst>
                                  <p:childTnLst>
                                    <p:animMotion origin="layout" path="M -4.72222E-6 -2.22222E-6 L -0.0394 -2.22222E-6 " pathEditMode="relative" rAng="0" ptsTypes="AA">
                                      <p:cBhvr>
                                        <p:cTn id="52" dur="8000" spd="-100000" fill="hold"/>
                                        <p:tgtEl>
                                          <p:spTgt spid="26"/>
                                        </p:tgtEl>
                                        <p:attrNameLst>
                                          <p:attrName>ppt_x</p:attrName>
                                          <p:attrName>ppt_y</p:attrName>
                                        </p:attrNameLst>
                                      </p:cBhvr>
                                      <p:rCtr x="0" y="0"/>
                                    </p:animMotion>
                                  </p:childTnLst>
                                </p:cTn>
                              </p:par>
                              <p:par>
                                <p:cTn id="53" presetID="0" presetClass="path" presetSubtype="0" repeatCount="indefinite" fill="hold" nodeType="withEffect">
                                  <p:stCondLst>
                                    <p:cond delay="0"/>
                                  </p:stCondLst>
                                  <p:childTnLst>
                                    <p:animMotion origin="layout" path="M -4.72222E-6 -2.22222E-6 L -0.0394 -2.22222E-6 " pathEditMode="relative" rAng="0" ptsTypes="AA">
                                      <p:cBhvr>
                                        <p:cTn id="54" dur="8000" spd="-100000" fill="hold"/>
                                        <p:tgtEl>
                                          <p:spTgt spid="122880"/>
                                        </p:tgtEl>
                                        <p:attrNameLst>
                                          <p:attrName>ppt_x</p:attrName>
                                          <p:attrName>ppt_y</p:attrName>
                                        </p:attrNameLst>
                                      </p:cBhvr>
                                      <p:rCtr x="0" y="0"/>
                                    </p:animMotion>
                                  </p:childTnLst>
                                </p:cTn>
                              </p:par>
                              <p:par>
                                <p:cTn id="55" presetID="0" presetClass="path" presetSubtype="0" repeatCount="indefinite" fill="hold" nodeType="withEffect">
                                  <p:stCondLst>
                                    <p:cond delay="0"/>
                                  </p:stCondLst>
                                  <p:childTnLst>
                                    <p:animMotion origin="layout" path="M -4.72222E-6 -2.22222E-6 L -0.0394 -2.22222E-6 " pathEditMode="relative" rAng="0" ptsTypes="AA">
                                      <p:cBhvr>
                                        <p:cTn id="56" dur="8000" spd="-100000" fill="hold"/>
                                        <p:tgtEl>
                                          <p:spTgt spid="27"/>
                                        </p:tgtEl>
                                        <p:attrNameLst>
                                          <p:attrName>ppt_x</p:attrName>
                                          <p:attrName>ppt_y</p:attrName>
                                        </p:attrNameLst>
                                      </p:cBhvr>
                                      <p:rCtr x="0" y="0"/>
                                    </p:animMotion>
                                  </p:childTnLst>
                                </p:cTn>
                              </p:par>
                              <p:par>
                                <p:cTn id="57" presetID="0" presetClass="path" presetSubtype="0" repeatCount="indefinite" fill="hold" nodeType="withEffect">
                                  <p:stCondLst>
                                    <p:cond delay="0"/>
                                  </p:stCondLst>
                                  <p:childTnLst>
                                    <p:animMotion origin="layout" path="M -4.72222E-6 -2.22222E-6 L -0.0394 -2.22222E-6 " pathEditMode="relative" rAng="0" ptsTypes="AA">
                                      <p:cBhvr>
                                        <p:cTn id="58" dur="8000" spd="-100000" fill="hold"/>
                                        <p:tgtEl>
                                          <p:spTgt spid="30"/>
                                        </p:tgtEl>
                                        <p:attrNameLst>
                                          <p:attrName>ppt_x</p:attrName>
                                          <p:attrName>ppt_y</p:attrName>
                                        </p:attrNameLst>
                                      </p:cBhvr>
                                      <p:rCtr x="0" y="0"/>
                                    </p:animMotion>
                                  </p:childTnLst>
                                </p:cTn>
                              </p:par>
                              <p:par>
                                <p:cTn id="59" presetID="0" presetClass="path" presetSubtype="0" repeatCount="indefinite" fill="hold" nodeType="withEffect">
                                  <p:stCondLst>
                                    <p:cond delay="0"/>
                                  </p:stCondLst>
                                  <p:childTnLst>
                                    <p:animMotion origin="layout" path="M -4.72222E-6 -2.22222E-6 L -0.0394 -2.22222E-6 " pathEditMode="relative" rAng="0" ptsTypes="AA">
                                      <p:cBhvr>
                                        <p:cTn id="60" dur="8000" spd="-100000" fill="hold"/>
                                        <p:tgtEl>
                                          <p:spTgt spid="28"/>
                                        </p:tgtEl>
                                        <p:attrNameLst>
                                          <p:attrName>ppt_x</p:attrName>
                                          <p:attrName>ppt_y</p:attrName>
                                        </p:attrNameLst>
                                      </p:cBhvr>
                                      <p:rCtr x="0" y="0"/>
                                    </p:animMotion>
                                  </p:childTnLst>
                                </p:cTn>
                              </p:par>
                              <p:par>
                                <p:cTn id="61" presetID="0" presetClass="path" presetSubtype="0" repeatCount="indefinite" fill="hold" nodeType="withEffect">
                                  <p:stCondLst>
                                    <p:cond delay="0"/>
                                  </p:stCondLst>
                                  <p:childTnLst>
                                    <p:animMotion origin="layout" path="M -4.72222E-6 -2.22222E-6 L -0.0394 -2.22222E-6 " pathEditMode="relative" rAng="0" ptsTypes="AA">
                                      <p:cBhvr>
                                        <p:cTn id="62" dur="8000" spd="-100000" fill="hold"/>
                                        <p:tgtEl>
                                          <p:spTgt spid="29"/>
                                        </p:tgtEl>
                                        <p:attrNameLst>
                                          <p:attrName>ppt_x</p:attrName>
                                          <p:attrName>ppt_y</p:attrName>
                                        </p:attrNameLst>
                                      </p:cBhvr>
                                      <p:rCtr x="0" y="0"/>
                                    </p:animMotion>
                                  </p:childTnLst>
                                </p:cTn>
                              </p:par>
                              <p:par>
                                <p:cTn id="63" presetID="0" presetClass="path" presetSubtype="0" repeatCount="indefinite" fill="hold" nodeType="withEffect">
                                  <p:stCondLst>
                                    <p:cond delay="0"/>
                                  </p:stCondLst>
                                  <p:childTnLst>
                                    <p:animMotion origin="layout" path="M -4.72222E-6 -2.22222E-6 L -0.0394 -2.22222E-6 " pathEditMode="relative" rAng="0" ptsTypes="AA">
                                      <p:cBhvr>
                                        <p:cTn id="64" dur="8000" spd="-100000" fill="hold"/>
                                        <p:tgtEl>
                                          <p:spTgt spid="31"/>
                                        </p:tgtEl>
                                        <p:attrNameLst>
                                          <p:attrName>ppt_x</p:attrName>
                                          <p:attrName>ppt_y</p:attrName>
                                        </p:attrNameLst>
                                      </p:cBhvr>
                                      <p:rCtr x="0" y="0"/>
                                    </p:animMotion>
                                  </p:childTnLst>
                                </p:cTn>
                              </p:par>
                              <p:par>
                                <p:cTn id="65" presetID="0" presetClass="path" presetSubtype="0" repeatCount="indefinite" fill="hold" nodeType="withEffect">
                                  <p:stCondLst>
                                    <p:cond delay="0"/>
                                  </p:stCondLst>
                                  <p:childTnLst>
                                    <p:animMotion origin="layout" path="M -4.72222E-6 -2.22222E-6 L -0.0394 -2.22222E-6 " pathEditMode="relative" rAng="0" ptsTypes="AA">
                                      <p:cBhvr>
                                        <p:cTn id="66" dur="8000" spd="-100000" fill="hold"/>
                                        <p:tgtEl>
                                          <p:spTgt spid="123033"/>
                                        </p:tgtEl>
                                        <p:attrNameLst>
                                          <p:attrName>ppt_x</p:attrName>
                                          <p:attrName>ppt_y</p:attrName>
                                        </p:attrNameLst>
                                      </p:cBhvr>
                                      <p:rCtr x="0" y="0"/>
                                    </p:animMotion>
                                  </p:childTnLst>
                                </p:cTn>
                              </p:par>
                              <p:par>
                                <p:cTn id="67" presetID="0" presetClass="path" presetSubtype="0" repeatCount="indefinite" fill="hold" nodeType="withEffect">
                                  <p:stCondLst>
                                    <p:cond delay="0"/>
                                  </p:stCondLst>
                                  <p:childTnLst>
                                    <p:animMotion origin="layout" path="M -4.72222E-6 -2.22222E-6 L -0.0394 -2.22222E-6 " pathEditMode="relative" rAng="0" ptsTypes="AA">
                                      <p:cBhvr>
                                        <p:cTn id="68" dur="8000" spd="-100000" fill="hold"/>
                                        <p:tgtEl>
                                          <p:spTgt spid="123039"/>
                                        </p:tgtEl>
                                        <p:attrNameLst>
                                          <p:attrName>ppt_x</p:attrName>
                                          <p:attrName>ppt_y</p:attrName>
                                        </p:attrNameLst>
                                      </p:cBhvr>
                                      <p:rCtr x="0" y="0"/>
                                    </p:animMotion>
                                  </p:childTnLst>
                                </p:cTn>
                              </p:par>
                              <p:par>
                                <p:cTn id="69" presetID="0" presetClass="path" presetSubtype="0" repeatCount="indefinite" fill="hold" nodeType="withEffect">
                                  <p:stCondLst>
                                    <p:cond delay="0"/>
                                  </p:stCondLst>
                                  <p:childTnLst>
                                    <p:animMotion origin="layout" path="M -4.72222E-6 -2.22222E-6 L -0.0394 -2.22222E-6 " pathEditMode="relative" rAng="0" ptsTypes="AA">
                                      <p:cBhvr>
                                        <p:cTn id="70" dur="8000" spd="-100000" fill="hold"/>
                                        <p:tgtEl>
                                          <p:spTgt spid="123037"/>
                                        </p:tgtEl>
                                        <p:attrNameLst>
                                          <p:attrName>ppt_x</p:attrName>
                                          <p:attrName>ppt_y</p:attrName>
                                        </p:attrNameLst>
                                      </p:cBhvr>
                                      <p:rCtr x="0" y="0"/>
                                    </p:animMotion>
                                  </p:childTnLst>
                                </p:cTn>
                              </p:par>
                              <p:par>
                                <p:cTn id="71" presetID="0" presetClass="path" presetSubtype="0" repeatCount="indefinite" fill="hold" nodeType="withEffect">
                                  <p:stCondLst>
                                    <p:cond delay="0"/>
                                  </p:stCondLst>
                                  <p:childTnLst>
                                    <p:animMotion origin="layout" path="M -4.72222E-6 -2.22222E-6 L -0.0394 -2.22222E-6 " pathEditMode="relative" rAng="0" ptsTypes="AA">
                                      <p:cBhvr>
                                        <p:cTn id="72" dur="8000" spd="-100000" fill="hold"/>
                                        <p:tgtEl>
                                          <p:spTgt spid="123035"/>
                                        </p:tgtEl>
                                        <p:attrNameLst>
                                          <p:attrName>ppt_x</p:attrName>
                                          <p:attrName>ppt_y</p:attrName>
                                        </p:attrNameLst>
                                      </p:cBhvr>
                                      <p:rCtr x="0" y="0"/>
                                    </p:animMotion>
                                  </p:childTnLst>
                                </p:cTn>
                              </p:par>
                              <p:par>
                                <p:cTn id="73" presetID="0" presetClass="path" presetSubtype="0" repeatCount="indefinite" fill="hold" nodeType="withEffect">
                                  <p:stCondLst>
                                    <p:cond delay="0"/>
                                  </p:stCondLst>
                                  <p:childTnLst>
                                    <p:animMotion origin="layout" path="M -4.72222E-6 -2.22222E-6 L -0.0394 -2.22222E-6 " pathEditMode="relative" rAng="0" ptsTypes="AA">
                                      <p:cBhvr>
                                        <p:cTn id="74" dur="8000" spd="-100000" fill="hold"/>
                                        <p:tgtEl>
                                          <p:spTgt spid="122883"/>
                                        </p:tgtEl>
                                        <p:attrNameLst>
                                          <p:attrName>ppt_x</p:attrName>
                                          <p:attrName>ppt_y</p:attrName>
                                        </p:attrNameLst>
                                      </p:cBhvr>
                                      <p:rCtr x="0" y="0"/>
                                    </p:animMotion>
                                  </p:childTnLst>
                                </p:cTn>
                              </p:par>
                              <p:par>
                                <p:cTn id="75" presetID="0" presetClass="path" presetSubtype="0" repeatCount="indefinite" fill="hold" nodeType="withEffect">
                                  <p:stCondLst>
                                    <p:cond delay="0"/>
                                  </p:stCondLst>
                                  <p:childTnLst>
                                    <p:animMotion origin="layout" path="M -4.72222E-6 -2.22222E-6 L -0.0394 -2.22222E-6 " pathEditMode="relative" rAng="0" ptsTypes="AA">
                                      <p:cBhvr>
                                        <p:cTn id="76" dur="8000" spd="-100000" fill="hold"/>
                                        <p:tgtEl>
                                          <p:spTgt spid="123036"/>
                                        </p:tgtEl>
                                        <p:attrNameLst>
                                          <p:attrName>ppt_x</p:attrName>
                                          <p:attrName>ppt_y</p:attrName>
                                        </p:attrNameLst>
                                      </p:cBhvr>
                                      <p:rCtr x="0" y="0"/>
                                    </p:animMotion>
                                  </p:childTnLst>
                                </p:cTn>
                              </p:par>
                              <p:par>
                                <p:cTn id="77" presetID="0" presetClass="path" presetSubtype="0" repeatCount="indefinite" fill="hold" nodeType="withEffect">
                                  <p:stCondLst>
                                    <p:cond delay="0"/>
                                  </p:stCondLst>
                                  <p:childTnLst>
                                    <p:animMotion origin="layout" path="M -4.72222E-6 -2.22222E-6 L -0.0394 -2.22222E-6 " pathEditMode="relative" rAng="0" ptsTypes="AA">
                                      <p:cBhvr>
                                        <p:cTn id="78" dur="8000" spd="-100000" fill="hold"/>
                                        <p:tgtEl>
                                          <p:spTgt spid="123034"/>
                                        </p:tgtEl>
                                        <p:attrNameLst>
                                          <p:attrName>ppt_x</p:attrName>
                                          <p:attrName>ppt_y</p:attrName>
                                        </p:attrNameLst>
                                      </p:cBhvr>
                                      <p:rCtr x="0" y="0"/>
                                    </p:animMotion>
                                  </p:childTnLst>
                                </p:cTn>
                              </p:par>
                              <p:par>
                                <p:cTn id="79" presetID="0" presetClass="path" presetSubtype="0" repeatCount="indefinite" fill="hold" nodeType="withEffect">
                                  <p:stCondLst>
                                    <p:cond delay="0"/>
                                  </p:stCondLst>
                                  <p:childTnLst>
                                    <p:animMotion origin="layout" path="M -4.72222E-6 -2.22222E-6 L -0.0394 -2.22222E-6 " pathEditMode="relative" rAng="0" ptsTypes="AA">
                                      <p:cBhvr>
                                        <p:cTn id="80" dur="8000" spd="-100000" fill="hold"/>
                                        <p:tgtEl>
                                          <p:spTgt spid="123038"/>
                                        </p:tgtEl>
                                        <p:attrNameLst>
                                          <p:attrName>ppt_x</p:attrName>
                                          <p:attrName>ppt_y</p:attrName>
                                        </p:attrNameLst>
                                      </p:cBhvr>
                                      <p:rCtr x="0" y="0"/>
                                    </p:animMotion>
                                  </p:childTnLst>
                                </p:cTn>
                              </p:par>
                              <p:par>
                                <p:cTn id="81" presetID="0" presetClass="path" presetSubtype="0" repeatCount="indefinite" fill="hold" nodeType="withEffect">
                                  <p:stCondLst>
                                    <p:cond delay="0"/>
                                  </p:stCondLst>
                                  <p:childTnLst>
                                    <p:animMotion origin="layout" path="M -4.72222E-6 -2.22222E-6 L -0.0394 -2.22222E-6 " pathEditMode="relative" rAng="0" ptsTypes="AA">
                                      <p:cBhvr>
                                        <p:cTn id="82" dur="8000" spd="-100000" fill="hold"/>
                                        <p:tgtEl>
                                          <p:spTgt spid="23"/>
                                        </p:tgtEl>
                                        <p:attrNameLst>
                                          <p:attrName>ppt_x</p:attrName>
                                          <p:attrName>ppt_y</p:attrName>
                                        </p:attrNameLst>
                                      </p:cBhvr>
                                      <p:rCtr x="0" y="0"/>
                                    </p:animMotion>
                                  </p:childTnLst>
                                </p:cTn>
                              </p:par>
                              <p:par>
                                <p:cTn id="83" presetID="0" presetClass="path" presetSubtype="0" repeatCount="indefinite" fill="hold" nodeType="withEffect">
                                  <p:stCondLst>
                                    <p:cond delay="0"/>
                                  </p:stCondLst>
                                  <p:childTnLst>
                                    <p:animMotion origin="layout" path="M -4.72222E-6 -2.22222E-6 L -0.0394 -2.22222E-6 " pathEditMode="relative" rAng="0" ptsTypes="AA">
                                      <p:cBhvr>
                                        <p:cTn id="84" dur="8000" spd="-100000" fill="hold"/>
                                        <p:tgtEl>
                                          <p:spTgt spid="122881"/>
                                        </p:tgtEl>
                                        <p:attrNameLst>
                                          <p:attrName>ppt_x</p:attrName>
                                          <p:attrName>ppt_y</p:attrName>
                                        </p:attrNameLst>
                                      </p:cBhvr>
                                      <p:rCtr x="0" y="0"/>
                                    </p:animMotion>
                                  </p:childTnLst>
                                </p:cTn>
                              </p:par>
                              <p:par>
                                <p:cTn id="85" presetID="0" presetClass="path" presetSubtype="0" repeatCount="indefinite" fill="hold" nodeType="withEffect">
                                  <p:stCondLst>
                                    <p:cond delay="0"/>
                                  </p:stCondLst>
                                  <p:childTnLst>
                                    <p:animMotion origin="layout" path="M -4.72222E-6 -2.22222E-6 L -0.0394 -2.22222E-6 " pathEditMode="relative" rAng="0" ptsTypes="AA">
                                      <p:cBhvr>
                                        <p:cTn id="86" dur="8000" spd="-100000" fill="hold"/>
                                        <p:tgtEl>
                                          <p:spTgt spid="122882"/>
                                        </p:tgtEl>
                                        <p:attrNameLst>
                                          <p:attrName>ppt_x</p:attrName>
                                          <p:attrName>ppt_y</p:attrName>
                                        </p:attrNameLst>
                                      </p:cBhvr>
                                      <p:rCtr x="0" y="0"/>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2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8"/>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9"/>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20"/>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21"/>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childTnLst>
                                </p:cTn>
                              </p:par>
                            </p:childTnLst>
                          </p:cTn>
                        </p:par>
                        <p:par>
                          <p:cTn id="136" fill="hold">
                            <p:stCondLst>
                              <p:cond delay="0"/>
                            </p:stCondLst>
                            <p:childTnLst>
                              <p:par>
                                <p:cTn id="137" presetID="0" presetClass="path" presetSubtype="0" repeatCount="indefinite" autoRev="1" fill="hold" nodeType="afterEffect">
                                  <p:stCondLst>
                                    <p:cond delay="0"/>
                                  </p:stCondLst>
                                  <p:childTnLst>
                                    <p:animMotion origin="layout" path="M -4.72222E-6 -2.22222E-6 L -0.0394 -2.22222E-6 " pathEditMode="relative" rAng="0" ptsTypes="AA">
                                      <p:cBhvr>
                                        <p:cTn id="138" dur="200" fill="hold"/>
                                        <p:tgtEl>
                                          <p:spTgt spid="5"/>
                                        </p:tgtEl>
                                        <p:attrNameLst>
                                          <p:attrName>ppt_x</p:attrName>
                                          <p:attrName>ppt_y</p:attrName>
                                        </p:attrNameLst>
                                      </p:cBhvr>
                                      <p:rCtr x="0" y="0"/>
                                    </p:animMotion>
                                  </p:childTnLst>
                                </p:cTn>
                              </p:par>
                              <p:par>
                                <p:cTn id="139" presetID="0" presetClass="path" presetSubtype="0" repeatCount="indefinite" autoRev="1" fill="hold" nodeType="withEffect">
                                  <p:stCondLst>
                                    <p:cond delay="0"/>
                                  </p:stCondLst>
                                  <p:childTnLst>
                                    <p:animMotion origin="layout" path="M -4.72222E-6 -2.22222E-6 L -0.0394 -2.22222E-6 " pathEditMode="relative" rAng="0" ptsTypes="AA">
                                      <p:cBhvr>
                                        <p:cTn id="140" dur="200" fill="hold"/>
                                        <p:tgtEl>
                                          <p:spTgt spid="4"/>
                                        </p:tgtEl>
                                        <p:attrNameLst>
                                          <p:attrName>ppt_x</p:attrName>
                                          <p:attrName>ppt_y</p:attrName>
                                        </p:attrNameLst>
                                      </p:cBhvr>
                                      <p:rCtr x="0" y="0"/>
                                    </p:animMotion>
                                  </p:childTnLst>
                                </p:cTn>
                              </p:par>
                              <p:par>
                                <p:cTn id="141" presetID="0" presetClass="path" presetSubtype="0" repeatCount="indefinite" autoRev="1" fill="hold" nodeType="withEffect">
                                  <p:stCondLst>
                                    <p:cond delay="0"/>
                                  </p:stCondLst>
                                  <p:childTnLst>
                                    <p:animMotion origin="layout" path="M -4.72222E-6 -2.22222E-6 L -0.0394 -2.22222E-6 " pathEditMode="relative" rAng="0" ptsTypes="AA">
                                      <p:cBhvr>
                                        <p:cTn id="142" dur="200" fill="hold"/>
                                        <p:tgtEl>
                                          <p:spTgt spid="6"/>
                                        </p:tgtEl>
                                        <p:attrNameLst>
                                          <p:attrName>ppt_x</p:attrName>
                                          <p:attrName>ppt_y</p:attrName>
                                        </p:attrNameLst>
                                      </p:cBhvr>
                                      <p:rCtr x="0" y="0"/>
                                    </p:animMotion>
                                  </p:childTnLst>
                                </p:cTn>
                              </p:par>
                              <p:par>
                                <p:cTn id="143" presetID="0" presetClass="path" presetSubtype="0" repeatCount="indefinite" autoRev="1" fill="hold" nodeType="withEffect">
                                  <p:stCondLst>
                                    <p:cond delay="0"/>
                                  </p:stCondLst>
                                  <p:childTnLst>
                                    <p:animMotion origin="layout" path="M -4.72222E-6 -2.22222E-6 L -0.0394 -2.22222E-6 " pathEditMode="relative" rAng="0" ptsTypes="AA">
                                      <p:cBhvr>
                                        <p:cTn id="144" dur="200" fill="hold"/>
                                        <p:tgtEl>
                                          <p:spTgt spid="19"/>
                                        </p:tgtEl>
                                        <p:attrNameLst>
                                          <p:attrName>ppt_x</p:attrName>
                                          <p:attrName>ppt_y</p:attrName>
                                        </p:attrNameLst>
                                      </p:cBhvr>
                                      <p:rCtr x="0" y="0"/>
                                    </p:animMotion>
                                  </p:childTnLst>
                                </p:cTn>
                              </p:par>
                              <p:par>
                                <p:cTn id="145" presetID="0" presetClass="path" presetSubtype="0" repeatCount="indefinite" autoRev="1" fill="hold" nodeType="withEffect">
                                  <p:stCondLst>
                                    <p:cond delay="0"/>
                                  </p:stCondLst>
                                  <p:childTnLst>
                                    <p:animMotion origin="layout" path="M -4.72222E-6 -2.22222E-6 L -0.0394 -2.22222E-6 " pathEditMode="relative" rAng="0" ptsTypes="AA">
                                      <p:cBhvr>
                                        <p:cTn id="146" dur="200" fill="hold"/>
                                        <p:tgtEl>
                                          <p:spTgt spid="7"/>
                                        </p:tgtEl>
                                        <p:attrNameLst>
                                          <p:attrName>ppt_x</p:attrName>
                                          <p:attrName>ppt_y</p:attrName>
                                        </p:attrNameLst>
                                      </p:cBhvr>
                                      <p:rCtr x="0" y="0"/>
                                    </p:animMotion>
                                  </p:childTnLst>
                                </p:cTn>
                              </p:par>
                              <p:par>
                                <p:cTn id="147" presetID="0" presetClass="path" presetSubtype="0" repeatCount="indefinite" autoRev="1" fill="hold" nodeType="withEffect">
                                  <p:stCondLst>
                                    <p:cond delay="0"/>
                                  </p:stCondLst>
                                  <p:childTnLst>
                                    <p:animMotion origin="layout" path="M -4.72222E-6 -2.22222E-6 L -0.0394 -2.22222E-6 " pathEditMode="relative" rAng="0" ptsTypes="AA">
                                      <p:cBhvr>
                                        <p:cTn id="148" dur="200" fill="hold"/>
                                        <p:tgtEl>
                                          <p:spTgt spid="10"/>
                                        </p:tgtEl>
                                        <p:attrNameLst>
                                          <p:attrName>ppt_x</p:attrName>
                                          <p:attrName>ppt_y</p:attrName>
                                        </p:attrNameLst>
                                      </p:cBhvr>
                                      <p:rCtr x="0" y="0"/>
                                    </p:animMotion>
                                  </p:childTnLst>
                                </p:cTn>
                              </p:par>
                              <p:par>
                                <p:cTn id="149" presetID="0" presetClass="path" presetSubtype="0" repeatCount="indefinite" autoRev="1" fill="hold" nodeType="withEffect">
                                  <p:stCondLst>
                                    <p:cond delay="0"/>
                                  </p:stCondLst>
                                  <p:childTnLst>
                                    <p:animMotion origin="layout" path="M -4.72222E-6 -2.22222E-6 L -0.0394 -2.22222E-6 " pathEditMode="relative" rAng="0" ptsTypes="AA">
                                      <p:cBhvr>
                                        <p:cTn id="150" dur="200" fill="hold"/>
                                        <p:tgtEl>
                                          <p:spTgt spid="8"/>
                                        </p:tgtEl>
                                        <p:attrNameLst>
                                          <p:attrName>ppt_x</p:attrName>
                                          <p:attrName>ppt_y</p:attrName>
                                        </p:attrNameLst>
                                      </p:cBhvr>
                                      <p:rCtr x="0" y="0"/>
                                    </p:animMotion>
                                  </p:childTnLst>
                                </p:cTn>
                              </p:par>
                              <p:par>
                                <p:cTn id="151" presetID="0" presetClass="path" presetSubtype="0" repeatCount="indefinite" autoRev="1" fill="hold" nodeType="withEffect">
                                  <p:stCondLst>
                                    <p:cond delay="0"/>
                                  </p:stCondLst>
                                  <p:childTnLst>
                                    <p:animMotion origin="layout" path="M -4.72222E-6 -2.22222E-6 L -0.0394 -2.22222E-6 " pathEditMode="relative" rAng="0" ptsTypes="AA">
                                      <p:cBhvr>
                                        <p:cTn id="152" dur="200" fill="hold"/>
                                        <p:tgtEl>
                                          <p:spTgt spid="9"/>
                                        </p:tgtEl>
                                        <p:attrNameLst>
                                          <p:attrName>ppt_x</p:attrName>
                                          <p:attrName>ppt_y</p:attrName>
                                        </p:attrNameLst>
                                      </p:cBhvr>
                                      <p:rCtr x="0" y="0"/>
                                    </p:animMotion>
                                  </p:childTnLst>
                                </p:cTn>
                              </p:par>
                              <p:par>
                                <p:cTn id="153" presetID="0" presetClass="path" presetSubtype="0" repeatCount="indefinite" autoRev="1" fill="hold" nodeType="withEffect">
                                  <p:stCondLst>
                                    <p:cond delay="0"/>
                                  </p:stCondLst>
                                  <p:childTnLst>
                                    <p:animMotion origin="layout" path="M -4.72222E-6 -2.22222E-6 L -0.0394 -2.22222E-6 " pathEditMode="relative" rAng="0" ptsTypes="AA">
                                      <p:cBhvr>
                                        <p:cTn id="154" dur="200" fill="hold"/>
                                        <p:tgtEl>
                                          <p:spTgt spid="11"/>
                                        </p:tgtEl>
                                        <p:attrNameLst>
                                          <p:attrName>ppt_x</p:attrName>
                                          <p:attrName>ppt_y</p:attrName>
                                        </p:attrNameLst>
                                      </p:cBhvr>
                                      <p:rCtr x="0" y="0"/>
                                    </p:animMotion>
                                  </p:childTnLst>
                                </p:cTn>
                              </p:par>
                              <p:par>
                                <p:cTn id="155" presetID="0" presetClass="path" presetSubtype="0" repeatCount="indefinite" autoRev="1" fill="hold" nodeType="withEffect">
                                  <p:stCondLst>
                                    <p:cond delay="0"/>
                                  </p:stCondLst>
                                  <p:childTnLst>
                                    <p:animMotion origin="layout" path="M -4.72222E-6 -2.22222E-6 L -0.0394 -2.22222E-6 " pathEditMode="relative" rAng="0" ptsTypes="AA">
                                      <p:cBhvr>
                                        <p:cTn id="156" dur="200" fill="hold"/>
                                        <p:tgtEl>
                                          <p:spTgt spid="12"/>
                                        </p:tgtEl>
                                        <p:attrNameLst>
                                          <p:attrName>ppt_x</p:attrName>
                                          <p:attrName>ppt_y</p:attrName>
                                        </p:attrNameLst>
                                      </p:cBhvr>
                                      <p:rCtr x="0" y="0"/>
                                    </p:animMotion>
                                  </p:childTnLst>
                                </p:cTn>
                              </p:par>
                              <p:par>
                                <p:cTn id="157" presetID="0" presetClass="path" presetSubtype="0" repeatCount="indefinite" autoRev="1" fill="hold" nodeType="withEffect">
                                  <p:stCondLst>
                                    <p:cond delay="0"/>
                                  </p:stCondLst>
                                  <p:childTnLst>
                                    <p:animMotion origin="layout" path="M -4.72222E-6 -2.22222E-6 L -0.0394 -2.22222E-6 " pathEditMode="relative" rAng="0" ptsTypes="AA">
                                      <p:cBhvr>
                                        <p:cTn id="158" dur="200" fill="hold"/>
                                        <p:tgtEl>
                                          <p:spTgt spid="18"/>
                                        </p:tgtEl>
                                        <p:attrNameLst>
                                          <p:attrName>ppt_x</p:attrName>
                                          <p:attrName>ppt_y</p:attrName>
                                        </p:attrNameLst>
                                      </p:cBhvr>
                                      <p:rCtr x="0" y="0"/>
                                    </p:animMotion>
                                  </p:childTnLst>
                                </p:cTn>
                              </p:par>
                              <p:par>
                                <p:cTn id="159" presetID="0" presetClass="path" presetSubtype="0" repeatCount="indefinite" autoRev="1" fill="hold" nodeType="withEffect">
                                  <p:stCondLst>
                                    <p:cond delay="0"/>
                                  </p:stCondLst>
                                  <p:childTnLst>
                                    <p:animMotion origin="layout" path="M -4.72222E-6 -2.22222E-6 L -0.0394 -2.22222E-6 " pathEditMode="relative" rAng="0" ptsTypes="AA">
                                      <p:cBhvr>
                                        <p:cTn id="160" dur="200" fill="hold"/>
                                        <p:tgtEl>
                                          <p:spTgt spid="16"/>
                                        </p:tgtEl>
                                        <p:attrNameLst>
                                          <p:attrName>ppt_x</p:attrName>
                                          <p:attrName>ppt_y</p:attrName>
                                        </p:attrNameLst>
                                      </p:cBhvr>
                                      <p:rCtr x="0" y="0"/>
                                    </p:animMotion>
                                  </p:childTnLst>
                                </p:cTn>
                              </p:par>
                              <p:par>
                                <p:cTn id="161" presetID="0" presetClass="path" presetSubtype="0" repeatCount="indefinite" autoRev="1" fill="hold" nodeType="withEffect">
                                  <p:stCondLst>
                                    <p:cond delay="0"/>
                                  </p:stCondLst>
                                  <p:childTnLst>
                                    <p:animMotion origin="layout" path="M -4.72222E-6 -2.22222E-6 L -0.0394 -2.22222E-6 " pathEditMode="relative" rAng="0" ptsTypes="AA">
                                      <p:cBhvr>
                                        <p:cTn id="162" dur="200" fill="hold"/>
                                        <p:tgtEl>
                                          <p:spTgt spid="14"/>
                                        </p:tgtEl>
                                        <p:attrNameLst>
                                          <p:attrName>ppt_x</p:attrName>
                                          <p:attrName>ppt_y</p:attrName>
                                        </p:attrNameLst>
                                      </p:cBhvr>
                                      <p:rCtr x="0" y="0"/>
                                    </p:animMotion>
                                  </p:childTnLst>
                                </p:cTn>
                              </p:par>
                              <p:par>
                                <p:cTn id="163" presetID="0" presetClass="path" presetSubtype="0" repeatCount="indefinite" autoRev="1" fill="hold" nodeType="withEffect">
                                  <p:stCondLst>
                                    <p:cond delay="0"/>
                                  </p:stCondLst>
                                  <p:childTnLst>
                                    <p:animMotion origin="layout" path="M -4.72222E-6 -2.22222E-6 L -0.0394 -2.22222E-6 " pathEditMode="relative" rAng="0" ptsTypes="AA">
                                      <p:cBhvr>
                                        <p:cTn id="164" dur="200" fill="hold"/>
                                        <p:tgtEl>
                                          <p:spTgt spid="22"/>
                                        </p:tgtEl>
                                        <p:attrNameLst>
                                          <p:attrName>ppt_x</p:attrName>
                                          <p:attrName>ppt_y</p:attrName>
                                        </p:attrNameLst>
                                      </p:cBhvr>
                                      <p:rCtr x="0" y="0"/>
                                    </p:animMotion>
                                  </p:childTnLst>
                                </p:cTn>
                              </p:par>
                              <p:par>
                                <p:cTn id="165" presetID="0" presetClass="path" presetSubtype="0" repeatCount="indefinite" autoRev="1" fill="hold" nodeType="withEffect">
                                  <p:stCondLst>
                                    <p:cond delay="0"/>
                                  </p:stCondLst>
                                  <p:childTnLst>
                                    <p:animMotion origin="layout" path="M -4.72222E-6 -2.22222E-6 L -0.0394 -2.22222E-6 " pathEditMode="relative" rAng="0" ptsTypes="AA">
                                      <p:cBhvr>
                                        <p:cTn id="166" dur="200" fill="hold"/>
                                        <p:tgtEl>
                                          <p:spTgt spid="15"/>
                                        </p:tgtEl>
                                        <p:attrNameLst>
                                          <p:attrName>ppt_x</p:attrName>
                                          <p:attrName>ppt_y</p:attrName>
                                        </p:attrNameLst>
                                      </p:cBhvr>
                                      <p:rCtr x="0" y="0"/>
                                    </p:animMotion>
                                  </p:childTnLst>
                                </p:cTn>
                              </p:par>
                              <p:par>
                                <p:cTn id="167" presetID="0" presetClass="path" presetSubtype="0" repeatCount="indefinite" autoRev="1" fill="hold" nodeType="withEffect">
                                  <p:stCondLst>
                                    <p:cond delay="0"/>
                                  </p:stCondLst>
                                  <p:childTnLst>
                                    <p:animMotion origin="layout" path="M -4.72222E-6 -2.22222E-6 L -0.0394 -2.22222E-6 " pathEditMode="relative" rAng="0" ptsTypes="AA">
                                      <p:cBhvr>
                                        <p:cTn id="168" dur="200" fill="hold"/>
                                        <p:tgtEl>
                                          <p:spTgt spid="13"/>
                                        </p:tgtEl>
                                        <p:attrNameLst>
                                          <p:attrName>ppt_x</p:attrName>
                                          <p:attrName>ppt_y</p:attrName>
                                        </p:attrNameLst>
                                      </p:cBhvr>
                                      <p:rCtr x="0" y="0"/>
                                    </p:animMotion>
                                  </p:childTnLst>
                                </p:cTn>
                              </p:par>
                              <p:par>
                                <p:cTn id="169" presetID="0" presetClass="path" presetSubtype="0" repeatCount="indefinite" autoRev="1" fill="hold" nodeType="withEffect">
                                  <p:stCondLst>
                                    <p:cond delay="0"/>
                                  </p:stCondLst>
                                  <p:childTnLst>
                                    <p:animMotion origin="layout" path="M -4.72222E-6 -2.22222E-6 L -0.0394 -2.22222E-6 " pathEditMode="relative" rAng="0" ptsTypes="AA">
                                      <p:cBhvr>
                                        <p:cTn id="170" dur="200" fill="hold"/>
                                        <p:tgtEl>
                                          <p:spTgt spid="17"/>
                                        </p:tgtEl>
                                        <p:attrNameLst>
                                          <p:attrName>ppt_x</p:attrName>
                                          <p:attrName>ppt_y</p:attrName>
                                        </p:attrNameLst>
                                      </p:cBhvr>
                                      <p:rCtr x="0" y="0"/>
                                    </p:animMotion>
                                  </p:childTnLst>
                                </p:cTn>
                              </p:par>
                              <p:par>
                                <p:cTn id="171" presetID="0" presetClass="path" presetSubtype="0" repeatCount="indefinite" autoRev="1" fill="hold" nodeType="withEffect">
                                  <p:stCondLst>
                                    <p:cond delay="0"/>
                                  </p:stCondLst>
                                  <p:childTnLst>
                                    <p:animMotion origin="layout" path="M -4.72222E-6 -2.22222E-6 L -0.0394 -2.22222E-6 " pathEditMode="relative" rAng="0" ptsTypes="AA">
                                      <p:cBhvr>
                                        <p:cTn id="172" dur="200" fill="hold"/>
                                        <p:tgtEl>
                                          <p:spTgt spid="3"/>
                                        </p:tgtEl>
                                        <p:attrNameLst>
                                          <p:attrName>ppt_x</p:attrName>
                                          <p:attrName>ppt_y</p:attrName>
                                        </p:attrNameLst>
                                      </p:cBhvr>
                                      <p:rCtr x="0" y="0"/>
                                    </p:animMotion>
                                  </p:childTnLst>
                                </p:cTn>
                              </p:par>
                              <p:par>
                                <p:cTn id="173" presetID="0" presetClass="path" presetSubtype="0" repeatCount="indefinite" autoRev="1" fill="hold" nodeType="withEffect">
                                  <p:stCondLst>
                                    <p:cond delay="0"/>
                                  </p:stCondLst>
                                  <p:childTnLst>
                                    <p:animMotion origin="layout" path="M -4.72222E-6 -2.22222E-6 L -0.0394 -2.22222E-6 " pathEditMode="relative" rAng="0" ptsTypes="AA">
                                      <p:cBhvr>
                                        <p:cTn id="174" dur="200" fill="hold"/>
                                        <p:tgtEl>
                                          <p:spTgt spid="20"/>
                                        </p:tgtEl>
                                        <p:attrNameLst>
                                          <p:attrName>ppt_x</p:attrName>
                                          <p:attrName>ppt_y</p:attrName>
                                        </p:attrNameLst>
                                      </p:cBhvr>
                                      <p:rCtr x="0" y="0"/>
                                    </p:animMotion>
                                  </p:childTnLst>
                                </p:cTn>
                              </p:par>
                              <p:par>
                                <p:cTn id="175" presetID="0" presetClass="path" presetSubtype="0" repeatCount="indefinite" autoRev="1" fill="hold" nodeType="withEffect">
                                  <p:stCondLst>
                                    <p:cond delay="0"/>
                                  </p:stCondLst>
                                  <p:childTnLst>
                                    <p:animMotion origin="layout" path="M -4.72222E-6 -2.22222E-6 L -0.0394 -2.22222E-6 " pathEditMode="relative" rAng="0" ptsTypes="AA">
                                      <p:cBhvr>
                                        <p:cTn id="176" dur="200" fill="hold"/>
                                        <p:tgtEl>
                                          <p:spTgt spid="21"/>
                                        </p:tgtEl>
                                        <p:attrNameLst>
                                          <p:attrName>ppt_x</p:attrName>
                                          <p:attrName>ppt_y</p:attrName>
                                        </p:attrNameLst>
                                      </p:cBhvr>
                                      <p:rCtr x="0" y="0"/>
                                    </p:animMotion>
                                  </p:childTnLst>
                                </p:cTn>
                              </p:par>
                            </p:childTnLst>
                          </p:cTn>
                        </p:par>
                        <p:par>
                          <p:cTn id="177" fill="hold">
                            <p:stCondLst>
                              <p:cond delay="400"/>
                            </p:stCondLst>
                            <p:childTnLst>
                              <p:par>
                                <p:cTn id="178" presetID="1" presetClass="entr" presetSubtype="0" fill="hold" nodeType="afterEffect">
                                  <p:stCondLst>
                                    <p:cond delay="0"/>
                                  </p:stCondLst>
                                  <p:childTnLst>
                                    <p:set>
                                      <p:cBhvr>
                                        <p:cTn id="179" dur="1" fill="hold">
                                          <p:stCondLst>
                                            <p:cond delay="0"/>
                                          </p:stCondLst>
                                        </p:cTn>
                                        <p:tgtEl>
                                          <p:spTgt spid="122884"/>
                                        </p:tgtEl>
                                        <p:attrNameLst>
                                          <p:attrName>style.visibility</p:attrName>
                                        </p:attrNameLst>
                                      </p:cBhvr>
                                      <p:to>
                                        <p:strVal val="visible"/>
                                      </p:to>
                                    </p:set>
                                  </p:childTnLst>
                                </p:cTn>
                              </p:par>
                              <p:par>
                                <p:cTn id="180" presetID="35" presetClass="emph" presetSubtype="0" repeatCount="indefinite" fill="hold" nodeType="withEffect">
                                  <p:stCondLst>
                                    <p:cond delay="0"/>
                                  </p:stCondLst>
                                  <p:childTnLst>
                                    <p:anim calcmode="discrete" valueType="str">
                                      <p:cBhvr>
                                        <p:cTn id="181" dur="1000" fill="hold"/>
                                        <p:tgtEl>
                                          <p:spTgt spid="122884"/>
                                        </p:tgtEl>
                                        <p:attrNameLst>
                                          <p:attrName>style.visibility</p:attrName>
                                        </p:attrNameLst>
                                      </p:cBhvr>
                                      <p:tavLst>
                                        <p:tav tm="0">
                                          <p:val>
                                            <p:strVal val="hidden"/>
                                          </p:val>
                                        </p:tav>
                                        <p:tav tm="50000">
                                          <p:val>
                                            <p:strVal val="visible"/>
                                          </p:val>
                                        </p:tav>
                                      </p:tavLst>
                                    </p:anim>
                                  </p:childTnLst>
                                </p:cTn>
                              </p:par>
                              <p:par>
                                <p:cTn id="182" presetID="1" presetClass="entr" presetSubtype="0" fill="hold" nodeType="withEffect">
                                  <p:stCondLst>
                                    <p:cond delay="0"/>
                                  </p:stCondLst>
                                  <p:childTnLst>
                                    <p:set>
                                      <p:cBhvr>
                                        <p:cTn id="183" dur="1" fill="hold">
                                          <p:stCondLst>
                                            <p:cond delay="0"/>
                                          </p:stCondLst>
                                        </p:cTn>
                                        <p:tgtEl>
                                          <p:spTgt spid="122887"/>
                                        </p:tgtEl>
                                        <p:attrNameLst>
                                          <p:attrName>style.visibility</p:attrName>
                                        </p:attrNameLst>
                                      </p:cBhvr>
                                      <p:to>
                                        <p:strVal val="visible"/>
                                      </p:to>
                                    </p:set>
                                  </p:childTnLst>
                                </p:cTn>
                              </p:par>
                              <p:par>
                                <p:cTn id="184" presetID="35" presetClass="emph" presetSubtype="0" repeatCount="indefinite" fill="hold" nodeType="withEffect">
                                  <p:stCondLst>
                                    <p:cond delay="500"/>
                                  </p:stCondLst>
                                  <p:childTnLst>
                                    <p:anim calcmode="discrete" valueType="str">
                                      <p:cBhvr>
                                        <p:cTn id="185" dur="1000" fill="hold"/>
                                        <p:tgtEl>
                                          <p:spTgt spid="122887"/>
                                        </p:tgtEl>
                                        <p:attrNameLst>
                                          <p:attrName>style.visibility</p:attrName>
                                        </p:attrNameLst>
                                      </p:cBhvr>
                                      <p:tavLst>
                                        <p:tav tm="0">
                                          <p:val>
                                            <p:strVal val="hidden"/>
                                          </p:val>
                                        </p:tav>
                                        <p:tav tm="50000">
                                          <p:val>
                                            <p:strVal val="visible"/>
                                          </p:val>
                                        </p:tav>
                                      </p:tavLst>
                                    </p:anim>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133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0" grpId="0"/>
      <p:bldP spid="13327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
          <p:cNvGrpSpPr>
            <a:grpSpLocks/>
          </p:cNvGrpSpPr>
          <p:nvPr/>
        </p:nvGrpSpPr>
        <p:grpSpPr bwMode="auto">
          <a:xfrm>
            <a:off x="-9634538" y="0"/>
            <a:ext cx="24596726" cy="6889750"/>
            <a:chOff x="-2704" y="0"/>
            <a:chExt cx="15494" cy="4340"/>
          </a:xfrm>
        </p:grpSpPr>
        <p:pic>
          <p:nvPicPr>
            <p:cNvPr id="176333" name="Picture 234"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235"/>
            <p:cNvGrpSpPr>
              <a:grpSpLocks/>
            </p:cNvGrpSpPr>
            <p:nvPr/>
          </p:nvGrpSpPr>
          <p:grpSpPr bwMode="auto">
            <a:xfrm>
              <a:off x="2435" y="0"/>
              <a:ext cx="10355" cy="4340"/>
              <a:chOff x="0" y="0"/>
              <a:chExt cx="10355" cy="4340"/>
            </a:xfrm>
          </p:grpSpPr>
          <p:pic>
            <p:nvPicPr>
              <p:cNvPr id="176335" name="Picture 23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6336" name="Picture 23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33"/>
          <p:cNvGrpSpPr>
            <a:grpSpLocks/>
          </p:cNvGrpSpPr>
          <p:nvPr/>
        </p:nvGrpSpPr>
        <p:grpSpPr bwMode="auto">
          <a:xfrm>
            <a:off x="7981950" y="5207000"/>
            <a:ext cx="552450" cy="552450"/>
            <a:chOff x="1289" y="1903"/>
            <a:chExt cx="348" cy="348"/>
          </a:xfrm>
        </p:grpSpPr>
        <p:sp>
          <p:nvSpPr>
            <p:cNvPr id="176331"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32"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36"/>
          <p:cNvGrpSpPr>
            <a:grpSpLocks/>
          </p:cNvGrpSpPr>
          <p:nvPr/>
        </p:nvGrpSpPr>
        <p:grpSpPr bwMode="auto">
          <a:xfrm>
            <a:off x="8116888" y="5338763"/>
            <a:ext cx="285750" cy="282575"/>
            <a:chOff x="1639" y="3491"/>
            <a:chExt cx="306" cy="302"/>
          </a:xfrm>
        </p:grpSpPr>
        <p:sp>
          <p:nvSpPr>
            <p:cNvPr id="176323" name="Oval 3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4" name="Oval 3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5" name="Oval 3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6" name="Line 4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27" name="Line 4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28" name="Oval 4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9" name="Oval 4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30" name="Oval 4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45"/>
          <p:cNvGrpSpPr>
            <a:grpSpLocks/>
          </p:cNvGrpSpPr>
          <p:nvPr/>
        </p:nvGrpSpPr>
        <p:grpSpPr bwMode="auto">
          <a:xfrm>
            <a:off x="5106988" y="5207000"/>
            <a:ext cx="552450" cy="552450"/>
            <a:chOff x="1289" y="1903"/>
            <a:chExt cx="348" cy="348"/>
          </a:xfrm>
        </p:grpSpPr>
        <p:sp>
          <p:nvSpPr>
            <p:cNvPr id="176321" name="Oval 4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2" name="Oval 4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48"/>
          <p:cNvGrpSpPr>
            <a:grpSpLocks/>
          </p:cNvGrpSpPr>
          <p:nvPr/>
        </p:nvGrpSpPr>
        <p:grpSpPr bwMode="auto">
          <a:xfrm>
            <a:off x="5241925" y="5338763"/>
            <a:ext cx="285750" cy="282575"/>
            <a:chOff x="1639" y="3491"/>
            <a:chExt cx="306" cy="302"/>
          </a:xfrm>
        </p:grpSpPr>
        <p:sp>
          <p:nvSpPr>
            <p:cNvPr id="176313" name="Oval 4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4" name="Oval 5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5" name="Oval 5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6" name="Line 5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17" name="Line 5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18" name="Oval 5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9" name="Oval 5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0" name="Oval 5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6135" name="Freeform 57"/>
          <p:cNvSpPr>
            <a:spLocks/>
          </p:cNvSpPr>
          <p:nvPr/>
        </p:nvSpPr>
        <p:spPr bwMode="auto">
          <a:xfrm>
            <a:off x="6961188" y="363061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36" name="Freeform 58"/>
          <p:cNvSpPr>
            <a:spLocks/>
          </p:cNvSpPr>
          <p:nvPr/>
        </p:nvSpPr>
        <p:spPr bwMode="auto">
          <a:xfrm>
            <a:off x="7920038" y="444817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7" name="Freeform 59"/>
          <p:cNvSpPr>
            <a:spLocks/>
          </p:cNvSpPr>
          <p:nvPr/>
        </p:nvSpPr>
        <p:spPr bwMode="auto">
          <a:xfrm>
            <a:off x="7940675" y="530066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8" name="Freeform 60"/>
          <p:cNvSpPr>
            <a:spLocks/>
          </p:cNvSpPr>
          <p:nvPr/>
        </p:nvSpPr>
        <p:spPr bwMode="auto">
          <a:xfrm>
            <a:off x="7924800" y="425608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9" name="Arc 61"/>
          <p:cNvSpPr>
            <a:spLocks/>
          </p:cNvSpPr>
          <p:nvPr/>
        </p:nvSpPr>
        <p:spPr bwMode="auto">
          <a:xfrm rot="-413613">
            <a:off x="7878763" y="442436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0" name="Line 62"/>
          <p:cNvSpPr>
            <a:spLocks noChangeShapeType="1"/>
          </p:cNvSpPr>
          <p:nvPr/>
        </p:nvSpPr>
        <p:spPr bwMode="auto">
          <a:xfrm rot="-152440">
            <a:off x="8185150" y="458152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1" name="Arc 63"/>
          <p:cNvSpPr>
            <a:spLocks/>
          </p:cNvSpPr>
          <p:nvPr/>
        </p:nvSpPr>
        <p:spPr bwMode="auto">
          <a:xfrm rot="-261173">
            <a:off x="7931150" y="425132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2" name="Line 64"/>
          <p:cNvSpPr>
            <a:spLocks noChangeShapeType="1"/>
          </p:cNvSpPr>
          <p:nvPr/>
        </p:nvSpPr>
        <p:spPr bwMode="auto">
          <a:xfrm>
            <a:off x="8223250" y="442753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3" name="Rectangle 65"/>
          <p:cNvSpPr>
            <a:spLocks noChangeArrowheads="1"/>
          </p:cNvSpPr>
          <p:nvPr/>
        </p:nvSpPr>
        <p:spPr bwMode="auto">
          <a:xfrm>
            <a:off x="4951413" y="443706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4" name="Rectangle 66"/>
          <p:cNvSpPr>
            <a:spLocks noChangeArrowheads="1"/>
          </p:cNvSpPr>
          <p:nvPr/>
        </p:nvSpPr>
        <p:spPr bwMode="auto">
          <a:xfrm>
            <a:off x="6145213" y="454025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5" name="Rectangle 67"/>
          <p:cNvSpPr>
            <a:spLocks noChangeArrowheads="1"/>
          </p:cNvSpPr>
          <p:nvPr/>
        </p:nvSpPr>
        <p:spPr bwMode="auto">
          <a:xfrm>
            <a:off x="7235825" y="454025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6" name="Line 68"/>
          <p:cNvSpPr>
            <a:spLocks noChangeShapeType="1"/>
          </p:cNvSpPr>
          <p:nvPr/>
        </p:nvSpPr>
        <p:spPr bwMode="auto">
          <a:xfrm>
            <a:off x="7246938" y="508635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7" name="AutoShape 69"/>
          <p:cNvSpPr>
            <a:spLocks noChangeArrowheads="1"/>
          </p:cNvSpPr>
          <p:nvPr/>
        </p:nvSpPr>
        <p:spPr bwMode="auto">
          <a:xfrm>
            <a:off x="4949825" y="425926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8" name="Line 70"/>
          <p:cNvSpPr>
            <a:spLocks noChangeShapeType="1"/>
          </p:cNvSpPr>
          <p:nvPr/>
        </p:nvSpPr>
        <p:spPr bwMode="auto">
          <a:xfrm>
            <a:off x="6156325" y="467995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9" name="Rectangle 71"/>
          <p:cNvSpPr>
            <a:spLocks noChangeArrowheads="1"/>
          </p:cNvSpPr>
          <p:nvPr/>
        </p:nvSpPr>
        <p:spPr bwMode="auto">
          <a:xfrm>
            <a:off x="5092700" y="454025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50" name="Line 72"/>
          <p:cNvSpPr>
            <a:spLocks noChangeShapeType="1"/>
          </p:cNvSpPr>
          <p:nvPr/>
        </p:nvSpPr>
        <p:spPr bwMode="auto">
          <a:xfrm>
            <a:off x="7937500" y="549275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51" name="Arc 73"/>
          <p:cNvSpPr>
            <a:spLocks/>
          </p:cNvSpPr>
          <p:nvPr/>
        </p:nvSpPr>
        <p:spPr bwMode="auto">
          <a:xfrm rot="3357083">
            <a:off x="8632826" y="533558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52" name="Freeform 74"/>
          <p:cNvSpPr>
            <a:spLocks/>
          </p:cNvSpPr>
          <p:nvPr/>
        </p:nvSpPr>
        <p:spPr bwMode="auto">
          <a:xfrm>
            <a:off x="8020050" y="471328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75"/>
          <p:cNvGrpSpPr>
            <a:grpSpLocks/>
          </p:cNvGrpSpPr>
          <p:nvPr/>
        </p:nvGrpSpPr>
        <p:grpSpPr bwMode="auto">
          <a:xfrm>
            <a:off x="1133475" y="3630613"/>
            <a:ext cx="9117013" cy="2141537"/>
            <a:chOff x="258" y="2536"/>
            <a:chExt cx="5743" cy="1349"/>
          </a:xfrm>
        </p:grpSpPr>
        <p:sp>
          <p:nvSpPr>
            <p:cNvPr id="176311" name="Line 7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12" name="Line 7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54" name="Oval 78"/>
          <p:cNvSpPr>
            <a:spLocks noChangeArrowheads="1"/>
          </p:cNvSpPr>
          <p:nvPr/>
        </p:nvSpPr>
        <p:spPr bwMode="auto">
          <a:xfrm>
            <a:off x="6905625" y="359092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2591" name="Text Box 79"/>
          <p:cNvSpPr txBox="1">
            <a:spLocks noChangeArrowheads="1"/>
          </p:cNvSpPr>
          <p:nvPr/>
        </p:nvSpPr>
        <p:spPr bwMode="auto">
          <a:xfrm>
            <a:off x="2265363" y="6218238"/>
            <a:ext cx="4694237" cy="366712"/>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6156" name="Text Box 80"/>
          <p:cNvSpPr txBox="1">
            <a:spLocks noChangeArrowheads="1"/>
          </p:cNvSpPr>
          <p:nvPr/>
        </p:nvSpPr>
        <p:spPr bwMode="auto">
          <a:xfrm>
            <a:off x="5649913" y="515937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9" name="Group 81"/>
          <p:cNvGrpSpPr>
            <a:grpSpLocks/>
          </p:cNvGrpSpPr>
          <p:nvPr/>
        </p:nvGrpSpPr>
        <p:grpSpPr bwMode="auto">
          <a:xfrm>
            <a:off x="188913" y="4476750"/>
            <a:ext cx="492125" cy="508000"/>
            <a:chOff x="119" y="2820"/>
            <a:chExt cx="310" cy="320"/>
          </a:xfrm>
        </p:grpSpPr>
        <p:sp>
          <p:nvSpPr>
            <p:cNvPr id="176309" name="Rectangle 82"/>
            <p:cNvSpPr>
              <a:spLocks noChangeArrowheads="1"/>
            </p:cNvSpPr>
            <p:nvPr/>
          </p:nvSpPr>
          <p:spPr bwMode="auto">
            <a:xfrm>
              <a:off x="128" y="2820"/>
              <a:ext cx="301" cy="307"/>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0" name="Text Box 83"/>
            <p:cNvSpPr txBox="1">
              <a:spLocks noChangeArrowheads="1"/>
            </p:cNvSpPr>
            <p:nvPr/>
          </p:nvSpPr>
          <p:spPr bwMode="auto">
            <a:xfrm>
              <a:off x="119" y="2828"/>
              <a:ext cx="301" cy="312"/>
            </a:xfrm>
            <a:prstGeom prst="rect">
              <a:avLst/>
            </a:prstGeom>
            <a:noFill/>
            <a:ln w="38100">
              <a:solidFill>
                <a:schemeClr val="tx1"/>
              </a:solid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6158" name="Line 84"/>
          <p:cNvSpPr>
            <a:spLocks noChangeShapeType="1"/>
          </p:cNvSpPr>
          <p:nvPr/>
        </p:nvSpPr>
        <p:spPr bwMode="auto">
          <a:xfrm>
            <a:off x="423863" y="4967288"/>
            <a:ext cx="0" cy="804862"/>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59" name="Line 85"/>
          <p:cNvSpPr>
            <a:spLocks noChangeShapeType="1"/>
          </p:cNvSpPr>
          <p:nvPr/>
        </p:nvSpPr>
        <p:spPr bwMode="auto">
          <a:xfrm>
            <a:off x="423863" y="3619500"/>
            <a:ext cx="0" cy="846138"/>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60" name="Line 86"/>
          <p:cNvSpPr>
            <a:spLocks noChangeShapeType="1"/>
          </p:cNvSpPr>
          <p:nvPr/>
        </p:nvSpPr>
        <p:spPr bwMode="auto">
          <a:xfrm>
            <a:off x="419100" y="363061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6161" name="Line 87"/>
          <p:cNvSpPr>
            <a:spLocks noChangeShapeType="1"/>
          </p:cNvSpPr>
          <p:nvPr/>
        </p:nvSpPr>
        <p:spPr bwMode="auto">
          <a:xfrm>
            <a:off x="419100" y="575945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0" name="Group 88"/>
          <p:cNvGrpSpPr>
            <a:grpSpLocks/>
          </p:cNvGrpSpPr>
          <p:nvPr/>
        </p:nvGrpSpPr>
        <p:grpSpPr bwMode="auto">
          <a:xfrm>
            <a:off x="328613" y="3535363"/>
            <a:ext cx="190500" cy="190500"/>
            <a:chOff x="929" y="1522"/>
            <a:chExt cx="120" cy="120"/>
          </a:xfrm>
        </p:grpSpPr>
        <p:sp>
          <p:nvSpPr>
            <p:cNvPr id="176307" name="Oval 89"/>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08" name="Line 90"/>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91"/>
          <p:cNvGrpSpPr>
            <a:grpSpLocks/>
          </p:cNvGrpSpPr>
          <p:nvPr/>
        </p:nvGrpSpPr>
        <p:grpSpPr bwMode="auto">
          <a:xfrm>
            <a:off x="1717675" y="4765675"/>
            <a:ext cx="474663" cy="990600"/>
            <a:chOff x="617" y="2456"/>
            <a:chExt cx="589" cy="1230"/>
          </a:xfrm>
        </p:grpSpPr>
        <p:sp>
          <p:nvSpPr>
            <p:cNvPr id="176295" name="Freeform 92"/>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6" name="Oval 93"/>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97"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8"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9"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0"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98"/>
            <p:cNvGrpSpPr>
              <a:grpSpLocks/>
            </p:cNvGrpSpPr>
            <p:nvPr/>
          </p:nvGrpSpPr>
          <p:grpSpPr bwMode="auto">
            <a:xfrm>
              <a:off x="803" y="2878"/>
              <a:ext cx="403" cy="165"/>
              <a:chOff x="1366" y="3089"/>
              <a:chExt cx="227" cy="93"/>
            </a:xfrm>
          </p:grpSpPr>
          <p:sp>
            <p:nvSpPr>
              <p:cNvPr id="176304" name="Freeform 9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5" name="Freeform 10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6" name="Line 10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302"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3"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104"/>
          <p:cNvGrpSpPr>
            <a:grpSpLocks/>
          </p:cNvGrpSpPr>
          <p:nvPr/>
        </p:nvGrpSpPr>
        <p:grpSpPr bwMode="auto">
          <a:xfrm>
            <a:off x="2079625" y="4770438"/>
            <a:ext cx="412750" cy="995362"/>
            <a:chOff x="967" y="2456"/>
            <a:chExt cx="512" cy="1236"/>
          </a:xfrm>
        </p:grpSpPr>
        <p:sp>
          <p:nvSpPr>
            <p:cNvPr id="176281" name="Freeform 105"/>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2" name="Oval 106"/>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83" name="Freeform 107"/>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4" name="Freeform 108"/>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4" name="Group 109"/>
            <p:cNvGrpSpPr>
              <a:grpSpLocks/>
            </p:cNvGrpSpPr>
            <p:nvPr/>
          </p:nvGrpSpPr>
          <p:grpSpPr bwMode="auto">
            <a:xfrm rot="2337980">
              <a:off x="1076" y="2992"/>
              <a:ext cx="403" cy="165"/>
              <a:chOff x="1366" y="3089"/>
              <a:chExt cx="227" cy="93"/>
            </a:xfrm>
          </p:grpSpPr>
          <p:sp>
            <p:nvSpPr>
              <p:cNvPr id="176292" name="Freeform 110"/>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3" name="Freeform 111"/>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4" name="Line 112"/>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113"/>
            <p:cNvGrpSpPr>
              <a:grpSpLocks/>
            </p:cNvGrpSpPr>
            <p:nvPr/>
          </p:nvGrpSpPr>
          <p:grpSpPr bwMode="auto">
            <a:xfrm rot="2049582">
              <a:off x="967" y="3151"/>
              <a:ext cx="166" cy="541"/>
              <a:chOff x="1414" y="3145"/>
              <a:chExt cx="166" cy="541"/>
            </a:xfrm>
          </p:grpSpPr>
          <p:sp>
            <p:nvSpPr>
              <p:cNvPr id="176290" name="Freeform 114"/>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1" name="Freeform 115"/>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116"/>
            <p:cNvGrpSpPr>
              <a:grpSpLocks/>
            </p:cNvGrpSpPr>
            <p:nvPr/>
          </p:nvGrpSpPr>
          <p:grpSpPr bwMode="auto">
            <a:xfrm rot="-878428">
              <a:off x="1077" y="3132"/>
              <a:ext cx="179" cy="545"/>
              <a:chOff x="1281" y="3141"/>
              <a:chExt cx="179" cy="545"/>
            </a:xfrm>
          </p:grpSpPr>
          <p:sp>
            <p:nvSpPr>
              <p:cNvPr id="176288" name="Freeform 117"/>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9" name="Freeform 118"/>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7" name="Group 119"/>
          <p:cNvGrpSpPr>
            <a:grpSpLocks/>
          </p:cNvGrpSpPr>
          <p:nvPr/>
        </p:nvGrpSpPr>
        <p:grpSpPr bwMode="auto">
          <a:xfrm>
            <a:off x="2441575" y="4765675"/>
            <a:ext cx="474663" cy="990600"/>
            <a:chOff x="617" y="2456"/>
            <a:chExt cx="589" cy="1230"/>
          </a:xfrm>
        </p:grpSpPr>
        <p:sp>
          <p:nvSpPr>
            <p:cNvPr id="176269" name="Freeform 120"/>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0" name="Oval 121"/>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71" name="Freeform 122"/>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2" name="Freeform 123"/>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3" name="Freeform 124"/>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4" name="Freeform 125"/>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126"/>
            <p:cNvGrpSpPr>
              <a:grpSpLocks/>
            </p:cNvGrpSpPr>
            <p:nvPr/>
          </p:nvGrpSpPr>
          <p:grpSpPr bwMode="auto">
            <a:xfrm>
              <a:off x="803" y="2878"/>
              <a:ext cx="403" cy="165"/>
              <a:chOff x="1366" y="3089"/>
              <a:chExt cx="227" cy="93"/>
            </a:xfrm>
          </p:grpSpPr>
          <p:sp>
            <p:nvSpPr>
              <p:cNvPr id="176278" name="Freeform 127"/>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9" name="Freeform 128"/>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0" name="Line 129"/>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76" name="Freeform 130"/>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7" name="Freeform 131"/>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132"/>
          <p:cNvGrpSpPr>
            <a:grpSpLocks/>
          </p:cNvGrpSpPr>
          <p:nvPr/>
        </p:nvGrpSpPr>
        <p:grpSpPr bwMode="auto">
          <a:xfrm>
            <a:off x="2736850" y="4770438"/>
            <a:ext cx="412750" cy="995362"/>
            <a:chOff x="967" y="2456"/>
            <a:chExt cx="512" cy="1236"/>
          </a:xfrm>
        </p:grpSpPr>
        <p:sp>
          <p:nvSpPr>
            <p:cNvPr id="176255" name="Freeform 133"/>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6" name="Oval 134"/>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57" name="Freeform 135"/>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8" name="Freeform 136"/>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0" name="Group 137"/>
            <p:cNvGrpSpPr>
              <a:grpSpLocks/>
            </p:cNvGrpSpPr>
            <p:nvPr/>
          </p:nvGrpSpPr>
          <p:grpSpPr bwMode="auto">
            <a:xfrm rot="2337980">
              <a:off x="1076" y="2992"/>
              <a:ext cx="403" cy="165"/>
              <a:chOff x="1366" y="3089"/>
              <a:chExt cx="227" cy="93"/>
            </a:xfrm>
          </p:grpSpPr>
          <p:sp>
            <p:nvSpPr>
              <p:cNvPr id="176266" name="Freeform 138"/>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7" name="Freeform 139"/>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8" name="Line 140"/>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141"/>
            <p:cNvGrpSpPr>
              <a:grpSpLocks/>
            </p:cNvGrpSpPr>
            <p:nvPr/>
          </p:nvGrpSpPr>
          <p:grpSpPr bwMode="auto">
            <a:xfrm rot="2049582">
              <a:off x="967" y="3151"/>
              <a:ext cx="166" cy="541"/>
              <a:chOff x="1414" y="3145"/>
              <a:chExt cx="166" cy="541"/>
            </a:xfrm>
          </p:grpSpPr>
          <p:sp>
            <p:nvSpPr>
              <p:cNvPr id="176264" name="Freeform 142"/>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5" name="Freeform 143"/>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144"/>
            <p:cNvGrpSpPr>
              <a:grpSpLocks/>
            </p:cNvGrpSpPr>
            <p:nvPr/>
          </p:nvGrpSpPr>
          <p:grpSpPr bwMode="auto">
            <a:xfrm rot="-878428">
              <a:off x="1077" y="3132"/>
              <a:ext cx="179" cy="545"/>
              <a:chOff x="1281" y="3141"/>
              <a:chExt cx="179" cy="545"/>
            </a:xfrm>
          </p:grpSpPr>
          <p:sp>
            <p:nvSpPr>
              <p:cNvPr id="176262" name="Freeform 145"/>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3" name="Freeform 146"/>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3" name="Group 147"/>
          <p:cNvGrpSpPr>
            <a:grpSpLocks/>
          </p:cNvGrpSpPr>
          <p:nvPr/>
        </p:nvGrpSpPr>
        <p:grpSpPr bwMode="auto">
          <a:xfrm>
            <a:off x="3094038" y="4765675"/>
            <a:ext cx="474662" cy="990600"/>
            <a:chOff x="617" y="2456"/>
            <a:chExt cx="589" cy="1230"/>
          </a:xfrm>
        </p:grpSpPr>
        <p:sp>
          <p:nvSpPr>
            <p:cNvPr id="176243" name="Freeform 148"/>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4" name="Oval 149"/>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45" name="Freeform 150"/>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6" name="Freeform 151"/>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7" name="Freeform 152"/>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8" name="Freeform 153"/>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4" name="Group 154"/>
            <p:cNvGrpSpPr>
              <a:grpSpLocks/>
            </p:cNvGrpSpPr>
            <p:nvPr/>
          </p:nvGrpSpPr>
          <p:grpSpPr bwMode="auto">
            <a:xfrm>
              <a:off x="803" y="2878"/>
              <a:ext cx="403" cy="165"/>
              <a:chOff x="1366" y="3089"/>
              <a:chExt cx="227" cy="93"/>
            </a:xfrm>
          </p:grpSpPr>
          <p:sp>
            <p:nvSpPr>
              <p:cNvPr id="176252" name="Freeform 155"/>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3" name="Freeform 156"/>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4" name="Line 157"/>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50" name="Freeform 158"/>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1" name="Freeform 159"/>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160"/>
          <p:cNvGrpSpPr>
            <a:grpSpLocks/>
          </p:cNvGrpSpPr>
          <p:nvPr/>
        </p:nvGrpSpPr>
        <p:grpSpPr bwMode="auto">
          <a:xfrm>
            <a:off x="3400425" y="4770438"/>
            <a:ext cx="412750" cy="995362"/>
            <a:chOff x="967" y="2456"/>
            <a:chExt cx="512" cy="1236"/>
          </a:xfrm>
        </p:grpSpPr>
        <p:sp>
          <p:nvSpPr>
            <p:cNvPr id="176229" name="Freeform 161"/>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0" name="Oval 162"/>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31" name="Freeform 163"/>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2" name="Freeform 164"/>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165"/>
            <p:cNvGrpSpPr>
              <a:grpSpLocks/>
            </p:cNvGrpSpPr>
            <p:nvPr/>
          </p:nvGrpSpPr>
          <p:grpSpPr bwMode="auto">
            <a:xfrm rot="2337980">
              <a:off x="1076" y="2992"/>
              <a:ext cx="403" cy="165"/>
              <a:chOff x="1366" y="3089"/>
              <a:chExt cx="227" cy="93"/>
            </a:xfrm>
          </p:grpSpPr>
          <p:sp>
            <p:nvSpPr>
              <p:cNvPr id="176240" name="Freeform 166"/>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1" name="Freeform 16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2" name="Line 16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169"/>
            <p:cNvGrpSpPr>
              <a:grpSpLocks/>
            </p:cNvGrpSpPr>
            <p:nvPr/>
          </p:nvGrpSpPr>
          <p:grpSpPr bwMode="auto">
            <a:xfrm rot="2049582">
              <a:off x="967" y="3151"/>
              <a:ext cx="166" cy="541"/>
              <a:chOff x="1414" y="3145"/>
              <a:chExt cx="166" cy="541"/>
            </a:xfrm>
          </p:grpSpPr>
          <p:sp>
            <p:nvSpPr>
              <p:cNvPr id="176238" name="Freeform 170"/>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9" name="Freeform 171"/>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172"/>
            <p:cNvGrpSpPr>
              <a:grpSpLocks/>
            </p:cNvGrpSpPr>
            <p:nvPr/>
          </p:nvGrpSpPr>
          <p:grpSpPr bwMode="auto">
            <a:xfrm rot="-878428">
              <a:off x="1077" y="3132"/>
              <a:ext cx="179" cy="545"/>
              <a:chOff x="1281" y="3141"/>
              <a:chExt cx="179" cy="545"/>
            </a:xfrm>
          </p:grpSpPr>
          <p:sp>
            <p:nvSpPr>
              <p:cNvPr id="176236" name="Freeform 173"/>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7" name="Freeform 174"/>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9" name="Group 175"/>
          <p:cNvGrpSpPr>
            <a:grpSpLocks/>
          </p:cNvGrpSpPr>
          <p:nvPr/>
        </p:nvGrpSpPr>
        <p:grpSpPr bwMode="auto">
          <a:xfrm>
            <a:off x="1333500" y="4770438"/>
            <a:ext cx="412750" cy="995362"/>
            <a:chOff x="967" y="2456"/>
            <a:chExt cx="512" cy="1236"/>
          </a:xfrm>
        </p:grpSpPr>
        <p:sp>
          <p:nvSpPr>
            <p:cNvPr id="176215" name="Freeform 176"/>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6" name="Oval 177"/>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17" name="Freeform 178"/>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8" name="Freeform 179"/>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0" name="Group 180"/>
            <p:cNvGrpSpPr>
              <a:grpSpLocks/>
            </p:cNvGrpSpPr>
            <p:nvPr/>
          </p:nvGrpSpPr>
          <p:grpSpPr bwMode="auto">
            <a:xfrm rot="2337980">
              <a:off x="1076" y="2992"/>
              <a:ext cx="403" cy="165"/>
              <a:chOff x="1366" y="3089"/>
              <a:chExt cx="227" cy="93"/>
            </a:xfrm>
          </p:grpSpPr>
          <p:sp>
            <p:nvSpPr>
              <p:cNvPr id="176226" name="Freeform 181"/>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7" name="Freeform 18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8" name="Line 18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184"/>
            <p:cNvGrpSpPr>
              <a:grpSpLocks/>
            </p:cNvGrpSpPr>
            <p:nvPr/>
          </p:nvGrpSpPr>
          <p:grpSpPr bwMode="auto">
            <a:xfrm rot="2049582">
              <a:off x="967" y="3151"/>
              <a:ext cx="166" cy="541"/>
              <a:chOff x="1414" y="3145"/>
              <a:chExt cx="166" cy="541"/>
            </a:xfrm>
          </p:grpSpPr>
          <p:sp>
            <p:nvSpPr>
              <p:cNvPr id="176224" name="Freeform 185"/>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5" name="Freeform 186"/>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2" name="Group 187"/>
            <p:cNvGrpSpPr>
              <a:grpSpLocks/>
            </p:cNvGrpSpPr>
            <p:nvPr/>
          </p:nvGrpSpPr>
          <p:grpSpPr bwMode="auto">
            <a:xfrm rot="-878428">
              <a:off x="1077" y="3132"/>
              <a:ext cx="179" cy="545"/>
              <a:chOff x="1281" y="3141"/>
              <a:chExt cx="179" cy="545"/>
            </a:xfrm>
          </p:grpSpPr>
          <p:sp>
            <p:nvSpPr>
              <p:cNvPr id="176222" name="Freeform 188"/>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3" name="Freeform 189"/>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3" name="Group 190"/>
          <p:cNvGrpSpPr>
            <a:grpSpLocks/>
          </p:cNvGrpSpPr>
          <p:nvPr/>
        </p:nvGrpSpPr>
        <p:grpSpPr bwMode="auto">
          <a:xfrm>
            <a:off x="3730625" y="4765675"/>
            <a:ext cx="474663" cy="990600"/>
            <a:chOff x="617" y="2456"/>
            <a:chExt cx="589" cy="1230"/>
          </a:xfrm>
        </p:grpSpPr>
        <p:sp>
          <p:nvSpPr>
            <p:cNvPr id="176203" name="Freeform 191"/>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4" name="Oval 192"/>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05" name="Freeform 193"/>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6" name="Freeform 194"/>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7" name="Freeform 195"/>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8" name="Freeform 196"/>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4" name="Group 197"/>
            <p:cNvGrpSpPr>
              <a:grpSpLocks/>
            </p:cNvGrpSpPr>
            <p:nvPr/>
          </p:nvGrpSpPr>
          <p:grpSpPr bwMode="auto">
            <a:xfrm>
              <a:off x="803" y="2878"/>
              <a:ext cx="403" cy="165"/>
              <a:chOff x="1366" y="3089"/>
              <a:chExt cx="227" cy="93"/>
            </a:xfrm>
          </p:grpSpPr>
          <p:sp>
            <p:nvSpPr>
              <p:cNvPr id="176212" name="Freeform 198"/>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3" name="Freeform 199"/>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4" name="Line 200"/>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10" name="Freeform 201"/>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1" name="Freeform 202"/>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5" name="Group 203"/>
          <p:cNvGrpSpPr>
            <a:grpSpLocks/>
          </p:cNvGrpSpPr>
          <p:nvPr/>
        </p:nvGrpSpPr>
        <p:grpSpPr bwMode="auto">
          <a:xfrm>
            <a:off x="4024313" y="4770438"/>
            <a:ext cx="412750" cy="995362"/>
            <a:chOff x="967" y="2456"/>
            <a:chExt cx="512" cy="1236"/>
          </a:xfrm>
        </p:grpSpPr>
        <p:sp>
          <p:nvSpPr>
            <p:cNvPr id="176189" name="Freeform 204"/>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0" name="Oval 205"/>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91" name="Freeform 206"/>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2" name="Freeform 207"/>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6" name="Group 208"/>
            <p:cNvGrpSpPr>
              <a:grpSpLocks/>
            </p:cNvGrpSpPr>
            <p:nvPr/>
          </p:nvGrpSpPr>
          <p:grpSpPr bwMode="auto">
            <a:xfrm rot="2337980">
              <a:off x="1076" y="2992"/>
              <a:ext cx="403" cy="165"/>
              <a:chOff x="1366" y="3089"/>
              <a:chExt cx="227" cy="93"/>
            </a:xfrm>
          </p:grpSpPr>
          <p:sp>
            <p:nvSpPr>
              <p:cNvPr id="176200" name="Freeform 20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1" name="Freeform 21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2" name="Line 21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7" name="Group 212"/>
            <p:cNvGrpSpPr>
              <a:grpSpLocks/>
            </p:cNvGrpSpPr>
            <p:nvPr/>
          </p:nvGrpSpPr>
          <p:grpSpPr bwMode="auto">
            <a:xfrm rot="2049582">
              <a:off x="967" y="3151"/>
              <a:ext cx="166" cy="541"/>
              <a:chOff x="1414" y="3145"/>
              <a:chExt cx="166" cy="541"/>
            </a:xfrm>
          </p:grpSpPr>
          <p:sp>
            <p:nvSpPr>
              <p:cNvPr id="176198" name="Freeform 213"/>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9" name="Freeform 214"/>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8" name="Group 215"/>
            <p:cNvGrpSpPr>
              <a:grpSpLocks/>
            </p:cNvGrpSpPr>
            <p:nvPr/>
          </p:nvGrpSpPr>
          <p:grpSpPr bwMode="auto">
            <a:xfrm rot="-878428">
              <a:off x="1077" y="3132"/>
              <a:ext cx="179" cy="545"/>
              <a:chOff x="1281" y="3141"/>
              <a:chExt cx="179" cy="545"/>
            </a:xfrm>
          </p:grpSpPr>
          <p:sp>
            <p:nvSpPr>
              <p:cNvPr id="176196" name="Freeform 216"/>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7" name="Freeform 217"/>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9" name="Group 218"/>
          <p:cNvGrpSpPr>
            <a:grpSpLocks/>
          </p:cNvGrpSpPr>
          <p:nvPr/>
        </p:nvGrpSpPr>
        <p:grpSpPr bwMode="auto">
          <a:xfrm>
            <a:off x="4352925" y="4765675"/>
            <a:ext cx="474663" cy="990600"/>
            <a:chOff x="617" y="2456"/>
            <a:chExt cx="589" cy="1230"/>
          </a:xfrm>
        </p:grpSpPr>
        <p:sp>
          <p:nvSpPr>
            <p:cNvPr id="176177" name="Freeform 219"/>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78" name="Oval 220"/>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9" name="Freeform 221"/>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0" name="Freeform 222"/>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1" name="Freeform 223"/>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2" name="Freeform 224"/>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00" name="Group 225"/>
            <p:cNvGrpSpPr>
              <a:grpSpLocks/>
            </p:cNvGrpSpPr>
            <p:nvPr/>
          </p:nvGrpSpPr>
          <p:grpSpPr bwMode="auto">
            <a:xfrm>
              <a:off x="803" y="2878"/>
              <a:ext cx="403" cy="165"/>
              <a:chOff x="1366" y="3089"/>
              <a:chExt cx="227" cy="93"/>
            </a:xfrm>
          </p:grpSpPr>
          <p:sp>
            <p:nvSpPr>
              <p:cNvPr id="176186" name="Freeform 226"/>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7" name="Freeform 22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8" name="Line 22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84" name="Freeform 229"/>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5" name="Freeform 230"/>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73" name="Oval 231"/>
          <p:cNvSpPr>
            <a:spLocks noChangeArrowheads="1"/>
          </p:cNvSpPr>
          <p:nvPr/>
        </p:nvSpPr>
        <p:spPr bwMode="auto">
          <a:xfrm>
            <a:off x="357188" y="439578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4" name="Oval 232"/>
          <p:cNvSpPr>
            <a:spLocks noChangeArrowheads="1"/>
          </p:cNvSpPr>
          <p:nvPr/>
        </p:nvSpPr>
        <p:spPr bwMode="auto">
          <a:xfrm>
            <a:off x="357188" y="4902200"/>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5" name="Text Box 238"/>
          <p:cNvSpPr txBox="1">
            <a:spLocks noChangeArrowheads="1"/>
          </p:cNvSpPr>
          <p:nvPr/>
        </p:nvSpPr>
        <p:spPr bwMode="auto">
          <a:xfrm>
            <a:off x="3859213" y="2219325"/>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CATENARIA </a:t>
            </a:r>
          </a:p>
        </p:txBody>
      </p:sp>
      <p:sp>
        <p:nvSpPr>
          <p:cNvPr id="176176" name="Line 239"/>
          <p:cNvSpPr>
            <a:spLocks noChangeShapeType="1"/>
          </p:cNvSpPr>
          <p:nvPr/>
        </p:nvSpPr>
        <p:spPr bwMode="auto">
          <a:xfrm>
            <a:off x="4827588" y="2581275"/>
            <a:ext cx="322262" cy="103663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209" name="208 CuadroTexto"/>
          <p:cNvSpPr txBox="1"/>
          <p:nvPr/>
        </p:nvSpPr>
        <p:spPr>
          <a:xfrm>
            <a:off x="4175393" y="1410158"/>
            <a:ext cx="881351" cy="396608"/>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
        <p:nvSpPr>
          <p:cNvPr id="210" name="209 CuadroTexto"/>
          <p:cNvSpPr txBox="1"/>
          <p:nvPr/>
        </p:nvSpPr>
        <p:spPr>
          <a:xfrm>
            <a:off x="4164376" y="1399141"/>
            <a:ext cx="892368" cy="400110"/>
          </a:xfrm>
          <a:prstGeom prst="rect">
            <a:avLst/>
          </a:prstGeom>
          <a:solidFill>
            <a:srgbClr val="FF0000"/>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STOP</a:t>
            </a:r>
          </a:p>
        </p:txBody>
      </p:sp>
      <p:grpSp>
        <p:nvGrpSpPr>
          <p:cNvPr id="201" name="216 Grupo"/>
          <p:cNvGrpSpPr/>
          <p:nvPr/>
        </p:nvGrpSpPr>
        <p:grpSpPr>
          <a:xfrm>
            <a:off x="7244067" y="6076580"/>
            <a:ext cx="1734681" cy="577608"/>
            <a:chOff x="7563555" y="5453350"/>
            <a:chExt cx="1734681" cy="577608"/>
          </a:xfrm>
        </p:grpSpPr>
        <p:sp>
          <p:nvSpPr>
            <p:cNvPr id="218" name="217 Rectángulo"/>
            <p:cNvSpPr/>
            <p:nvPr/>
          </p:nvSpPr>
          <p:spPr>
            <a:xfrm>
              <a:off x="7863581" y="5453350"/>
              <a:ext cx="1434655" cy="577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19" name="218 CuadroTexto"/>
            <p:cNvSpPr txBox="1"/>
            <p:nvPr/>
          </p:nvSpPr>
          <p:spPr>
            <a:xfrm>
              <a:off x="7563555" y="5475110"/>
              <a:ext cx="1580445" cy="523220"/>
            </a:xfrm>
            <a:prstGeom prst="rect">
              <a:avLst/>
            </a:prstGeom>
            <a:noFill/>
          </p:spPr>
          <p:txBody>
            <a:bodyPr wrap="square" rtlCol="0">
              <a:spAutoFit/>
            </a:bodyPr>
            <a:lstStyle/>
            <a:p>
              <a:pPr algn="ctr"/>
              <a:r>
                <a:rPr lang="es-ES_tradnl" sz="1400" b="1" dirty="0">
                  <a:solidFill>
                    <a:srgbClr val="009900"/>
                  </a:solidFill>
                  <a:latin typeface="Calibri" pitchFamily="34" charset="0"/>
                  <a:cs typeface="Calibri" pitchFamily="34" charset="0"/>
                </a:rPr>
                <a:t>Diapositiva siguiente</a:t>
              </a:r>
            </a:p>
          </p:txBody>
        </p:sp>
      </p:grpSp>
      <p:sp>
        <p:nvSpPr>
          <p:cNvPr id="220" name="219 Triángulo isósceles">
            <a:hlinkClick r:id="" action="ppaction://hlinkshowjump?jump=nextslide"/>
          </p:cNvPr>
          <p:cNvSpPr/>
          <p:nvPr/>
        </p:nvSpPr>
        <p:spPr>
          <a:xfrm rot="5400000">
            <a:off x="8506586" y="620616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repeatCount="indefinite" fill="hold" nodeType="withEffect">
                                  <p:stCondLst>
                                    <p:cond delay="0"/>
                                  </p:stCondLst>
                                  <p:childTnLst>
                                    <p:animMotion origin="layout" path="M -4.16667E-6 1.58187E-6 L 0.71337 1.58187E-6 L 0.78664 0.05365 L 0.74775 0.09135 L 0.85973 0.31013 L -0.00138 0.31013 L -4.16667E-6 1.58187E-6 Z " pathEditMode="relative" rAng="0" ptsTypes="AAAAAAA">
                                      <p:cBhvr>
                                        <p:cTn id="16" dur="5000" fill="hold"/>
                                        <p:tgtEl>
                                          <p:spTgt spid="10"/>
                                        </p:tgtEl>
                                        <p:attrNameLst>
                                          <p:attrName>ppt_x</p:attrName>
                                          <p:attrName>ppt_y</p:attrName>
                                        </p:attrNameLst>
                                      </p:cBhvr>
                                      <p:rCtr x="429" y="15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0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35" presetClass="emph" presetSubtype="0" repeatCount="indefinite" fill="hold" grpId="1" nodeType="withEffect">
                                  <p:stCondLst>
                                    <p:cond delay="0"/>
                                  </p:stCondLst>
                                  <p:childTnLst>
                                    <p:anim calcmode="discrete" valueType="str">
                                      <p:cBhvr>
                                        <p:cTn id="30" dur="500" fill="hold"/>
                                        <p:tgtEl>
                                          <p:spTgt spid="210"/>
                                        </p:tgtEl>
                                        <p:attrNameLst>
                                          <p:attrName>style.visibility</p:attrName>
                                        </p:attrNameLst>
                                      </p:cBhvr>
                                      <p:tavLst>
                                        <p:tav tm="0">
                                          <p:val>
                                            <p:strVal val="hidden"/>
                                          </p:val>
                                        </p:tav>
                                        <p:tav tm="50000">
                                          <p:val>
                                            <p:strVal val="visible"/>
                                          </p:val>
                                        </p:tav>
                                      </p:tavLst>
                                    </p:anim>
                                  </p:childTnLst>
                                </p:cTn>
                              </p:par>
                              <p:par>
                                <p:cTn id="31" presetID="1" presetClass="entr" presetSubtype="0"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500"/>
                            </p:stCondLst>
                            <p:childTnLst>
                              <p:par>
                                <p:cTn id="34" presetID="1" presetClass="exit" presetSubtype="0" fill="hold" nodeType="afterEffect">
                                  <p:stCondLst>
                                    <p:cond delay="50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ntr" presetSubtype="0"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1000"/>
                            </p:stCondLst>
                            <p:childTnLst>
                              <p:par>
                                <p:cTn id="39" presetID="1" presetClass="exit" presetSubtype="0" fill="hold" nodeType="afterEffect">
                                  <p:stCondLst>
                                    <p:cond delay="50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nodeType="withEffect">
                                  <p:stCondLst>
                                    <p:cond delay="5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500"/>
                            </p:stCondLst>
                            <p:childTnLst>
                              <p:par>
                                <p:cTn id="44" presetID="1" presetClass="exit" presetSubtype="0" fill="hold" nodeType="afterEffect">
                                  <p:stCondLst>
                                    <p:cond delay="50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ntr" presetSubtype="0" fill="hold" nodeType="withEffect">
                                  <p:stCondLst>
                                    <p:cond delay="500"/>
                                  </p:stCondLst>
                                  <p:childTnLst>
                                    <p:set>
                                      <p:cBhvr>
                                        <p:cTn id="47" dur="1" fill="hold">
                                          <p:stCondLst>
                                            <p:cond delay="0"/>
                                          </p:stCondLst>
                                        </p:cTn>
                                        <p:tgtEl>
                                          <p:spTgt spid="19"/>
                                        </p:tgtEl>
                                        <p:attrNameLst>
                                          <p:attrName>style.visibility</p:attrName>
                                        </p:attrNameLst>
                                      </p:cBhvr>
                                      <p:to>
                                        <p:strVal val="visible"/>
                                      </p:to>
                                    </p:set>
                                  </p:childTnLst>
                                </p:cTn>
                              </p:par>
                            </p:childTnLst>
                          </p:cTn>
                        </p:par>
                        <p:par>
                          <p:cTn id="48" fill="hold">
                            <p:stCondLst>
                              <p:cond delay="2000"/>
                            </p:stCondLst>
                            <p:childTnLst>
                              <p:par>
                                <p:cTn id="49" presetID="1" presetClass="exit" presetSubtype="0" fill="hold" nodeType="afterEffect">
                                  <p:stCondLst>
                                    <p:cond delay="50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ntr" presetSubtype="0" fill="hold" nodeType="withEffect">
                                  <p:stCondLst>
                                    <p:cond delay="500"/>
                                  </p:stCondLst>
                                  <p:childTnLst>
                                    <p:set>
                                      <p:cBhvr>
                                        <p:cTn id="52" dur="1" fill="hold">
                                          <p:stCondLst>
                                            <p:cond delay="0"/>
                                          </p:stCondLst>
                                        </p:cTn>
                                        <p:tgtEl>
                                          <p:spTgt spid="23"/>
                                        </p:tgtEl>
                                        <p:attrNameLst>
                                          <p:attrName>style.visibility</p:attrName>
                                        </p:attrNameLst>
                                      </p:cBhvr>
                                      <p:to>
                                        <p:strVal val="visible"/>
                                      </p:to>
                                    </p:set>
                                  </p:childTnLst>
                                </p:cTn>
                              </p:par>
                            </p:childTnLst>
                          </p:cTn>
                        </p:par>
                        <p:par>
                          <p:cTn id="53" fill="hold">
                            <p:stCondLst>
                              <p:cond delay="2500"/>
                            </p:stCondLst>
                            <p:childTnLst>
                              <p:par>
                                <p:cTn id="54" presetID="1" presetClass="exit" presetSubtype="0" fill="hold" nodeType="afterEffect">
                                  <p:stCondLst>
                                    <p:cond delay="500"/>
                                  </p:stCondLst>
                                  <p:childTnLst>
                                    <p:set>
                                      <p:cBhvr>
                                        <p:cTn id="55" dur="1" fill="hold">
                                          <p:stCondLst>
                                            <p:cond delay="0"/>
                                          </p:stCondLst>
                                        </p:cTn>
                                        <p:tgtEl>
                                          <p:spTgt spid="23"/>
                                        </p:tgtEl>
                                        <p:attrNameLst>
                                          <p:attrName>style.visibility</p:attrName>
                                        </p:attrNameLst>
                                      </p:cBhvr>
                                      <p:to>
                                        <p:strVal val="hidden"/>
                                      </p:to>
                                    </p:set>
                                  </p:childTnLst>
                                </p:cTn>
                              </p:par>
                              <p:par>
                                <p:cTn id="56" presetID="1" presetClass="entr" presetSubtype="0" fill="hold" nodeType="withEffect">
                                  <p:stCondLst>
                                    <p:cond delay="50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3000"/>
                            </p:stCondLst>
                            <p:childTnLst>
                              <p:par>
                                <p:cTn id="59" presetID="1" presetClass="exit" presetSubtype="0" fill="hold" nodeType="afterEffect">
                                  <p:stCondLst>
                                    <p:cond delay="50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ntr" presetSubtype="0" fill="hold" nodeType="withEffect">
                                  <p:stCondLst>
                                    <p:cond delay="500"/>
                                  </p:stCondLst>
                                  <p:childTnLst>
                                    <p:set>
                                      <p:cBhvr>
                                        <p:cTn id="62" dur="1" fill="hold">
                                          <p:stCondLst>
                                            <p:cond delay="0"/>
                                          </p:stCondLst>
                                        </p:cTn>
                                        <p:tgtEl>
                                          <p:spTgt spid="193"/>
                                        </p:tgtEl>
                                        <p:attrNameLst>
                                          <p:attrName>style.visibility</p:attrName>
                                        </p:attrNameLst>
                                      </p:cBhvr>
                                      <p:to>
                                        <p:strVal val="visible"/>
                                      </p:to>
                                    </p:set>
                                  </p:childTnLst>
                                </p:cTn>
                              </p:par>
                            </p:childTnLst>
                          </p:cTn>
                        </p:par>
                        <p:par>
                          <p:cTn id="63" fill="hold">
                            <p:stCondLst>
                              <p:cond delay="3500"/>
                            </p:stCondLst>
                            <p:childTnLst>
                              <p:par>
                                <p:cTn id="64" presetID="1" presetClass="exit" presetSubtype="0" fill="hold" nodeType="afterEffect">
                                  <p:stCondLst>
                                    <p:cond delay="500"/>
                                  </p:stCondLst>
                                  <p:childTnLst>
                                    <p:set>
                                      <p:cBhvr>
                                        <p:cTn id="65" dur="1" fill="hold">
                                          <p:stCondLst>
                                            <p:cond delay="0"/>
                                          </p:stCondLst>
                                        </p:cTn>
                                        <p:tgtEl>
                                          <p:spTgt spid="193"/>
                                        </p:tgtEl>
                                        <p:attrNameLst>
                                          <p:attrName>style.visibility</p:attrName>
                                        </p:attrNameLst>
                                      </p:cBhvr>
                                      <p:to>
                                        <p:strVal val="hidden"/>
                                      </p:to>
                                    </p:set>
                                  </p:childTnLst>
                                </p:cTn>
                              </p:par>
                              <p:par>
                                <p:cTn id="66" presetID="1" presetClass="entr" presetSubtype="0" fill="hold" nodeType="withEffect">
                                  <p:stCondLst>
                                    <p:cond delay="500"/>
                                  </p:stCondLst>
                                  <p:childTnLst>
                                    <p:set>
                                      <p:cBhvr>
                                        <p:cTn id="67" dur="1" fill="hold">
                                          <p:stCondLst>
                                            <p:cond delay="0"/>
                                          </p:stCondLst>
                                        </p:cTn>
                                        <p:tgtEl>
                                          <p:spTgt spid="195"/>
                                        </p:tgtEl>
                                        <p:attrNameLst>
                                          <p:attrName>style.visibility</p:attrName>
                                        </p:attrNameLst>
                                      </p:cBhvr>
                                      <p:to>
                                        <p:strVal val="visible"/>
                                      </p:to>
                                    </p:set>
                                  </p:childTnLst>
                                </p:cTn>
                              </p:par>
                            </p:childTnLst>
                          </p:cTn>
                        </p:par>
                        <p:par>
                          <p:cTn id="68" fill="hold">
                            <p:stCondLst>
                              <p:cond delay="4000"/>
                            </p:stCondLst>
                            <p:childTnLst>
                              <p:par>
                                <p:cTn id="69" presetID="1" presetClass="exit" presetSubtype="0" fill="hold" nodeType="afterEffect">
                                  <p:stCondLst>
                                    <p:cond delay="500"/>
                                  </p:stCondLst>
                                  <p:childTnLst>
                                    <p:set>
                                      <p:cBhvr>
                                        <p:cTn id="70" dur="1" fill="hold">
                                          <p:stCondLst>
                                            <p:cond delay="0"/>
                                          </p:stCondLst>
                                        </p:cTn>
                                        <p:tgtEl>
                                          <p:spTgt spid="195"/>
                                        </p:tgtEl>
                                        <p:attrNameLst>
                                          <p:attrName>style.visibility</p:attrName>
                                        </p:attrNameLst>
                                      </p:cBhvr>
                                      <p:to>
                                        <p:strVal val="hidden"/>
                                      </p:to>
                                    </p:set>
                                  </p:childTnLst>
                                </p:cTn>
                              </p:par>
                              <p:par>
                                <p:cTn id="71" presetID="1" presetClass="entr" presetSubtype="0" fill="hold" nodeType="withEffect">
                                  <p:stCondLst>
                                    <p:cond delay="500"/>
                                  </p:stCondLst>
                                  <p:childTnLst>
                                    <p:set>
                                      <p:cBhvr>
                                        <p:cTn id="72" dur="1" fill="hold">
                                          <p:stCondLst>
                                            <p:cond delay="0"/>
                                          </p:stCondLst>
                                        </p:cTn>
                                        <p:tgtEl>
                                          <p:spTgt spid="19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91" grpId="0" animBg="1"/>
      <p:bldP spid="209" grpId="0" animBg="1"/>
      <p:bldP spid="210" grpId="0" animBg="1"/>
      <p:bldP spid="210" grpId="1" animBg="1"/>
      <p:bldP spid="2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9948863" y="0"/>
            <a:ext cx="24596726" cy="6889750"/>
            <a:chOff x="-2704" y="0"/>
            <a:chExt cx="15494" cy="4340"/>
          </a:xfrm>
        </p:grpSpPr>
        <p:pic>
          <p:nvPicPr>
            <p:cNvPr id="177238" name="Picture 112"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113"/>
            <p:cNvGrpSpPr>
              <a:grpSpLocks/>
            </p:cNvGrpSpPr>
            <p:nvPr/>
          </p:nvGrpSpPr>
          <p:grpSpPr bwMode="auto">
            <a:xfrm>
              <a:off x="2435" y="0"/>
              <a:ext cx="10355" cy="4340"/>
              <a:chOff x="0" y="0"/>
              <a:chExt cx="10355" cy="4340"/>
            </a:xfrm>
          </p:grpSpPr>
          <p:pic>
            <p:nvPicPr>
              <p:cNvPr id="177240" name="Picture 114"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7241" name="Picture 115"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33"/>
          <p:cNvGrpSpPr>
            <a:grpSpLocks/>
          </p:cNvGrpSpPr>
          <p:nvPr/>
        </p:nvGrpSpPr>
        <p:grpSpPr bwMode="auto">
          <a:xfrm>
            <a:off x="7981950" y="5207000"/>
            <a:ext cx="552450" cy="552450"/>
            <a:chOff x="1289" y="1903"/>
            <a:chExt cx="348" cy="348"/>
          </a:xfrm>
        </p:grpSpPr>
        <p:sp>
          <p:nvSpPr>
            <p:cNvPr id="177236"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7"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36"/>
          <p:cNvGrpSpPr>
            <a:grpSpLocks/>
          </p:cNvGrpSpPr>
          <p:nvPr/>
        </p:nvGrpSpPr>
        <p:grpSpPr bwMode="auto">
          <a:xfrm>
            <a:off x="8116888" y="5338763"/>
            <a:ext cx="285750" cy="282575"/>
            <a:chOff x="1639" y="3491"/>
            <a:chExt cx="306" cy="302"/>
          </a:xfrm>
        </p:grpSpPr>
        <p:sp>
          <p:nvSpPr>
            <p:cNvPr id="177228" name="Oval 3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9" name="Oval 3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0" name="Oval 3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1" name="Line 4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32" name="Line 4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33" name="Oval 4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4" name="Oval 4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5" name="Oval 4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45"/>
          <p:cNvGrpSpPr>
            <a:grpSpLocks/>
          </p:cNvGrpSpPr>
          <p:nvPr/>
        </p:nvGrpSpPr>
        <p:grpSpPr bwMode="auto">
          <a:xfrm>
            <a:off x="5106988" y="5207000"/>
            <a:ext cx="552450" cy="552450"/>
            <a:chOff x="1289" y="1903"/>
            <a:chExt cx="348" cy="348"/>
          </a:xfrm>
        </p:grpSpPr>
        <p:sp>
          <p:nvSpPr>
            <p:cNvPr id="177226" name="Oval 4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7" name="Oval 4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48"/>
          <p:cNvGrpSpPr>
            <a:grpSpLocks/>
          </p:cNvGrpSpPr>
          <p:nvPr/>
        </p:nvGrpSpPr>
        <p:grpSpPr bwMode="auto">
          <a:xfrm>
            <a:off x="5241925" y="5338763"/>
            <a:ext cx="285750" cy="282575"/>
            <a:chOff x="1639" y="3491"/>
            <a:chExt cx="306" cy="302"/>
          </a:xfrm>
        </p:grpSpPr>
        <p:sp>
          <p:nvSpPr>
            <p:cNvPr id="177218" name="Oval 4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9" name="Oval 5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0" name="Oval 5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1" name="Line 5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22" name="Line 5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23" name="Oval 5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4" name="Oval 5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5" name="Oval 5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7159" name="Freeform 57"/>
          <p:cNvSpPr>
            <a:spLocks/>
          </p:cNvSpPr>
          <p:nvPr/>
        </p:nvSpPr>
        <p:spPr bwMode="auto">
          <a:xfrm>
            <a:off x="6961188" y="363061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0" name="Freeform 58"/>
          <p:cNvSpPr>
            <a:spLocks/>
          </p:cNvSpPr>
          <p:nvPr/>
        </p:nvSpPr>
        <p:spPr bwMode="auto">
          <a:xfrm>
            <a:off x="7920038" y="444817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1" name="Freeform 59"/>
          <p:cNvSpPr>
            <a:spLocks/>
          </p:cNvSpPr>
          <p:nvPr/>
        </p:nvSpPr>
        <p:spPr bwMode="auto">
          <a:xfrm>
            <a:off x="7940675" y="530066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2" name="Freeform 60"/>
          <p:cNvSpPr>
            <a:spLocks/>
          </p:cNvSpPr>
          <p:nvPr/>
        </p:nvSpPr>
        <p:spPr bwMode="auto">
          <a:xfrm>
            <a:off x="7924800" y="425608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3" name="Arc 61"/>
          <p:cNvSpPr>
            <a:spLocks/>
          </p:cNvSpPr>
          <p:nvPr/>
        </p:nvSpPr>
        <p:spPr bwMode="auto">
          <a:xfrm rot="-413613">
            <a:off x="7878763" y="442436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4" name="Line 62"/>
          <p:cNvSpPr>
            <a:spLocks noChangeShapeType="1"/>
          </p:cNvSpPr>
          <p:nvPr/>
        </p:nvSpPr>
        <p:spPr bwMode="auto">
          <a:xfrm rot="-152440">
            <a:off x="8185150" y="458152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5" name="Arc 63"/>
          <p:cNvSpPr>
            <a:spLocks/>
          </p:cNvSpPr>
          <p:nvPr/>
        </p:nvSpPr>
        <p:spPr bwMode="auto">
          <a:xfrm rot="-261173">
            <a:off x="7931150" y="425132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6" name="Line 64"/>
          <p:cNvSpPr>
            <a:spLocks noChangeShapeType="1"/>
          </p:cNvSpPr>
          <p:nvPr/>
        </p:nvSpPr>
        <p:spPr bwMode="auto">
          <a:xfrm>
            <a:off x="8223250" y="442753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7" name="Rectangle 65"/>
          <p:cNvSpPr>
            <a:spLocks noChangeArrowheads="1"/>
          </p:cNvSpPr>
          <p:nvPr/>
        </p:nvSpPr>
        <p:spPr bwMode="auto">
          <a:xfrm>
            <a:off x="4951413" y="443706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8" name="Rectangle 66"/>
          <p:cNvSpPr>
            <a:spLocks noChangeArrowheads="1"/>
          </p:cNvSpPr>
          <p:nvPr/>
        </p:nvSpPr>
        <p:spPr bwMode="auto">
          <a:xfrm>
            <a:off x="6145213" y="454025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9" name="Rectangle 67"/>
          <p:cNvSpPr>
            <a:spLocks noChangeArrowheads="1"/>
          </p:cNvSpPr>
          <p:nvPr/>
        </p:nvSpPr>
        <p:spPr bwMode="auto">
          <a:xfrm>
            <a:off x="7235825" y="454025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0" name="Line 68"/>
          <p:cNvSpPr>
            <a:spLocks noChangeShapeType="1"/>
          </p:cNvSpPr>
          <p:nvPr/>
        </p:nvSpPr>
        <p:spPr bwMode="auto">
          <a:xfrm>
            <a:off x="7246938" y="508635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1" name="AutoShape 69"/>
          <p:cNvSpPr>
            <a:spLocks noChangeArrowheads="1"/>
          </p:cNvSpPr>
          <p:nvPr/>
        </p:nvSpPr>
        <p:spPr bwMode="auto">
          <a:xfrm>
            <a:off x="4949825" y="425926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2" name="Line 70"/>
          <p:cNvSpPr>
            <a:spLocks noChangeShapeType="1"/>
          </p:cNvSpPr>
          <p:nvPr/>
        </p:nvSpPr>
        <p:spPr bwMode="auto">
          <a:xfrm>
            <a:off x="6156325" y="467995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3" name="Rectangle 71"/>
          <p:cNvSpPr>
            <a:spLocks noChangeArrowheads="1"/>
          </p:cNvSpPr>
          <p:nvPr/>
        </p:nvSpPr>
        <p:spPr bwMode="auto">
          <a:xfrm>
            <a:off x="5092700" y="454025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4" name="Line 72"/>
          <p:cNvSpPr>
            <a:spLocks noChangeShapeType="1"/>
          </p:cNvSpPr>
          <p:nvPr/>
        </p:nvSpPr>
        <p:spPr bwMode="auto">
          <a:xfrm>
            <a:off x="7937500" y="549275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5" name="Arc 73"/>
          <p:cNvSpPr>
            <a:spLocks/>
          </p:cNvSpPr>
          <p:nvPr/>
        </p:nvSpPr>
        <p:spPr bwMode="auto">
          <a:xfrm rot="3357083">
            <a:off x="8632826" y="533558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6" name="Freeform 74"/>
          <p:cNvSpPr>
            <a:spLocks/>
          </p:cNvSpPr>
          <p:nvPr/>
        </p:nvSpPr>
        <p:spPr bwMode="auto">
          <a:xfrm>
            <a:off x="8020050" y="471328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75"/>
          <p:cNvGrpSpPr>
            <a:grpSpLocks/>
          </p:cNvGrpSpPr>
          <p:nvPr/>
        </p:nvGrpSpPr>
        <p:grpSpPr bwMode="auto">
          <a:xfrm>
            <a:off x="1133475" y="3630613"/>
            <a:ext cx="9117013" cy="2141537"/>
            <a:chOff x="258" y="2536"/>
            <a:chExt cx="5743" cy="1349"/>
          </a:xfrm>
        </p:grpSpPr>
        <p:sp>
          <p:nvSpPr>
            <p:cNvPr id="177216" name="Line 7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7" name="Line 7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178" name="Oval 78"/>
          <p:cNvSpPr>
            <a:spLocks noChangeArrowheads="1"/>
          </p:cNvSpPr>
          <p:nvPr/>
        </p:nvSpPr>
        <p:spPr bwMode="auto">
          <a:xfrm>
            <a:off x="6905625" y="359092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4639" name="Text Box 79"/>
          <p:cNvSpPr txBox="1">
            <a:spLocks noChangeArrowheads="1"/>
          </p:cNvSpPr>
          <p:nvPr/>
        </p:nvSpPr>
        <p:spPr bwMode="auto">
          <a:xfrm>
            <a:off x="2265363" y="6218238"/>
            <a:ext cx="4694237" cy="366712"/>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7180" name="Text Box 80"/>
          <p:cNvSpPr txBox="1">
            <a:spLocks noChangeArrowheads="1"/>
          </p:cNvSpPr>
          <p:nvPr/>
        </p:nvSpPr>
        <p:spPr bwMode="auto">
          <a:xfrm>
            <a:off x="5649913" y="515937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9" name="Group 81"/>
          <p:cNvGrpSpPr>
            <a:grpSpLocks/>
          </p:cNvGrpSpPr>
          <p:nvPr/>
        </p:nvGrpSpPr>
        <p:grpSpPr bwMode="auto">
          <a:xfrm>
            <a:off x="188913" y="4476750"/>
            <a:ext cx="492125" cy="508000"/>
            <a:chOff x="119" y="2820"/>
            <a:chExt cx="310" cy="320"/>
          </a:xfrm>
        </p:grpSpPr>
        <p:sp>
          <p:nvSpPr>
            <p:cNvPr id="177214" name="Rectangle 82"/>
            <p:cNvSpPr>
              <a:spLocks noChangeArrowheads="1"/>
            </p:cNvSpPr>
            <p:nvPr/>
          </p:nvSpPr>
          <p:spPr bwMode="auto">
            <a:xfrm>
              <a:off x="128" y="2820"/>
              <a:ext cx="301" cy="307"/>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5" name="Text Box 83"/>
            <p:cNvSpPr txBox="1">
              <a:spLocks noChangeArrowheads="1"/>
            </p:cNvSpPr>
            <p:nvPr/>
          </p:nvSpPr>
          <p:spPr bwMode="auto">
            <a:xfrm>
              <a:off x="119" y="2828"/>
              <a:ext cx="301" cy="312"/>
            </a:xfrm>
            <a:prstGeom prst="rect">
              <a:avLst/>
            </a:prstGeom>
            <a:noFill/>
            <a:ln w="38100">
              <a:solidFill>
                <a:schemeClr val="tx1"/>
              </a:solid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7182" name="Line 84"/>
          <p:cNvSpPr>
            <a:spLocks noChangeShapeType="1"/>
          </p:cNvSpPr>
          <p:nvPr/>
        </p:nvSpPr>
        <p:spPr bwMode="auto">
          <a:xfrm>
            <a:off x="423863" y="4967288"/>
            <a:ext cx="0" cy="804862"/>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83" name="Line 85"/>
          <p:cNvSpPr>
            <a:spLocks noChangeShapeType="1"/>
          </p:cNvSpPr>
          <p:nvPr/>
        </p:nvSpPr>
        <p:spPr bwMode="auto">
          <a:xfrm>
            <a:off x="423863" y="3619500"/>
            <a:ext cx="0" cy="846138"/>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84" name="Line 86"/>
          <p:cNvSpPr>
            <a:spLocks noChangeShapeType="1"/>
          </p:cNvSpPr>
          <p:nvPr/>
        </p:nvSpPr>
        <p:spPr bwMode="auto">
          <a:xfrm>
            <a:off x="419100" y="363061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7185" name="Line 87"/>
          <p:cNvSpPr>
            <a:spLocks noChangeShapeType="1"/>
          </p:cNvSpPr>
          <p:nvPr/>
        </p:nvSpPr>
        <p:spPr bwMode="auto">
          <a:xfrm>
            <a:off x="419100" y="575945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0" name="Group 88"/>
          <p:cNvGrpSpPr>
            <a:grpSpLocks/>
          </p:cNvGrpSpPr>
          <p:nvPr/>
        </p:nvGrpSpPr>
        <p:grpSpPr bwMode="auto">
          <a:xfrm>
            <a:off x="328613" y="3535363"/>
            <a:ext cx="190500" cy="190500"/>
            <a:chOff x="929" y="1522"/>
            <a:chExt cx="120" cy="120"/>
          </a:xfrm>
        </p:grpSpPr>
        <p:sp>
          <p:nvSpPr>
            <p:cNvPr id="177212" name="Oval 89"/>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3" name="Line 90"/>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91"/>
          <p:cNvGrpSpPr>
            <a:grpSpLocks/>
          </p:cNvGrpSpPr>
          <p:nvPr/>
        </p:nvGrpSpPr>
        <p:grpSpPr bwMode="auto">
          <a:xfrm>
            <a:off x="2182813" y="4765675"/>
            <a:ext cx="474662" cy="990600"/>
            <a:chOff x="617" y="2456"/>
            <a:chExt cx="589" cy="1230"/>
          </a:xfrm>
        </p:grpSpPr>
        <p:sp>
          <p:nvSpPr>
            <p:cNvPr id="177200" name="Freeform 92"/>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1" name="Oval 93"/>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02"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3"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4"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5"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98"/>
            <p:cNvGrpSpPr>
              <a:grpSpLocks/>
            </p:cNvGrpSpPr>
            <p:nvPr/>
          </p:nvGrpSpPr>
          <p:grpSpPr bwMode="auto">
            <a:xfrm>
              <a:off x="803" y="2878"/>
              <a:ext cx="403" cy="165"/>
              <a:chOff x="1366" y="3089"/>
              <a:chExt cx="227" cy="93"/>
            </a:xfrm>
          </p:grpSpPr>
          <p:sp>
            <p:nvSpPr>
              <p:cNvPr id="177209" name="Freeform 9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0" name="Freeform 10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1" name="Line 10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207"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8"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94664" name="Line 104"/>
          <p:cNvSpPr>
            <a:spLocks noChangeShapeType="1"/>
          </p:cNvSpPr>
          <p:nvPr/>
        </p:nvSpPr>
        <p:spPr bwMode="auto">
          <a:xfrm flipV="1">
            <a:off x="2633663" y="3603625"/>
            <a:ext cx="368300" cy="1514475"/>
          </a:xfrm>
          <a:prstGeom prst="line">
            <a:avLst/>
          </a:prstGeom>
          <a:noFill/>
          <a:ln w="38100">
            <a:solidFill>
              <a:srgbClr val="AC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94665" name="Line 105"/>
          <p:cNvSpPr>
            <a:spLocks noChangeShapeType="1"/>
          </p:cNvSpPr>
          <p:nvPr/>
        </p:nvSpPr>
        <p:spPr bwMode="auto">
          <a:xfrm rot="5874560" flipV="1">
            <a:off x="3211513" y="4651375"/>
            <a:ext cx="298450" cy="1530350"/>
          </a:xfrm>
          <a:prstGeom prst="line">
            <a:avLst/>
          </a:prstGeom>
          <a:noFill/>
          <a:ln w="38100">
            <a:solidFill>
              <a:srgbClr val="AC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3" name="Group 106"/>
          <p:cNvGrpSpPr>
            <a:grpSpLocks/>
          </p:cNvGrpSpPr>
          <p:nvPr/>
        </p:nvGrpSpPr>
        <p:grpSpPr bwMode="auto">
          <a:xfrm>
            <a:off x="2919413" y="3533775"/>
            <a:ext cx="190500" cy="190500"/>
            <a:chOff x="929" y="1522"/>
            <a:chExt cx="120" cy="120"/>
          </a:xfrm>
        </p:grpSpPr>
        <p:sp>
          <p:nvSpPr>
            <p:cNvPr id="177198" name="Oval 107"/>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9" name="Line 108"/>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191" name="Oval 109"/>
          <p:cNvSpPr>
            <a:spLocks noChangeArrowheads="1"/>
          </p:cNvSpPr>
          <p:nvPr/>
        </p:nvSpPr>
        <p:spPr bwMode="auto">
          <a:xfrm>
            <a:off x="357188" y="439578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2" name="Oval 110"/>
          <p:cNvSpPr>
            <a:spLocks noChangeArrowheads="1"/>
          </p:cNvSpPr>
          <p:nvPr/>
        </p:nvSpPr>
        <p:spPr bwMode="auto">
          <a:xfrm>
            <a:off x="357188" y="4902200"/>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3" name="Text Box 116"/>
          <p:cNvSpPr txBox="1">
            <a:spLocks noChangeArrowheads="1"/>
          </p:cNvSpPr>
          <p:nvPr/>
        </p:nvSpPr>
        <p:spPr bwMode="auto">
          <a:xfrm>
            <a:off x="3859213" y="2219325"/>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CATENARIA </a:t>
            </a:r>
          </a:p>
        </p:txBody>
      </p:sp>
      <p:sp>
        <p:nvSpPr>
          <p:cNvPr id="177194" name="Line 117"/>
          <p:cNvSpPr>
            <a:spLocks noChangeShapeType="1"/>
          </p:cNvSpPr>
          <p:nvPr/>
        </p:nvSpPr>
        <p:spPr bwMode="auto">
          <a:xfrm>
            <a:off x="4827588" y="2581275"/>
            <a:ext cx="322262" cy="103663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14" name="91 Grupo"/>
          <p:cNvGrpSpPr>
            <a:grpSpLocks/>
          </p:cNvGrpSpPr>
          <p:nvPr/>
        </p:nvGrpSpPr>
        <p:grpSpPr bwMode="auto">
          <a:xfrm>
            <a:off x="3252788" y="4560888"/>
            <a:ext cx="1527175" cy="844550"/>
            <a:chOff x="3252486" y="4560425"/>
            <a:chExt cx="1527858" cy="844952"/>
          </a:xfrm>
        </p:grpSpPr>
        <p:sp>
          <p:nvSpPr>
            <p:cNvPr id="177196" name="88 CuadroTexto"/>
            <p:cNvSpPr txBox="1">
              <a:spLocks noChangeArrowheads="1"/>
            </p:cNvSpPr>
            <p:nvPr/>
          </p:nvSpPr>
          <p:spPr bwMode="auto">
            <a:xfrm>
              <a:off x="3252486" y="4560425"/>
              <a:ext cx="1527858" cy="307777"/>
            </a:xfrm>
            <a:prstGeom prst="rect">
              <a:avLst/>
            </a:prstGeom>
            <a:noFill/>
            <a:ln w="9525">
              <a:noFill/>
              <a:miter lim="800000"/>
              <a:headEnd/>
              <a:tailEnd/>
            </a:ln>
          </p:spPr>
          <p:txBody>
            <a:bodyPr>
              <a:spAutoFit/>
            </a:bodyPr>
            <a:lstStyle/>
            <a:p>
              <a:pPr fontAlgn="base">
                <a:spcBef>
                  <a:spcPct val="0"/>
                </a:spcBef>
                <a:spcAft>
                  <a:spcPct val="0"/>
                </a:spcAft>
              </a:pPr>
              <a:r>
                <a:rPr lang="es-ES_tradnl" sz="1400" b="1">
                  <a:solidFill>
                    <a:srgbClr val="000000"/>
                  </a:solidFill>
                </a:rPr>
                <a:t>Barra de metal</a:t>
              </a:r>
            </a:p>
          </p:txBody>
        </p:sp>
        <p:cxnSp>
          <p:nvCxnSpPr>
            <p:cNvPr id="91" name="90 Conector recto de flecha"/>
            <p:cNvCxnSpPr/>
            <p:nvPr/>
          </p:nvCxnSpPr>
          <p:spPr>
            <a:xfrm flipH="1">
              <a:off x="3471659" y="4908252"/>
              <a:ext cx="266819" cy="49712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90" name="89 CuadroTexto"/>
          <p:cNvSpPr txBox="1"/>
          <p:nvPr/>
        </p:nvSpPr>
        <p:spPr>
          <a:xfrm>
            <a:off x="4219462" y="1410158"/>
            <a:ext cx="837282"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repeatCount="indefinite" fill="hold" nodeType="withEffect">
                                  <p:stCondLst>
                                    <p:cond delay="0"/>
                                  </p:stCondLst>
                                  <p:childTnLst>
                                    <p:animMotion origin="layout" path="M 1.11111E-6 1.58187E-6 L 0.71337 1.58187E-6 L 0.78664 0.05365 L 0.74775 0.09135 L 0.85973 0.31013 L -0.00139 0.31013 L 1.11111E-6 1.58187E-6 Z " pathEditMode="relative" rAng="0" ptsTypes="AAAAAAA">
                                      <p:cBhvr>
                                        <p:cTn id="16" dur="5000" fill="hold"/>
                                        <p:tgtEl>
                                          <p:spTgt spid="10"/>
                                        </p:tgtEl>
                                        <p:attrNameLst>
                                          <p:attrName>ppt_x</p:attrName>
                                          <p:attrName>ppt_y</p:attrName>
                                        </p:attrNameLst>
                                      </p:cBhvr>
                                      <p:rCtr x="0"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6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4664"/>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9466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0" presetClass="path" presetSubtype="0" repeatCount="indefinite" fill="hold" nodeType="withEffect">
                                  <p:stCondLst>
                                    <p:cond delay="0"/>
                                  </p:stCondLst>
                                  <p:endCondLst>
                                    <p:cond evt="onNext" delay="0">
                                      <p:tgtEl>
                                        <p:sldTgt/>
                                      </p:tgtEl>
                                    </p:cond>
                                  </p:endCondLst>
                                  <p:childTnLst>
                                    <p:animMotion origin="layout" path="M -0.28334 0.00023 L 0.00017 0.00023 L -0.04306 0.21878 L -0.07292 0.24861 L -0.07448 0.31244 L -0.28178 0.31244 L -0.28334 0.00023 Z " pathEditMode="relative" ptsTypes="AAAAAAA">
                                      <p:cBhvr>
                                        <p:cTn id="39" dur="2000" fill="hold"/>
                                        <p:tgtEl>
                                          <p:spTgt spid="13"/>
                                        </p:tgtEl>
                                        <p:attrNameLst>
                                          <p:attrName>ppt_x</p:attrName>
                                          <p:attrName>ppt_y</p:attrName>
                                        </p:attrNameLst>
                                      </p:cBhvr>
                                    </p:animMotion>
                                  </p:childTnLst>
                                </p:cTn>
                              </p:par>
                              <p:par>
                                <p:cTn id="40" presetID="32" presetClass="emph" presetSubtype="0" repeatCount="indefinite" fill="hold" nodeType="withEffect">
                                  <p:stCondLst>
                                    <p:cond delay="0"/>
                                  </p:stCondLst>
                                  <p:endCondLst>
                                    <p:cond evt="onNext" delay="0">
                                      <p:tgtEl>
                                        <p:sldTgt/>
                                      </p:tgtEl>
                                    </p:cond>
                                  </p:endCondLst>
                                  <p:childTnLst>
                                    <p:animClr clrSpc="rgb" dir="cw">
                                      <p:cBhvr override="childStyle">
                                        <p:cTn id="41" dur="20" fill="hold"/>
                                        <p:tgtEl>
                                          <p:spTgt spid="11"/>
                                        </p:tgtEl>
                                        <p:attrNameLst>
                                          <p:attrName>style.color</p:attrName>
                                        </p:attrNameLst>
                                      </p:cBhvr>
                                      <p:to>
                                        <a:schemeClr val="accent2"/>
                                      </p:to>
                                    </p:animClr>
                                    <p:animClr clrSpc="rgb" dir="cw">
                                      <p:cBhvr>
                                        <p:cTn id="42" dur="20" fill="hold"/>
                                        <p:tgtEl>
                                          <p:spTgt spid="11"/>
                                        </p:tgtEl>
                                        <p:attrNameLst>
                                          <p:attrName>fillcolor</p:attrName>
                                        </p:attrNameLst>
                                      </p:cBhvr>
                                      <p:to>
                                        <a:schemeClr val="accent2"/>
                                      </p:to>
                                    </p:animClr>
                                    <p:set>
                                      <p:cBhvr>
                                        <p:cTn id="43" dur="20" fill="hold"/>
                                        <p:tgtEl>
                                          <p:spTgt spid="11"/>
                                        </p:tgtEl>
                                        <p:attrNameLst>
                                          <p:attrName>fill.type</p:attrName>
                                        </p:attrNameLst>
                                      </p:cBhvr>
                                      <p:to>
                                        <p:strVal val="solid"/>
                                      </p:to>
                                    </p:set>
                                    <p:set>
                                      <p:cBhvr>
                                        <p:cTn id="44" dur="20" fill="hold"/>
                                        <p:tgtEl>
                                          <p:spTgt spid="11"/>
                                        </p:tgtEl>
                                        <p:attrNameLst>
                                          <p:attrName>fill.on</p:attrName>
                                        </p:attrNameLst>
                                      </p:cBhvr>
                                      <p:to>
                                        <p:strVal val="true"/>
                                      </p:to>
                                    </p:set>
                                    <p:animRot by="120000">
                                      <p:cBhvr>
                                        <p:cTn id="45" dur="20" fill="hold">
                                          <p:stCondLst>
                                            <p:cond delay="0"/>
                                          </p:stCondLst>
                                        </p:cTn>
                                        <p:tgtEl>
                                          <p:spTgt spid="11"/>
                                        </p:tgtEl>
                                        <p:attrNameLst>
                                          <p:attrName>r</p:attrName>
                                        </p:attrNameLst>
                                      </p:cBhvr>
                                    </p:animRot>
                                    <p:animRot by="-240000">
                                      <p:cBhvr>
                                        <p:cTn id="46" dur="40" fill="hold">
                                          <p:stCondLst>
                                            <p:cond delay="40"/>
                                          </p:stCondLst>
                                        </p:cTn>
                                        <p:tgtEl>
                                          <p:spTgt spid="11"/>
                                        </p:tgtEl>
                                        <p:attrNameLst>
                                          <p:attrName>r</p:attrName>
                                        </p:attrNameLst>
                                      </p:cBhvr>
                                    </p:animRot>
                                    <p:animRot by="240000">
                                      <p:cBhvr>
                                        <p:cTn id="47" dur="40" fill="hold">
                                          <p:stCondLst>
                                            <p:cond delay="80"/>
                                          </p:stCondLst>
                                        </p:cTn>
                                        <p:tgtEl>
                                          <p:spTgt spid="11"/>
                                        </p:tgtEl>
                                        <p:attrNameLst>
                                          <p:attrName>r</p:attrName>
                                        </p:attrNameLst>
                                      </p:cBhvr>
                                    </p:animRot>
                                    <p:animRot by="-240000">
                                      <p:cBhvr>
                                        <p:cTn id="48" dur="40" fill="hold">
                                          <p:stCondLst>
                                            <p:cond delay="120"/>
                                          </p:stCondLst>
                                        </p:cTn>
                                        <p:tgtEl>
                                          <p:spTgt spid="11"/>
                                        </p:tgtEl>
                                        <p:attrNameLst>
                                          <p:attrName>r</p:attrName>
                                        </p:attrNameLst>
                                      </p:cBhvr>
                                    </p:animRot>
                                    <p:animRot by="120000">
                                      <p:cBhvr>
                                        <p:cTn id="49" dur="40" fill="hold">
                                          <p:stCondLst>
                                            <p:cond delay="160"/>
                                          </p:stCondLst>
                                        </p:cTn>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4560000">
                                      <p:cBhvr>
                                        <p:cTn id="53" dur="1000" fill="hold"/>
                                        <p:tgtEl>
                                          <p:spTgt spid="194664"/>
                                        </p:tgtEl>
                                        <p:attrNameLst>
                                          <p:attrName>r</p:attrName>
                                        </p:attrNameLst>
                                      </p:cBhvr>
                                    </p:animRot>
                                  </p:childTnLst>
                                </p:cTn>
                              </p:par>
                              <p:par>
                                <p:cTn id="54" presetID="0" presetClass="path" presetSubtype="0" fill="hold" grpId="2" nodeType="withEffect">
                                  <p:stCondLst>
                                    <p:cond delay="0"/>
                                  </p:stCondLst>
                                  <p:childTnLst>
                                    <p:animMotion origin="layout" path="M 2.77778E-7 -1.39685E-6 L 0.07378 0.20005 " pathEditMode="relative" rAng="0" ptsTypes="AA">
                                      <p:cBhvr>
                                        <p:cTn id="55" dur="1000" fill="hold"/>
                                        <p:tgtEl>
                                          <p:spTgt spid="194664"/>
                                        </p:tgtEl>
                                        <p:attrNameLst>
                                          <p:attrName>ppt_x</p:attrName>
                                          <p:attrName>ppt_y</p:attrName>
                                        </p:attrNameLst>
                                      </p:cBhvr>
                                      <p:rCtr x="37" y="100"/>
                                    </p:animMotion>
                                  </p:childTnLst>
                                </p:cTn>
                              </p:par>
                              <p:par>
                                <p:cTn id="56" presetID="8" presetClass="emph" presetSubtype="0" fill="hold" nodeType="withEffect">
                                  <p:stCondLst>
                                    <p:cond delay="0"/>
                                  </p:stCondLst>
                                  <p:childTnLst>
                                    <p:animRot by="5400000">
                                      <p:cBhvr>
                                        <p:cTn id="57" dur="2000" fill="hold"/>
                                        <p:tgtEl>
                                          <p:spTgt spid="11"/>
                                        </p:tgtEl>
                                        <p:attrNameLst>
                                          <p:attrName>r</p:attrName>
                                        </p:attrNameLst>
                                      </p:cBhvr>
                                    </p:animRot>
                                  </p:childTnLst>
                                </p:cTn>
                              </p:par>
                              <p:par>
                                <p:cTn id="58" presetID="0" presetClass="path" presetSubtype="0" fill="hold" nodeType="withEffect">
                                  <p:stCondLst>
                                    <p:cond delay="0"/>
                                  </p:stCondLst>
                                  <p:childTnLst>
                                    <p:animMotion origin="layout" path="M -3.33333E-6 1.85014E-8 L 0.03073 0.06892 " pathEditMode="relative" rAng="0" ptsTypes="AA">
                                      <p:cBhvr>
                                        <p:cTn id="59" dur="1000" fill="hold"/>
                                        <p:tgtEl>
                                          <p:spTgt spid="11"/>
                                        </p:tgtEl>
                                        <p:attrNameLst>
                                          <p:attrName>ppt_x</p:attrName>
                                          <p:attrName>ppt_y</p:attrName>
                                        </p:attrNameLst>
                                      </p:cBhvr>
                                      <p:rCtr x="15" y="34"/>
                                    </p:animMotion>
                                  </p:childTnLst>
                                </p:cTn>
                              </p:par>
                              <p:par>
                                <p:cTn id="60" presetID="1" presetClass="exit" presetSubtype="0" fill="hold" nodeType="with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9" grpId="0" animBg="1"/>
      <p:bldP spid="194664" grpId="0" animBg="1"/>
      <p:bldP spid="194664" grpId="1" animBg="1"/>
      <p:bldP spid="194664" grpId="2" animBg="1"/>
      <p:bldP spid="194665" grpId="0" animBg="1"/>
      <p:bldP spid="194665"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6C"/>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p:txBody>
          <a:bodyPr/>
          <a:lstStyle/>
          <a:p>
            <a:pPr eaLnBrk="1" hangingPunct="1"/>
            <a:r>
              <a:rPr lang="es-ES" sz="8000" b="1" smtClean="0">
                <a:solidFill>
                  <a:schemeClr val="bg1"/>
                </a:solidFill>
                <a:latin typeface="Times New Roman" pitchFamily="18" charset="0"/>
                <a:cs typeface="Times New Roman" pitchFamily="18" charset="0"/>
              </a:rPr>
              <a:t>EL RELÉ</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17" name="66 CuadroTexto"/>
          <p:cNvSpPr txBox="1">
            <a:spLocks noChangeArrowheads="1"/>
          </p:cNvSpPr>
          <p:nvPr/>
        </p:nvSpPr>
        <p:spPr bwMode="auto">
          <a:xfrm>
            <a:off x="338138" y="293333"/>
            <a:ext cx="8443912" cy="400050"/>
          </a:xfrm>
          <a:prstGeom prst="rect">
            <a:avLst/>
          </a:prstGeom>
          <a:solidFill>
            <a:srgbClr val="0070C0"/>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FFFFFF"/>
                </a:solidFill>
                <a:latin typeface="Calibri" pitchFamily="34" charset="0"/>
              </a:rPr>
              <a:t>El agua destilada no es conductor de la corriente… pero sí lo es el mercurio</a:t>
            </a:r>
          </a:p>
        </p:txBody>
      </p:sp>
      <p:sp>
        <p:nvSpPr>
          <p:cNvPr id="179202" name="Rectangle 66"/>
          <p:cNvSpPr>
            <a:spLocks noChangeArrowheads="1"/>
          </p:cNvSpPr>
          <p:nvPr/>
        </p:nvSpPr>
        <p:spPr bwMode="auto">
          <a:xfrm>
            <a:off x="319088" y="1011238"/>
            <a:ext cx="8480425" cy="529431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78850" name="Litebulb"/>
          <p:cNvSpPr>
            <a:spLocks noEditPoints="1" noChangeArrowheads="1"/>
          </p:cNvSpPr>
          <p:nvPr/>
        </p:nvSpPr>
        <p:spPr bwMode="auto">
          <a:xfrm>
            <a:off x="1958975" y="13811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8"/>
          <p:cNvGrpSpPr>
            <a:grpSpLocks/>
          </p:cNvGrpSpPr>
          <p:nvPr/>
        </p:nvGrpSpPr>
        <p:grpSpPr bwMode="auto">
          <a:xfrm>
            <a:off x="698500" y="4397375"/>
            <a:ext cx="3600450" cy="1439863"/>
            <a:chOff x="612" y="2614"/>
            <a:chExt cx="2268" cy="907"/>
          </a:xfrm>
        </p:grpSpPr>
        <p:sp>
          <p:nvSpPr>
            <p:cNvPr id="179259" name="Rectangle 9"/>
            <p:cNvSpPr>
              <a:spLocks noChangeArrowheads="1"/>
            </p:cNvSpPr>
            <p:nvPr/>
          </p:nvSpPr>
          <p:spPr bwMode="auto">
            <a:xfrm>
              <a:off x="612" y="2750"/>
              <a:ext cx="2268" cy="771"/>
            </a:xfrm>
            <a:prstGeom prst="rect">
              <a:avLst/>
            </a:prstGeom>
            <a:solidFill>
              <a:srgbClr val="33CCF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3" name="Group 10"/>
            <p:cNvGrpSpPr>
              <a:grpSpLocks/>
            </p:cNvGrpSpPr>
            <p:nvPr/>
          </p:nvGrpSpPr>
          <p:grpSpPr bwMode="auto">
            <a:xfrm>
              <a:off x="612" y="2614"/>
              <a:ext cx="2268" cy="907"/>
              <a:chOff x="612" y="2614"/>
              <a:chExt cx="2268" cy="907"/>
            </a:xfrm>
          </p:grpSpPr>
          <p:sp>
            <p:nvSpPr>
              <p:cNvPr id="179261" name="Line 11"/>
              <p:cNvSpPr>
                <a:spLocks noChangeShapeType="1"/>
              </p:cNvSpPr>
              <p:nvPr/>
            </p:nvSpPr>
            <p:spPr bwMode="auto">
              <a:xfrm>
                <a:off x="612"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62" name="Line 12"/>
              <p:cNvSpPr>
                <a:spLocks noChangeShapeType="1"/>
              </p:cNvSpPr>
              <p:nvPr/>
            </p:nvSpPr>
            <p:spPr bwMode="auto">
              <a:xfrm>
                <a:off x="612" y="3521"/>
                <a:ext cx="226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63" name="Line 13"/>
              <p:cNvSpPr>
                <a:spLocks noChangeShapeType="1"/>
              </p:cNvSpPr>
              <p:nvPr/>
            </p:nvSpPr>
            <p:spPr bwMode="auto">
              <a:xfrm flipV="1">
                <a:off x="2880"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4" name="Group 14"/>
          <p:cNvGrpSpPr>
            <a:grpSpLocks/>
          </p:cNvGrpSpPr>
          <p:nvPr/>
        </p:nvGrpSpPr>
        <p:grpSpPr bwMode="auto">
          <a:xfrm rot="-5400000">
            <a:off x="1152525" y="2333625"/>
            <a:ext cx="719138" cy="71438"/>
            <a:chOff x="1066" y="2160"/>
            <a:chExt cx="453" cy="45"/>
          </a:xfrm>
        </p:grpSpPr>
        <p:sp>
          <p:nvSpPr>
            <p:cNvPr id="179257" name="Line 1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58" name="Line 1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9207" name="Line 17"/>
          <p:cNvSpPr>
            <a:spLocks noChangeShapeType="1"/>
          </p:cNvSpPr>
          <p:nvPr/>
        </p:nvSpPr>
        <p:spPr bwMode="auto">
          <a:xfrm flipV="1">
            <a:off x="839788" y="2382838"/>
            <a:ext cx="0" cy="149701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08" name="Line 18"/>
          <p:cNvSpPr>
            <a:spLocks noChangeShapeType="1"/>
          </p:cNvSpPr>
          <p:nvPr/>
        </p:nvSpPr>
        <p:spPr bwMode="auto">
          <a:xfrm>
            <a:off x="839788" y="2382838"/>
            <a:ext cx="6350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09" name="Line 19"/>
          <p:cNvSpPr>
            <a:spLocks noChangeShapeType="1"/>
          </p:cNvSpPr>
          <p:nvPr/>
        </p:nvSpPr>
        <p:spPr bwMode="auto">
          <a:xfrm>
            <a:off x="3582988" y="2382838"/>
            <a:ext cx="56832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0" name="Line 20"/>
          <p:cNvSpPr>
            <a:spLocks noChangeShapeType="1"/>
          </p:cNvSpPr>
          <p:nvPr/>
        </p:nvSpPr>
        <p:spPr bwMode="auto">
          <a:xfrm>
            <a:off x="1557338" y="2381250"/>
            <a:ext cx="6858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1" name="Line 21"/>
          <p:cNvSpPr>
            <a:spLocks noChangeShapeType="1"/>
          </p:cNvSpPr>
          <p:nvPr/>
        </p:nvSpPr>
        <p:spPr bwMode="auto">
          <a:xfrm flipV="1">
            <a:off x="4133850" y="2382838"/>
            <a:ext cx="0" cy="149701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2" name="Line 22"/>
          <p:cNvSpPr>
            <a:spLocks noChangeShapeType="1"/>
          </p:cNvSpPr>
          <p:nvPr/>
        </p:nvSpPr>
        <p:spPr bwMode="auto">
          <a:xfrm>
            <a:off x="842963"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3" name="Line 23"/>
          <p:cNvSpPr>
            <a:spLocks noChangeShapeType="1"/>
          </p:cNvSpPr>
          <p:nvPr/>
        </p:nvSpPr>
        <p:spPr bwMode="auto">
          <a:xfrm>
            <a:off x="2952750"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5" name="Line 25"/>
          <p:cNvSpPr>
            <a:spLocks noChangeShapeType="1"/>
          </p:cNvSpPr>
          <p:nvPr/>
        </p:nvSpPr>
        <p:spPr bwMode="auto">
          <a:xfrm>
            <a:off x="2019300" y="3884613"/>
            <a:ext cx="0" cy="115728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6" name="Line 26"/>
          <p:cNvSpPr>
            <a:spLocks noChangeShapeType="1"/>
          </p:cNvSpPr>
          <p:nvPr/>
        </p:nvSpPr>
        <p:spPr bwMode="auto">
          <a:xfrm>
            <a:off x="2955925" y="3884613"/>
            <a:ext cx="0" cy="115728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7" name="Text Box 27"/>
          <p:cNvSpPr txBox="1">
            <a:spLocks noChangeArrowheads="1"/>
          </p:cNvSpPr>
          <p:nvPr/>
        </p:nvSpPr>
        <p:spPr bwMode="auto">
          <a:xfrm>
            <a:off x="1028700" y="5260975"/>
            <a:ext cx="30861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FF00"/>
                </a:solidFill>
                <a:latin typeface="Times New Roman" pitchFamily="18" charset="0"/>
                <a:cs typeface="Times New Roman" pitchFamily="18" charset="0"/>
              </a:rPr>
              <a:t>AGUA DESTILADA</a:t>
            </a:r>
          </a:p>
        </p:txBody>
      </p:sp>
      <p:sp>
        <p:nvSpPr>
          <p:cNvPr id="78881" name="Litebulb"/>
          <p:cNvSpPr>
            <a:spLocks noEditPoints="1" noChangeArrowheads="1"/>
          </p:cNvSpPr>
          <p:nvPr/>
        </p:nvSpPr>
        <p:spPr bwMode="auto">
          <a:xfrm>
            <a:off x="6140450" y="13811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5" name="Group 39"/>
          <p:cNvGrpSpPr>
            <a:grpSpLocks/>
          </p:cNvGrpSpPr>
          <p:nvPr/>
        </p:nvGrpSpPr>
        <p:grpSpPr bwMode="auto">
          <a:xfrm>
            <a:off x="4879975" y="4397375"/>
            <a:ext cx="3600450" cy="1439863"/>
            <a:chOff x="3212" y="2432"/>
            <a:chExt cx="2268" cy="907"/>
          </a:xfrm>
        </p:grpSpPr>
        <p:grpSp>
          <p:nvGrpSpPr>
            <p:cNvPr id="6" name="Group 40"/>
            <p:cNvGrpSpPr>
              <a:grpSpLocks/>
            </p:cNvGrpSpPr>
            <p:nvPr/>
          </p:nvGrpSpPr>
          <p:grpSpPr bwMode="auto">
            <a:xfrm>
              <a:off x="3212" y="2432"/>
              <a:ext cx="2268" cy="907"/>
              <a:chOff x="612" y="2614"/>
              <a:chExt cx="2268" cy="907"/>
            </a:xfrm>
          </p:grpSpPr>
          <p:sp>
            <p:nvSpPr>
              <p:cNvPr id="179244" name="Rectangle 41"/>
              <p:cNvSpPr>
                <a:spLocks noChangeArrowheads="1"/>
              </p:cNvSpPr>
              <p:nvPr/>
            </p:nvSpPr>
            <p:spPr bwMode="auto">
              <a:xfrm>
                <a:off x="612" y="2750"/>
                <a:ext cx="2268" cy="771"/>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7" name="Group 42"/>
              <p:cNvGrpSpPr>
                <a:grpSpLocks/>
              </p:cNvGrpSpPr>
              <p:nvPr/>
            </p:nvGrpSpPr>
            <p:grpSpPr bwMode="auto">
              <a:xfrm>
                <a:off x="612" y="2614"/>
                <a:ext cx="2268" cy="907"/>
                <a:chOff x="612" y="2614"/>
                <a:chExt cx="2268" cy="907"/>
              </a:xfrm>
            </p:grpSpPr>
            <p:sp>
              <p:nvSpPr>
                <p:cNvPr id="179246" name="Line 43"/>
                <p:cNvSpPr>
                  <a:spLocks noChangeShapeType="1"/>
                </p:cNvSpPr>
                <p:nvPr/>
              </p:nvSpPr>
              <p:spPr bwMode="auto">
                <a:xfrm>
                  <a:off x="612"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47" name="Line 44"/>
                <p:cNvSpPr>
                  <a:spLocks noChangeShapeType="1"/>
                </p:cNvSpPr>
                <p:nvPr/>
              </p:nvSpPr>
              <p:spPr bwMode="auto">
                <a:xfrm>
                  <a:off x="612" y="3521"/>
                  <a:ext cx="226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48" name="Line 45"/>
                <p:cNvSpPr>
                  <a:spLocks noChangeShapeType="1"/>
                </p:cNvSpPr>
                <p:nvPr/>
              </p:nvSpPr>
              <p:spPr bwMode="auto">
                <a:xfrm flipV="1">
                  <a:off x="2880"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79243" name="Text Box 46"/>
            <p:cNvSpPr txBox="1">
              <a:spLocks noChangeArrowheads="1"/>
            </p:cNvSpPr>
            <p:nvPr/>
          </p:nvSpPr>
          <p:spPr bwMode="auto">
            <a:xfrm>
              <a:off x="3666" y="2976"/>
              <a:ext cx="1316" cy="288"/>
            </a:xfrm>
            <a:prstGeom prst="rect">
              <a:avLst/>
            </a:prstGeom>
            <a:solidFill>
              <a:srgbClr val="C0C0C0"/>
            </a:solidFill>
            <a:ln w="9525">
              <a:noFill/>
              <a:miter lim="800000"/>
              <a:headEnd/>
              <a:tailEnd/>
            </a:ln>
          </p:spPr>
          <p:txBody>
            <a:bodyPr>
              <a:spAutoFit/>
            </a:bodyPr>
            <a:lstStyle/>
            <a:p>
              <a:pPr algn="r" rtl="1" fontAlgn="base">
                <a:spcBef>
                  <a:spcPct val="50000"/>
                </a:spcBef>
                <a:spcAft>
                  <a:spcPct val="0"/>
                </a:spcAft>
              </a:pPr>
              <a:r>
                <a:rPr lang="es-ES" sz="2400" b="1">
                  <a:solidFill>
                    <a:srgbClr val="FFFF00"/>
                  </a:solidFill>
                  <a:latin typeface="Times New Roman" pitchFamily="18" charset="0"/>
                  <a:cs typeface="Times New Roman" pitchFamily="18" charset="0"/>
                </a:rPr>
                <a:t>MERCURIO</a:t>
              </a:r>
            </a:p>
          </p:txBody>
        </p:sp>
      </p:grpSp>
      <p:sp>
        <p:nvSpPr>
          <p:cNvPr id="179224" name="66 CuadroTexto"/>
          <p:cNvSpPr txBox="1">
            <a:spLocks noChangeArrowheads="1"/>
          </p:cNvSpPr>
          <p:nvPr/>
        </p:nvSpPr>
        <p:spPr bwMode="auto">
          <a:xfrm>
            <a:off x="338138" y="282575"/>
            <a:ext cx="8443912" cy="400050"/>
          </a:xfrm>
          <a:prstGeom prst="rect">
            <a:avLst/>
          </a:prstGeom>
          <a:solidFill>
            <a:srgbClr val="0070C0"/>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FFFFFF"/>
                </a:solidFill>
                <a:latin typeface="Calibri" pitchFamily="34" charset="0"/>
              </a:rPr>
              <a:t>El agua destilada no es conductor de la corriente…</a:t>
            </a:r>
          </a:p>
        </p:txBody>
      </p:sp>
      <p:cxnSp>
        <p:nvCxnSpPr>
          <p:cNvPr id="68" name="67 Conector recto"/>
          <p:cNvCxnSpPr/>
          <p:nvPr/>
        </p:nvCxnSpPr>
        <p:spPr>
          <a:xfrm>
            <a:off x="3106404" y="2339140"/>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61 Grupo"/>
          <p:cNvGrpSpPr/>
          <p:nvPr/>
        </p:nvGrpSpPr>
        <p:grpSpPr>
          <a:xfrm>
            <a:off x="2760430" y="1194655"/>
            <a:ext cx="926431" cy="867758"/>
            <a:chOff x="1785873" y="3812526"/>
            <a:chExt cx="926431" cy="867758"/>
          </a:xfrm>
        </p:grpSpPr>
        <p:grpSp>
          <p:nvGrpSpPr>
            <p:cNvPr id="9" name="54 Grupo"/>
            <p:cNvGrpSpPr/>
            <p:nvPr/>
          </p:nvGrpSpPr>
          <p:grpSpPr>
            <a:xfrm rot="11315352">
              <a:off x="2119984" y="4115302"/>
              <a:ext cx="551027" cy="564982"/>
              <a:chOff x="2736056" y="3178969"/>
              <a:chExt cx="1223963" cy="1319212"/>
            </a:xfrm>
          </p:grpSpPr>
          <p:pic>
            <p:nvPicPr>
              <p:cNvPr id="72"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73" name="72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71" name="70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10" name="56 Grupo"/>
          <p:cNvGrpSpPr/>
          <p:nvPr/>
        </p:nvGrpSpPr>
        <p:grpSpPr>
          <a:xfrm>
            <a:off x="3143928" y="2131595"/>
            <a:ext cx="522287" cy="363538"/>
            <a:chOff x="3262313" y="1657350"/>
            <a:chExt cx="522287" cy="363538"/>
          </a:xfrm>
          <a:solidFill>
            <a:schemeClr val="bg1"/>
          </a:solidFill>
        </p:grpSpPr>
        <p:sp>
          <p:nvSpPr>
            <p:cNvPr id="75" name="7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a:grpFill/>
          </p:grpSpPr>
          <p:sp>
            <p:nvSpPr>
              <p:cNvPr id="7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2" name="Group 33"/>
              <p:cNvGrpSpPr>
                <a:grpSpLocks/>
              </p:cNvGrpSpPr>
              <p:nvPr/>
            </p:nvGrpSpPr>
            <p:grpSpPr bwMode="auto">
              <a:xfrm rot="-1508480">
                <a:off x="2200" y="1888"/>
                <a:ext cx="91" cy="91"/>
                <a:chOff x="2381" y="2296"/>
                <a:chExt cx="91" cy="91"/>
              </a:xfrm>
              <a:grpFill/>
            </p:grpSpPr>
            <p:sp>
              <p:nvSpPr>
                <p:cNvPr id="7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8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3" name="54 Grupo"/>
          <p:cNvGrpSpPr/>
          <p:nvPr/>
        </p:nvGrpSpPr>
        <p:grpSpPr>
          <a:xfrm>
            <a:off x="3064843" y="2012199"/>
            <a:ext cx="552828" cy="357188"/>
            <a:chOff x="2269079" y="1233404"/>
            <a:chExt cx="552828" cy="357188"/>
          </a:xfrm>
          <a:solidFill>
            <a:schemeClr val="bg1"/>
          </a:solidFill>
        </p:grpSpPr>
        <p:sp>
          <p:nvSpPr>
            <p:cNvPr id="82" name="8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4" name="Group 26"/>
            <p:cNvGrpSpPr>
              <a:grpSpLocks/>
            </p:cNvGrpSpPr>
            <p:nvPr/>
          </p:nvGrpSpPr>
          <p:grpSpPr bwMode="auto">
            <a:xfrm>
              <a:off x="2344070" y="1233404"/>
              <a:ext cx="477837" cy="357188"/>
              <a:chOff x="2140" y="1888"/>
              <a:chExt cx="182" cy="136"/>
            </a:xfrm>
            <a:grpFill/>
          </p:grpSpPr>
          <p:sp>
            <p:nvSpPr>
              <p:cNvPr id="8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5" name="Group 28"/>
              <p:cNvGrpSpPr>
                <a:grpSpLocks/>
              </p:cNvGrpSpPr>
              <p:nvPr/>
            </p:nvGrpSpPr>
            <p:grpSpPr bwMode="auto">
              <a:xfrm rot="-1508480">
                <a:off x="2200" y="1888"/>
                <a:ext cx="91" cy="91"/>
                <a:chOff x="2381" y="2296"/>
                <a:chExt cx="91" cy="91"/>
              </a:xfrm>
              <a:grpFill/>
            </p:grpSpPr>
            <p:sp>
              <p:nvSpPr>
                <p:cNvPr id="8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8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sp>
        <p:nvSpPr>
          <p:cNvPr id="179214" name="Line 24"/>
          <p:cNvSpPr>
            <a:spLocks noChangeShapeType="1"/>
          </p:cNvSpPr>
          <p:nvPr/>
        </p:nvSpPr>
        <p:spPr bwMode="auto">
          <a:xfrm>
            <a:off x="2525713" y="2381250"/>
            <a:ext cx="6556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88" name="87 Conector recto"/>
          <p:cNvCxnSpPr/>
          <p:nvPr/>
        </p:nvCxnSpPr>
        <p:spPr>
          <a:xfrm>
            <a:off x="7209172" y="2339140"/>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56 Grupo"/>
          <p:cNvGrpSpPr/>
          <p:nvPr/>
        </p:nvGrpSpPr>
        <p:grpSpPr>
          <a:xfrm>
            <a:off x="7246696" y="2131595"/>
            <a:ext cx="522287" cy="363538"/>
            <a:chOff x="3262313" y="1657350"/>
            <a:chExt cx="522287" cy="363538"/>
          </a:xfrm>
          <a:solidFill>
            <a:schemeClr val="bg1"/>
          </a:solidFill>
        </p:grpSpPr>
        <p:sp>
          <p:nvSpPr>
            <p:cNvPr id="95" name="9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7" name="Group 31"/>
            <p:cNvGrpSpPr>
              <a:grpSpLocks/>
            </p:cNvGrpSpPr>
            <p:nvPr/>
          </p:nvGrpSpPr>
          <p:grpSpPr bwMode="auto">
            <a:xfrm rot="1501438">
              <a:off x="3306763" y="1663700"/>
              <a:ext cx="477837" cy="357188"/>
              <a:chOff x="2140" y="1888"/>
              <a:chExt cx="182" cy="136"/>
            </a:xfrm>
            <a:grpFill/>
          </p:grpSpPr>
          <p:sp>
            <p:nvSpPr>
              <p:cNvPr id="9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8" name="Group 33"/>
              <p:cNvGrpSpPr>
                <a:grpSpLocks/>
              </p:cNvGrpSpPr>
              <p:nvPr/>
            </p:nvGrpSpPr>
            <p:grpSpPr bwMode="auto">
              <a:xfrm rot="-1508480">
                <a:off x="2200" y="1888"/>
                <a:ext cx="91" cy="91"/>
                <a:chOff x="2381" y="2296"/>
                <a:chExt cx="91" cy="91"/>
              </a:xfrm>
              <a:grpFill/>
            </p:grpSpPr>
            <p:sp>
              <p:nvSpPr>
                <p:cNvPr id="9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10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9" name="107 Grupo"/>
          <p:cNvGrpSpPr/>
          <p:nvPr/>
        </p:nvGrpSpPr>
        <p:grpSpPr>
          <a:xfrm>
            <a:off x="6840765" y="1172098"/>
            <a:ext cx="930256" cy="872144"/>
            <a:chOff x="4483954" y="1827943"/>
            <a:chExt cx="930256" cy="872144"/>
          </a:xfrm>
        </p:grpSpPr>
        <p:grpSp>
          <p:nvGrpSpPr>
            <p:cNvPr id="20" name="54 Grupo"/>
            <p:cNvGrpSpPr/>
            <p:nvPr/>
          </p:nvGrpSpPr>
          <p:grpSpPr>
            <a:xfrm rot="11315352">
              <a:off x="4863183" y="2135105"/>
              <a:ext cx="551027" cy="564982"/>
              <a:chOff x="2736056" y="3178969"/>
              <a:chExt cx="1223963" cy="1319212"/>
            </a:xfrm>
          </p:grpSpPr>
          <p:pic>
            <p:nvPicPr>
              <p:cNvPr id="111"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112" name="111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110" name="109 CuadroTexto"/>
            <p:cNvSpPr txBox="1"/>
            <p:nvPr/>
          </p:nvSpPr>
          <p:spPr>
            <a:xfrm rot="20275690">
              <a:off x="4483954" y="1827943"/>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21" name="54 Grupo"/>
          <p:cNvGrpSpPr/>
          <p:nvPr/>
        </p:nvGrpSpPr>
        <p:grpSpPr>
          <a:xfrm>
            <a:off x="7167611" y="2012199"/>
            <a:ext cx="552828" cy="357188"/>
            <a:chOff x="2269079" y="1233404"/>
            <a:chExt cx="552828" cy="357188"/>
          </a:xfrm>
          <a:solidFill>
            <a:schemeClr val="bg1"/>
          </a:solidFill>
        </p:grpSpPr>
        <p:sp>
          <p:nvSpPr>
            <p:cNvPr id="102" name="10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22" name="Group 26"/>
            <p:cNvGrpSpPr>
              <a:grpSpLocks/>
            </p:cNvGrpSpPr>
            <p:nvPr/>
          </p:nvGrpSpPr>
          <p:grpSpPr bwMode="auto">
            <a:xfrm>
              <a:off x="2344070" y="1233404"/>
              <a:ext cx="477837" cy="357188"/>
              <a:chOff x="2140" y="1888"/>
              <a:chExt cx="182" cy="136"/>
            </a:xfrm>
            <a:grpFill/>
          </p:grpSpPr>
          <p:sp>
            <p:nvSpPr>
              <p:cNvPr id="10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23" name="Group 28"/>
              <p:cNvGrpSpPr>
                <a:grpSpLocks/>
              </p:cNvGrpSpPr>
              <p:nvPr/>
            </p:nvGrpSpPr>
            <p:grpSpPr bwMode="auto">
              <a:xfrm rot="-1508480">
                <a:off x="2200" y="1888"/>
                <a:ext cx="91" cy="91"/>
                <a:chOff x="2381" y="2296"/>
                <a:chExt cx="91" cy="91"/>
              </a:xfrm>
              <a:grpFill/>
            </p:grpSpPr>
            <p:sp>
              <p:nvSpPr>
                <p:cNvPr id="10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10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24" name="113 Grupo"/>
          <p:cNvGrpSpPr/>
          <p:nvPr/>
        </p:nvGrpSpPr>
        <p:grpSpPr>
          <a:xfrm>
            <a:off x="5021263" y="2009775"/>
            <a:ext cx="3311525" cy="3032126"/>
            <a:chOff x="5021263" y="2009775"/>
            <a:chExt cx="3311525" cy="3032126"/>
          </a:xfrm>
        </p:grpSpPr>
        <p:sp>
          <p:nvSpPr>
            <p:cNvPr id="179227" name="Line 57"/>
            <p:cNvSpPr>
              <a:spLocks noChangeShapeType="1"/>
            </p:cNvSpPr>
            <p:nvPr/>
          </p:nvSpPr>
          <p:spPr bwMode="auto">
            <a:xfrm>
              <a:off x="5021263" y="2382838"/>
              <a:ext cx="6350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5" name="112 Grupo"/>
            <p:cNvGrpSpPr/>
            <p:nvPr/>
          </p:nvGrpSpPr>
          <p:grpSpPr>
            <a:xfrm>
              <a:off x="5021263" y="2009775"/>
              <a:ext cx="3311525" cy="3032126"/>
              <a:chOff x="5021263" y="2009775"/>
              <a:chExt cx="3311525" cy="3032126"/>
            </a:xfrm>
          </p:grpSpPr>
          <p:grpSp>
            <p:nvGrpSpPr>
              <p:cNvPr id="26" name="Group 53"/>
              <p:cNvGrpSpPr>
                <a:grpSpLocks/>
              </p:cNvGrpSpPr>
              <p:nvPr/>
            </p:nvGrpSpPr>
            <p:grpSpPr bwMode="auto">
              <a:xfrm rot="16200000">
                <a:off x="5334001" y="2333625"/>
                <a:ext cx="719138" cy="71438"/>
                <a:chOff x="1066" y="2160"/>
                <a:chExt cx="453" cy="45"/>
              </a:xfrm>
            </p:grpSpPr>
            <p:sp>
              <p:nvSpPr>
                <p:cNvPr id="179236" name="Line 54"/>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7" name="Line 55"/>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9226" name="Line 56"/>
              <p:cNvSpPr>
                <a:spLocks noChangeShapeType="1"/>
              </p:cNvSpPr>
              <p:nvPr/>
            </p:nvSpPr>
            <p:spPr bwMode="auto">
              <a:xfrm flipV="1">
                <a:off x="5021263" y="2382838"/>
                <a:ext cx="0" cy="149701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28" name="Line 58"/>
              <p:cNvSpPr>
                <a:spLocks noChangeShapeType="1"/>
              </p:cNvSpPr>
              <p:nvPr/>
            </p:nvSpPr>
            <p:spPr bwMode="auto">
              <a:xfrm>
                <a:off x="7764463" y="2382838"/>
                <a:ext cx="56832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29" name="Line 59"/>
              <p:cNvSpPr>
                <a:spLocks noChangeShapeType="1"/>
              </p:cNvSpPr>
              <p:nvPr/>
            </p:nvSpPr>
            <p:spPr bwMode="auto">
              <a:xfrm>
                <a:off x="5738813" y="2381250"/>
                <a:ext cx="6858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0" name="Line 60"/>
              <p:cNvSpPr>
                <a:spLocks noChangeShapeType="1"/>
              </p:cNvSpPr>
              <p:nvPr/>
            </p:nvSpPr>
            <p:spPr bwMode="auto">
              <a:xfrm flipV="1">
                <a:off x="8315326" y="2382838"/>
                <a:ext cx="0" cy="149701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1" name="Line 61"/>
              <p:cNvSpPr>
                <a:spLocks noChangeShapeType="1"/>
              </p:cNvSpPr>
              <p:nvPr/>
            </p:nvSpPr>
            <p:spPr bwMode="auto">
              <a:xfrm>
                <a:off x="5024438"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2" name="Line 62"/>
              <p:cNvSpPr>
                <a:spLocks noChangeShapeType="1"/>
              </p:cNvSpPr>
              <p:nvPr/>
            </p:nvSpPr>
            <p:spPr bwMode="auto">
              <a:xfrm>
                <a:off x="7134226"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4" name="Line 64"/>
              <p:cNvSpPr>
                <a:spLocks noChangeShapeType="1"/>
              </p:cNvSpPr>
              <p:nvPr/>
            </p:nvSpPr>
            <p:spPr bwMode="auto">
              <a:xfrm>
                <a:off x="6200776" y="3884613"/>
                <a:ext cx="0" cy="115728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5" name="Line 65"/>
              <p:cNvSpPr>
                <a:spLocks noChangeShapeType="1"/>
              </p:cNvSpPr>
              <p:nvPr/>
            </p:nvSpPr>
            <p:spPr bwMode="auto">
              <a:xfrm>
                <a:off x="7137401" y="3884613"/>
                <a:ext cx="0" cy="115728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3" name="Line 63"/>
              <p:cNvSpPr>
                <a:spLocks noChangeShapeType="1"/>
              </p:cNvSpPr>
              <p:nvPr/>
            </p:nvSpPr>
            <p:spPr bwMode="auto">
              <a:xfrm>
                <a:off x="6707188" y="2381250"/>
                <a:ext cx="5478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116" name="115 Conector recto"/>
          <p:cNvCxnSpPr>
            <a:stCxn id="179202" idx="0"/>
            <a:endCxn id="179202" idx="2"/>
          </p:cNvCxnSpPr>
          <p:nvPr/>
        </p:nvCxnSpPr>
        <p:spPr>
          <a:xfrm>
            <a:off x="4559301" y="1011238"/>
            <a:ext cx="0" cy="52943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888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35" presetClass="emph" presetSubtype="0" repeatCount="indefinite" fill="hold" nodeType="withEffect">
                                  <p:stCondLst>
                                    <p:cond delay="0"/>
                                  </p:stCondLst>
                                  <p:childTnLst>
                                    <p:anim calcmode="discrete" valueType="str">
                                      <p:cBhvr>
                                        <p:cTn id="25" dur="500" fill="hold"/>
                                        <p:tgtEl>
                                          <p:spTgt spid="19"/>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92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17922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mph" presetSubtype="2" fill="hold" nodeType="withEffect">
                                  <p:stCondLst>
                                    <p:cond delay="0"/>
                                  </p:stCondLst>
                                  <p:childTnLst>
                                    <p:animClr clrSpc="rgb">
                                      <p:cBhvr>
                                        <p:cTn id="42" dur="500" fill="hold"/>
                                        <p:tgtEl>
                                          <p:spTgt spid="78881"/>
                                        </p:tgtEl>
                                        <p:attrNameLst>
                                          <p:attrName>fillcolor</p:attrName>
                                        </p:attrNameLst>
                                      </p:cBhvr>
                                      <p:to>
                                        <a:srgbClr val="FFFF00"/>
                                      </p:to>
                                    </p:animClr>
                                    <p:set>
                                      <p:cBhvr>
                                        <p:cTn id="43" dur="500" fill="hold"/>
                                        <p:tgtEl>
                                          <p:spTgt spid="78881"/>
                                        </p:tgtEl>
                                        <p:attrNameLst>
                                          <p:attrName>fill.type</p:attrName>
                                        </p:attrNameLst>
                                      </p:cBhvr>
                                      <p:to>
                                        <p:strVal val="solid"/>
                                      </p:to>
                                    </p:set>
                                    <p:set>
                                      <p:cBhvr>
                                        <p:cTn id="44" dur="500" fill="hold"/>
                                        <p:tgtEl>
                                          <p:spTgt spid="78881"/>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mph" presetSubtype="2" fill="hold" grpId="1" nodeType="withEffect">
                                  <p:stCondLst>
                                    <p:cond delay="0"/>
                                  </p:stCondLst>
                                  <p:childTnLst>
                                    <p:animClr clrSpc="rgb">
                                      <p:cBhvr>
                                        <p:cTn id="55" dur="100" fill="hold"/>
                                        <p:tgtEl>
                                          <p:spTgt spid="78881"/>
                                        </p:tgtEl>
                                        <p:attrNameLst>
                                          <p:attrName>fillcolor</p:attrName>
                                        </p:attrNameLst>
                                      </p:cBhvr>
                                      <p:to>
                                        <a:schemeClr val="bg1"/>
                                      </p:to>
                                    </p:animClr>
                                    <p:set>
                                      <p:cBhvr>
                                        <p:cTn id="56" dur="100" fill="hold"/>
                                        <p:tgtEl>
                                          <p:spTgt spid="78881"/>
                                        </p:tgtEl>
                                        <p:attrNameLst>
                                          <p:attrName>fill.type</p:attrName>
                                        </p:attrNameLst>
                                      </p:cBhvr>
                                      <p:to>
                                        <p:strVal val="solid"/>
                                      </p:to>
                                    </p:set>
                                    <p:set>
                                      <p:cBhvr>
                                        <p:cTn id="57" dur="100" fill="hold"/>
                                        <p:tgtEl>
                                          <p:spTgt spid="78881"/>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17" grpId="0" animBg="1"/>
      <p:bldP spid="78850" grpId="0" animBg="1"/>
      <p:bldP spid="78881" grpId="0" animBg="1"/>
      <p:bldP spid="78881" grpId="1" animBg="1"/>
      <p:bldP spid="179224" grpId="0" animBg="1"/>
      <p:bldP spid="179224"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036638" y="1258888"/>
            <a:ext cx="7254875"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67" name="Rectangle 3"/>
          <p:cNvSpPr>
            <a:spLocks noChangeArrowheads="1"/>
          </p:cNvSpPr>
          <p:nvPr/>
        </p:nvSpPr>
        <p:spPr bwMode="auto">
          <a:xfrm>
            <a:off x="3192463" y="2332038"/>
            <a:ext cx="2976562"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grpSp>
        <p:nvGrpSpPr>
          <p:cNvPr id="2" name="Group 4"/>
          <p:cNvGrpSpPr>
            <a:grpSpLocks/>
          </p:cNvGrpSpPr>
          <p:nvPr/>
        </p:nvGrpSpPr>
        <p:grpSpPr bwMode="auto">
          <a:xfrm>
            <a:off x="4090988" y="1506538"/>
            <a:ext cx="1081087" cy="1008062"/>
            <a:chOff x="2517" y="754"/>
            <a:chExt cx="681" cy="635"/>
          </a:xfrm>
        </p:grpSpPr>
        <p:sp>
          <p:nvSpPr>
            <p:cNvPr id="180249" name="Text Box 5"/>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Mercurio</a:t>
              </a:r>
            </a:p>
          </p:txBody>
        </p:sp>
        <p:sp>
          <p:nvSpPr>
            <p:cNvPr id="180250" name="Line 6"/>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3" name="Group 7"/>
          <p:cNvGrpSpPr>
            <a:grpSpLocks/>
          </p:cNvGrpSpPr>
          <p:nvPr/>
        </p:nvGrpSpPr>
        <p:grpSpPr bwMode="auto">
          <a:xfrm>
            <a:off x="1536700" y="2532063"/>
            <a:ext cx="6321425" cy="2439987"/>
            <a:chOff x="815" y="1400"/>
            <a:chExt cx="4304" cy="1537"/>
          </a:xfrm>
        </p:grpSpPr>
        <p:grpSp>
          <p:nvGrpSpPr>
            <p:cNvPr id="4" name="Group 8"/>
            <p:cNvGrpSpPr>
              <a:grpSpLocks/>
            </p:cNvGrpSpPr>
            <p:nvPr/>
          </p:nvGrpSpPr>
          <p:grpSpPr bwMode="auto">
            <a:xfrm rot="-5400000">
              <a:off x="1820" y="2612"/>
              <a:ext cx="554" cy="95"/>
              <a:chOff x="5100" y="2124"/>
              <a:chExt cx="420" cy="72"/>
            </a:xfrm>
          </p:grpSpPr>
          <p:sp>
            <p:nvSpPr>
              <p:cNvPr id="180247" name="Line 9"/>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8" name="Line 10"/>
              <p:cNvSpPr>
                <a:spLocks noChangeShapeType="1"/>
              </p:cNvSpPr>
              <p:nvPr/>
            </p:nvSpPr>
            <p:spPr bwMode="auto">
              <a:xfrm>
                <a:off x="5208" y="2196"/>
                <a:ext cx="204" cy="0"/>
              </a:xfrm>
              <a:prstGeom prst="line">
                <a:avLst/>
              </a:prstGeom>
              <a:noFill/>
              <a:ln w="76200">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1"/>
            <p:cNvGrpSpPr>
              <a:grpSpLocks/>
            </p:cNvGrpSpPr>
            <p:nvPr/>
          </p:nvGrpSpPr>
          <p:grpSpPr bwMode="auto">
            <a:xfrm>
              <a:off x="815" y="1400"/>
              <a:ext cx="4304" cy="1263"/>
              <a:chOff x="815" y="1400"/>
              <a:chExt cx="4304" cy="1263"/>
            </a:xfrm>
          </p:grpSpPr>
          <p:sp>
            <p:nvSpPr>
              <p:cNvPr id="180241" name="Line 12"/>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2" name="Line 13"/>
              <p:cNvSpPr>
                <a:spLocks noChangeShapeType="1"/>
              </p:cNvSpPr>
              <p:nvPr/>
            </p:nvSpPr>
            <p:spPr bwMode="auto">
              <a:xfrm flipH="1">
                <a:off x="4100" y="1400"/>
                <a:ext cx="1014"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3" name="Line 14"/>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4" name="Line 15"/>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5" name="Line 16"/>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6" name="Line 17"/>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67282" name="AutoShape 18"/>
          <p:cNvSpPr>
            <a:spLocks noChangeArrowheads="1"/>
          </p:cNvSpPr>
          <p:nvPr/>
        </p:nvSpPr>
        <p:spPr bwMode="auto">
          <a:xfrm>
            <a:off x="1882775" y="23225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83" name="Litebulb"/>
          <p:cNvSpPr>
            <a:spLocks noEditPoints="1" noChangeArrowheads="1"/>
          </p:cNvSpPr>
          <p:nvPr/>
        </p:nvSpPr>
        <p:spPr bwMode="auto">
          <a:xfrm>
            <a:off x="6838315" y="3775075"/>
            <a:ext cx="661988" cy="992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67284" name="Litebulb"/>
          <p:cNvSpPr>
            <a:spLocks noEditPoints="1" noChangeArrowheads="1"/>
          </p:cNvSpPr>
          <p:nvPr/>
        </p:nvSpPr>
        <p:spPr bwMode="auto">
          <a:xfrm>
            <a:off x="6838315" y="3775075"/>
            <a:ext cx="661988" cy="992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0233" name="Rectangle 21"/>
          <p:cNvSpPr>
            <a:spLocks noChangeArrowheads="1"/>
          </p:cNvSpPr>
          <p:nvPr/>
        </p:nvSpPr>
        <p:spPr bwMode="auto">
          <a:xfrm>
            <a:off x="0" y="0"/>
            <a:ext cx="9144000" cy="67786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dirty="0">
                <a:solidFill>
                  <a:srgbClr val="FFFFFF"/>
                </a:solidFill>
                <a:latin typeface="Times New Roman" pitchFamily="18" charset="0"/>
              </a:rPr>
              <a:t>Aplicación: como avisador de incendios</a:t>
            </a:r>
          </a:p>
        </p:txBody>
      </p:sp>
      <p:sp>
        <p:nvSpPr>
          <p:cNvPr id="180238" name="Freeform 24"/>
          <p:cNvSpPr>
            <a:spLocks/>
          </p:cNvSpPr>
          <p:nvPr/>
        </p:nvSpPr>
        <p:spPr bwMode="auto">
          <a:xfrm rot="428144">
            <a:off x="4489450" y="2763838"/>
            <a:ext cx="280988" cy="799075"/>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26 Grupo"/>
          <p:cNvGrpSpPr/>
          <p:nvPr/>
        </p:nvGrpSpPr>
        <p:grpSpPr>
          <a:xfrm>
            <a:off x="4200525" y="3567060"/>
            <a:ext cx="809625" cy="781103"/>
            <a:chOff x="4200525" y="3567060"/>
            <a:chExt cx="809625" cy="781103"/>
          </a:xfrm>
        </p:grpSpPr>
        <p:sp>
          <p:nvSpPr>
            <p:cNvPr id="180237" name="Rectangle 23"/>
            <p:cNvSpPr>
              <a:spLocks noChangeArrowheads="1"/>
            </p:cNvSpPr>
            <p:nvPr/>
          </p:nvSpPr>
          <p:spPr bwMode="auto">
            <a:xfrm>
              <a:off x="4515749" y="3567060"/>
              <a:ext cx="164717"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89"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67290" name="Text Box 26"/>
          <p:cNvSpPr txBox="1">
            <a:spLocks noChangeArrowheads="1"/>
          </p:cNvSpPr>
          <p:nvPr/>
        </p:nvSpPr>
        <p:spPr bwMode="auto">
          <a:xfrm>
            <a:off x="3121025" y="506888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Pila</a:t>
            </a:r>
          </a:p>
        </p:txBody>
      </p:sp>
      <p:sp>
        <p:nvSpPr>
          <p:cNvPr id="28" name="27 CuadroTexto"/>
          <p:cNvSpPr txBox="1"/>
          <p:nvPr/>
        </p:nvSpPr>
        <p:spPr>
          <a:xfrm>
            <a:off x="4230220" y="786215"/>
            <a:ext cx="782844"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pic>
        <p:nvPicPr>
          <p:cNvPr id="30" name="Picture 4" descr="C:\Users\jvsb\AppData\Local\Microsoft\Windows\INetCache\IE\L65M3DOA\speaker-31227_960_720[1].png"/>
          <p:cNvPicPr>
            <a:picLocks noChangeAspect="1" noChangeArrowheads="1"/>
          </p:cNvPicPr>
          <p:nvPr/>
        </p:nvPicPr>
        <p:blipFill>
          <a:blip r:embed="rId3" cstate="print"/>
          <a:srcRect/>
          <a:stretch>
            <a:fillRect/>
          </a:stretch>
        </p:blipFill>
        <p:spPr bwMode="auto">
          <a:xfrm>
            <a:off x="5453075" y="4118187"/>
            <a:ext cx="1002581" cy="794998"/>
          </a:xfrm>
          <a:prstGeom prst="rect">
            <a:avLst/>
          </a:prstGeom>
          <a:noFill/>
        </p:spPr>
      </p:pic>
      <p:pic>
        <p:nvPicPr>
          <p:cNvPr id="31" name="Picture 4" descr="C:\Users\jvsb\AppData\Local\Microsoft\Windows\INetCache\IE\L65M3DOA\speaker-31227_960_720[1].png"/>
          <p:cNvPicPr>
            <a:picLocks noChangeAspect="1" noChangeArrowheads="1"/>
          </p:cNvPicPr>
          <p:nvPr/>
        </p:nvPicPr>
        <p:blipFill>
          <a:blip r:embed="rId3" cstate="print"/>
          <a:srcRect/>
          <a:stretch>
            <a:fillRect/>
          </a:stretch>
        </p:blipFill>
        <p:spPr bwMode="auto">
          <a:xfrm>
            <a:off x="5450694" y="4119335"/>
            <a:ext cx="1002581" cy="7949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5" presetClass="emph" presetSubtype="0" repeatCount="indefinite" fill="hold" grpId="0" nodeType="withEffect">
                                  <p:stCondLst>
                                    <p:cond delay="0"/>
                                  </p:stCondLst>
                                  <p:childTnLst>
                                    <p:anim calcmode="discrete" valueType="str">
                                      <p:cBhvr>
                                        <p:cTn id="8" dur="5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72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80238"/>
                                        </p:tgtEl>
                                        <p:attrNameLst>
                                          <p:attrName>style.visibility</p:attrName>
                                        </p:attrNameLst>
                                      </p:cBhvr>
                                      <p:to>
                                        <p:strVal val="visible"/>
                                      </p:to>
                                    </p:set>
                                  </p:childTnLst>
                                </p:cTn>
                              </p:par>
                              <p:par>
                                <p:cTn id="33" presetID="32" presetClass="emph" presetSubtype="0" repeatCount="indefinite" fill="hold" grpId="0" nodeType="withEffect">
                                  <p:stCondLst>
                                    <p:cond delay="0"/>
                                  </p:stCondLst>
                                  <p:childTnLst>
                                    <p:animClr clrSpc="rgb">
                                      <p:cBhvr override="childStyle">
                                        <p:cTn id="34" dur="100" fill="hold"/>
                                        <p:tgtEl>
                                          <p:spTgt spid="180238"/>
                                        </p:tgtEl>
                                        <p:attrNameLst>
                                          <p:attrName>style.color</p:attrName>
                                        </p:attrNameLst>
                                      </p:cBhvr>
                                      <p:to>
                                        <a:srgbClr val="FFFF00"/>
                                      </p:to>
                                    </p:animClr>
                                    <p:animClr clrSpc="rgb">
                                      <p:cBhvr>
                                        <p:cTn id="35" dur="100" fill="hold"/>
                                        <p:tgtEl>
                                          <p:spTgt spid="180238"/>
                                        </p:tgtEl>
                                        <p:attrNameLst>
                                          <p:attrName>fillcolor</p:attrName>
                                        </p:attrNameLst>
                                      </p:cBhvr>
                                      <p:to>
                                        <a:srgbClr val="FFFF00"/>
                                      </p:to>
                                    </p:animClr>
                                    <p:set>
                                      <p:cBhvr>
                                        <p:cTn id="36" dur="100" fill="hold"/>
                                        <p:tgtEl>
                                          <p:spTgt spid="180238"/>
                                        </p:tgtEl>
                                        <p:attrNameLst>
                                          <p:attrName>fill.type</p:attrName>
                                        </p:attrNameLst>
                                      </p:cBhvr>
                                      <p:to>
                                        <p:strVal val="solid"/>
                                      </p:to>
                                    </p:set>
                                    <p:set>
                                      <p:cBhvr>
                                        <p:cTn id="37" dur="100" fill="hold"/>
                                        <p:tgtEl>
                                          <p:spTgt spid="180238"/>
                                        </p:tgtEl>
                                        <p:attrNameLst>
                                          <p:attrName>fill.on</p:attrName>
                                        </p:attrNameLst>
                                      </p:cBhvr>
                                      <p:to>
                                        <p:strVal val="true"/>
                                      </p:to>
                                    </p:set>
                                    <p:animRot by="120000">
                                      <p:cBhvr>
                                        <p:cTn id="38" dur="100" fill="hold">
                                          <p:stCondLst>
                                            <p:cond delay="0"/>
                                          </p:stCondLst>
                                        </p:cTn>
                                        <p:tgtEl>
                                          <p:spTgt spid="180238"/>
                                        </p:tgtEl>
                                        <p:attrNameLst>
                                          <p:attrName>r</p:attrName>
                                        </p:attrNameLst>
                                      </p:cBhvr>
                                    </p:animRot>
                                    <p:animRot by="-240000">
                                      <p:cBhvr>
                                        <p:cTn id="39" dur="200" fill="hold">
                                          <p:stCondLst>
                                            <p:cond delay="200"/>
                                          </p:stCondLst>
                                        </p:cTn>
                                        <p:tgtEl>
                                          <p:spTgt spid="180238"/>
                                        </p:tgtEl>
                                        <p:attrNameLst>
                                          <p:attrName>r</p:attrName>
                                        </p:attrNameLst>
                                      </p:cBhvr>
                                    </p:animRot>
                                    <p:animRot by="240000">
                                      <p:cBhvr>
                                        <p:cTn id="40" dur="200" fill="hold">
                                          <p:stCondLst>
                                            <p:cond delay="400"/>
                                          </p:stCondLst>
                                        </p:cTn>
                                        <p:tgtEl>
                                          <p:spTgt spid="180238"/>
                                        </p:tgtEl>
                                        <p:attrNameLst>
                                          <p:attrName>r</p:attrName>
                                        </p:attrNameLst>
                                      </p:cBhvr>
                                    </p:animRot>
                                    <p:animRot by="-240000">
                                      <p:cBhvr>
                                        <p:cTn id="41" dur="200" fill="hold">
                                          <p:stCondLst>
                                            <p:cond delay="600"/>
                                          </p:stCondLst>
                                        </p:cTn>
                                        <p:tgtEl>
                                          <p:spTgt spid="180238"/>
                                        </p:tgtEl>
                                        <p:attrNameLst>
                                          <p:attrName>r</p:attrName>
                                        </p:attrNameLst>
                                      </p:cBhvr>
                                    </p:animRot>
                                    <p:animRot by="120000">
                                      <p:cBhvr>
                                        <p:cTn id="42" dur="200" fill="hold">
                                          <p:stCondLst>
                                            <p:cond delay="800"/>
                                          </p:stCondLst>
                                        </p:cTn>
                                        <p:tgtEl>
                                          <p:spTgt spid="180238"/>
                                        </p:tgtEl>
                                        <p:attrNameLst>
                                          <p:attrName>r</p:attrName>
                                        </p:attrNameLst>
                                      </p:cBhvr>
                                    </p:animRo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267267"/>
                                        </p:tgtEl>
                                      </p:cBhvr>
                                      <p:by x="120000" y="100000"/>
                                    </p:animScale>
                                  </p:childTnLst>
                                </p:cTn>
                              </p:par>
                              <p:par>
                                <p:cTn id="49" presetID="1" presetClass="exit" presetSubtype="0" fill="hold" grpId="2"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par>
                          <p:cTn id="51" fill="hold">
                            <p:stCondLst>
                              <p:cond delay="2000"/>
                            </p:stCondLst>
                            <p:childTnLst>
                              <p:par>
                                <p:cTn id="52" presetID="1" presetClass="exit" presetSubtype="0" fill="hold" grpId="1" nodeType="afterEffect">
                                  <p:stCondLst>
                                    <p:cond delay="0"/>
                                  </p:stCondLst>
                                  <p:childTnLst>
                                    <p:set>
                                      <p:cBhvr>
                                        <p:cTn id="53" dur="1" fill="hold">
                                          <p:stCondLst>
                                            <p:cond delay="0"/>
                                          </p:stCondLst>
                                        </p:cTn>
                                        <p:tgtEl>
                                          <p:spTgt spid="267283"/>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267284"/>
                                        </p:tgtEl>
                                        <p:attrNameLst>
                                          <p:attrName>style.visibility</p:attrName>
                                        </p:attrNameLst>
                                      </p:cBhvr>
                                      <p:to>
                                        <p:strVal val="visible"/>
                                      </p:to>
                                    </p:set>
                                  </p:childTnLst>
                                </p:cTn>
                              </p:par>
                              <p:par>
                                <p:cTn id="56" presetID="35" presetClass="emph" presetSubtype="0" repeatCount="indefinite" fill="hold" nodeType="withEffect">
                                  <p:stCondLst>
                                    <p:cond delay="0"/>
                                  </p:stCondLst>
                                  <p:childTnLst>
                                    <p:anim calcmode="discrete" valueType="str">
                                      <p:cBhvr>
                                        <p:cTn id="57" dur="500" fill="hold"/>
                                        <p:tgtEl>
                                          <p:spTgt spid="3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6"/>
                                            </p:cond>
                                          </p:stCondLst>
                                          <p:endCondLst>
                                            <p:cond evt="onStopAudio" delay="0">
                                              <p:tgtEl>
                                                <p:sldTgt/>
                                              </p:tgtEl>
                                            </p:cond>
                                          </p:endCondLst>
                                        </p:cTn>
                                        <p:tgtEl>
                                          <p:sndTgt r:embed="rId2" name="alarma.wav"/>
                                        </p:tgtEl>
                                      </p:cMediaNode>
                                    </p:audio>
                                  </p:subTnLst>
                                </p:cTn>
                              </p:par>
                              <p:par>
                                <p:cTn id="58" presetID="1"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par>
                          <p:cTn id="60" fill="hold">
                            <p:stCondLst>
                              <p:cond delay="2500"/>
                            </p:stCondLst>
                            <p:childTnLst>
                              <p:par>
                                <p:cTn id="61" presetID="35" presetClass="emph" presetSubtype="0" repeatCount="indefinite" fill="hold" grpId="1" nodeType="afterEffect">
                                  <p:stCondLst>
                                    <p:cond delay="0"/>
                                  </p:stCondLst>
                                  <p:endCondLst>
                                    <p:cond evt="onNext" delay="0">
                                      <p:tgtEl>
                                        <p:sldTgt/>
                                      </p:tgtEl>
                                    </p:cond>
                                  </p:endCondLst>
                                  <p:childTnLst>
                                    <p:anim calcmode="discrete" valueType="str">
                                      <p:cBhvr>
                                        <p:cTn id="62" dur="500" fill="hold"/>
                                        <p:tgtEl>
                                          <p:spTgt spid="2672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nimBg="1"/>
      <p:bldP spid="267267" grpId="1" animBg="1"/>
      <p:bldP spid="267282" grpId="0" animBg="1"/>
      <p:bldP spid="267283" grpId="0" animBg="1"/>
      <p:bldP spid="267283" grpId="1" animBg="1"/>
      <p:bldP spid="267284" grpId="0" animBg="1"/>
      <p:bldP spid="267284" grpId="1" animBg="1"/>
      <p:bldP spid="180238" grpId="0" animBg="1"/>
      <p:bldP spid="180238" grpId="1" animBg="1"/>
      <p:bldP spid="267290" grpId="0"/>
      <p:bldP spid="28" grpId="0" animBg="1"/>
      <p:bldP spid="28" grpId="1" animBg="1"/>
      <p:bldP spid="28" grpId="2"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4" name="Rectangle 30"/>
          <p:cNvSpPr>
            <a:spLocks noChangeArrowheads="1"/>
          </p:cNvSpPr>
          <p:nvPr/>
        </p:nvSpPr>
        <p:spPr bwMode="auto">
          <a:xfrm>
            <a:off x="372533" y="1563688"/>
            <a:ext cx="8365067"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62466" name="Rectangle 2"/>
          <p:cNvSpPr>
            <a:spLocks noChangeArrowheads="1"/>
          </p:cNvSpPr>
          <p:nvPr/>
        </p:nvSpPr>
        <p:spPr bwMode="auto">
          <a:xfrm>
            <a:off x="3203575" y="2636838"/>
            <a:ext cx="2976563"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sp>
        <p:nvSpPr>
          <p:cNvPr id="29700" name="Rectangle 24"/>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latin typeface="Times New Roman" pitchFamily="18" charset="0"/>
              </a:rPr>
              <a:t>Aplicación: como termostato</a:t>
            </a:r>
          </a:p>
        </p:txBody>
      </p:sp>
      <p:sp>
        <p:nvSpPr>
          <p:cNvPr id="62493" name="Text Box 29"/>
          <p:cNvSpPr txBox="1">
            <a:spLocks noChangeArrowheads="1"/>
          </p:cNvSpPr>
          <p:nvPr/>
        </p:nvSpPr>
        <p:spPr bwMode="auto">
          <a:xfrm>
            <a:off x="3132138" y="5254625"/>
            <a:ext cx="647700"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Pila</a:t>
            </a:r>
          </a:p>
        </p:txBody>
      </p:sp>
      <p:sp>
        <p:nvSpPr>
          <p:cNvPr id="62481" name="AutoShape 17"/>
          <p:cNvSpPr>
            <a:spLocks noChangeArrowheads="1"/>
          </p:cNvSpPr>
          <p:nvPr/>
        </p:nvSpPr>
        <p:spPr bwMode="auto">
          <a:xfrm>
            <a:off x="1893888" y="26273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4102100" y="1811338"/>
            <a:ext cx="1081088" cy="1008062"/>
            <a:chOff x="2517" y="754"/>
            <a:chExt cx="681" cy="635"/>
          </a:xfrm>
        </p:grpSpPr>
        <p:sp>
          <p:nvSpPr>
            <p:cNvPr id="29745" name="Text Box 4"/>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Mercurio</a:t>
              </a:r>
            </a:p>
          </p:txBody>
        </p:sp>
        <p:sp>
          <p:nvSpPr>
            <p:cNvPr id="29746" name="Line 5"/>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47813" y="2836863"/>
            <a:ext cx="6321425" cy="2439987"/>
            <a:chOff x="815" y="1400"/>
            <a:chExt cx="4304" cy="1537"/>
          </a:xfrm>
        </p:grpSpPr>
        <p:grpSp>
          <p:nvGrpSpPr>
            <p:cNvPr id="4" name="Group 7"/>
            <p:cNvGrpSpPr>
              <a:grpSpLocks/>
            </p:cNvGrpSpPr>
            <p:nvPr/>
          </p:nvGrpSpPr>
          <p:grpSpPr bwMode="auto">
            <a:xfrm rot="-5400000">
              <a:off x="1820" y="2612"/>
              <a:ext cx="554" cy="95"/>
              <a:chOff x="5100" y="2124"/>
              <a:chExt cx="420" cy="72"/>
            </a:xfrm>
          </p:grpSpPr>
          <p:sp>
            <p:nvSpPr>
              <p:cNvPr id="29743" name="Line 8"/>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44" name="Line 9"/>
              <p:cNvSpPr>
                <a:spLocks noChangeShapeType="1"/>
              </p:cNvSpPr>
              <p:nvPr/>
            </p:nvSpPr>
            <p:spPr bwMode="auto">
              <a:xfrm>
                <a:off x="5208" y="2196"/>
                <a:ext cx="204" cy="0"/>
              </a:xfrm>
              <a:prstGeom prst="line">
                <a:avLst/>
              </a:prstGeom>
              <a:noFill/>
              <a:ln w="5715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0"/>
            <p:cNvGrpSpPr>
              <a:grpSpLocks/>
            </p:cNvGrpSpPr>
            <p:nvPr/>
          </p:nvGrpSpPr>
          <p:grpSpPr bwMode="auto">
            <a:xfrm>
              <a:off x="815" y="1400"/>
              <a:ext cx="4304" cy="1263"/>
              <a:chOff x="815" y="1400"/>
              <a:chExt cx="4304" cy="1263"/>
            </a:xfrm>
          </p:grpSpPr>
          <p:sp>
            <p:nvSpPr>
              <p:cNvPr id="29737" name="Line 11"/>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8" name="Line 12"/>
              <p:cNvSpPr>
                <a:spLocks noChangeShapeType="1"/>
              </p:cNvSpPr>
              <p:nvPr/>
            </p:nvSpPr>
            <p:spPr bwMode="auto">
              <a:xfrm flipH="1">
                <a:off x="4100" y="1400"/>
                <a:ext cx="1014"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9" name="Line 13"/>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0" name="Line 14"/>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1" name="Line 15"/>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2" name="Line 16"/>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107" name="106 Forma libre"/>
          <p:cNvSpPr/>
          <p:nvPr/>
        </p:nvSpPr>
        <p:spPr>
          <a:xfrm>
            <a:off x="866775" y="1962150"/>
            <a:ext cx="85725" cy="1406525"/>
          </a:xfrm>
          <a:custGeom>
            <a:avLst/>
            <a:gdLst>
              <a:gd name="connsiteX0" fmla="*/ 0 w 85725"/>
              <a:gd name="connsiteY0" fmla="*/ 95250 h 1116806"/>
              <a:gd name="connsiteX1" fmla="*/ 40482 w 85725"/>
              <a:gd name="connsiteY1" fmla="*/ 0 h 1116806"/>
              <a:gd name="connsiteX2" fmla="*/ 83344 w 85725"/>
              <a:gd name="connsiteY2" fmla="*/ 66675 h 1116806"/>
              <a:gd name="connsiteX3" fmla="*/ 85725 w 85725"/>
              <a:gd name="connsiteY3" fmla="*/ 1114425 h 1116806"/>
              <a:gd name="connsiteX4" fmla="*/ 0 w 85725"/>
              <a:gd name="connsiteY4" fmla="*/ 1116806 h 1116806"/>
              <a:gd name="connsiteX5" fmla="*/ 0 w 85725"/>
              <a:gd name="connsiteY5" fmla="*/ 95250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16806">
                <a:moveTo>
                  <a:pt x="0" y="95250"/>
                </a:moveTo>
                <a:lnTo>
                  <a:pt x="40482" y="0"/>
                </a:lnTo>
                <a:lnTo>
                  <a:pt x="83344" y="66675"/>
                </a:lnTo>
                <a:cubicBezTo>
                  <a:pt x="84138" y="415925"/>
                  <a:pt x="84931" y="765175"/>
                  <a:pt x="85725" y="1114425"/>
                </a:cubicBezTo>
                <a:lnTo>
                  <a:pt x="0" y="1116806"/>
                </a:lnTo>
                <a:lnTo>
                  <a:pt x="0" y="95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7"/>
          <p:cNvSpPr>
            <a:spLocks noChangeArrowheads="1"/>
          </p:cNvSpPr>
          <p:nvPr/>
        </p:nvSpPr>
        <p:spPr bwMode="auto">
          <a:xfrm>
            <a:off x="857250" y="3370263"/>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09" name="Rectangle 29"/>
          <p:cNvSpPr>
            <a:spLocks noChangeArrowheads="1"/>
          </p:cNvSpPr>
          <p:nvPr/>
        </p:nvSpPr>
        <p:spPr bwMode="auto">
          <a:xfrm>
            <a:off x="865188" y="3370263"/>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10" name="Rectangle 54"/>
          <p:cNvSpPr>
            <a:spLocks noChangeArrowheads="1"/>
          </p:cNvSpPr>
          <p:nvPr/>
        </p:nvSpPr>
        <p:spPr bwMode="auto">
          <a:xfrm>
            <a:off x="866775" y="2343150"/>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grpSp>
        <p:nvGrpSpPr>
          <p:cNvPr id="6" name="Group 75"/>
          <p:cNvGrpSpPr>
            <a:grpSpLocks/>
          </p:cNvGrpSpPr>
          <p:nvPr/>
        </p:nvGrpSpPr>
        <p:grpSpPr bwMode="auto">
          <a:xfrm>
            <a:off x="712788" y="1930400"/>
            <a:ext cx="392112" cy="2967038"/>
            <a:chOff x="444" y="835"/>
            <a:chExt cx="247" cy="1869"/>
          </a:xfrm>
        </p:grpSpPr>
        <p:sp>
          <p:nvSpPr>
            <p:cNvPr id="29718" name="Line 76"/>
            <p:cNvSpPr>
              <a:spLocks noChangeShapeType="1"/>
            </p:cNvSpPr>
            <p:nvPr/>
          </p:nvSpPr>
          <p:spPr bwMode="auto">
            <a:xfrm>
              <a:off x="543" y="1623"/>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19" name="Freeform 77"/>
            <p:cNvSpPr>
              <a:spLocks/>
            </p:cNvSpPr>
            <p:nvPr/>
          </p:nvSpPr>
          <p:spPr bwMode="auto">
            <a:xfrm>
              <a:off x="469" y="2458"/>
              <a:ext cx="204" cy="236"/>
            </a:xfrm>
            <a:custGeom>
              <a:avLst/>
              <a:gdLst>
                <a:gd name="T0" fmla="*/ 0 w 237"/>
                <a:gd name="T1" fmla="*/ 104 h 241"/>
                <a:gd name="T2" fmla="*/ 3 w 237"/>
                <a:gd name="T3" fmla="*/ 60 h 241"/>
                <a:gd name="T4" fmla="*/ 10 w 237"/>
                <a:gd name="T5" fmla="*/ 26 h 241"/>
                <a:gd name="T6" fmla="*/ 21 w 237"/>
                <a:gd name="T7" fmla="*/ 8 h 241"/>
                <a:gd name="T8" fmla="*/ 35 w 237"/>
                <a:gd name="T9" fmla="*/ 0 h 241"/>
                <a:gd name="T10" fmla="*/ 49 w 237"/>
                <a:gd name="T11" fmla="*/ 8 h 241"/>
                <a:gd name="T12" fmla="*/ 61 w 237"/>
                <a:gd name="T13" fmla="*/ 26 h 241"/>
                <a:gd name="T14" fmla="*/ 69 w 237"/>
                <a:gd name="T15" fmla="*/ 60 h 241"/>
                <a:gd name="T16" fmla="*/ 71 w 237"/>
                <a:gd name="T17" fmla="*/ 104 h 241"/>
                <a:gd name="T18" fmla="*/ 69 w 237"/>
                <a:gd name="T19" fmla="*/ 139 h 241"/>
                <a:gd name="T20" fmla="*/ 61 w 237"/>
                <a:gd name="T21" fmla="*/ 174 h 241"/>
                <a:gd name="T22" fmla="*/ 49 w 237"/>
                <a:gd name="T23" fmla="*/ 196 h 241"/>
                <a:gd name="T24" fmla="*/ 35 w 237"/>
                <a:gd name="T25" fmla="*/ 204 h 241"/>
                <a:gd name="T26" fmla="*/ 21 w 237"/>
                <a:gd name="T27" fmla="*/ 196 h 241"/>
                <a:gd name="T28" fmla="*/ 10 w 237"/>
                <a:gd name="T29" fmla="*/ 174 h 241"/>
                <a:gd name="T30" fmla="*/ 3 w 237"/>
                <a:gd name="T31" fmla="*/ 139 h 241"/>
                <a:gd name="T32" fmla="*/ 0 w 237"/>
                <a:gd name="T33" fmla="*/ 104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41"/>
                <a:gd name="T53" fmla="*/ 237 w 237"/>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41">
                  <a:moveTo>
                    <a:pt x="0" y="120"/>
                  </a:moveTo>
                  <a:lnTo>
                    <a:pt x="8" y="68"/>
                  </a:lnTo>
                  <a:lnTo>
                    <a:pt x="34" y="34"/>
                  </a:lnTo>
                  <a:lnTo>
                    <a:pt x="68" y="8"/>
                  </a:lnTo>
                  <a:lnTo>
                    <a:pt x="119" y="0"/>
                  </a:lnTo>
                  <a:lnTo>
                    <a:pt x="161" y="8"/>
                  </a:lnTo>
                  <a:lnTo>
                    <a:pt x="203" y="34"/>
                  </a:lnTo>
                  <a:lnTo>
                    <a:pt x="229" y="68"/>
                  </a:lnTo>
                  <a:lnTo>
                    <a:pt x="237" y="120"/>
                  </a:lnTo>
                  <a:lnTo>
                    <a:pt x="229" y="163"/>
                  </a:lnTo>
                  <a:lnTo>
                    <a:pt x="203" y="206"/>
                  </a:lnTo>
                  <a:lnTo>
                    <a:pt x="161" y="232"/>
                  </a:lnTo>
                  <a:lnTo>
                    <a:pt x="119" y="241"/>
                  </a:lnTo>
                  <a:lnTo>
                    <a:pt x="68" y="232"/>
                  </a:lnTo>
                  <a:lnTo>
                    <a:pt x="34" y="206"/>
                  </a:lnTo>
                  <a:lnTo>
                    <a:pt x="8" y="163"/>
                  </a:lnTo>
                  <a:lnTo>
                    <a:pt x="0" y="120"/>
                  </a:lnTo>
                  <a:close/>
                </a:path>
              </a:pathLst>
            </a:custGeom>
            <a:solidFill>
              <a:schemeClr val="bg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0" name="Freeform 78"/>
            <p:cNvSpPr>
              <a:spLocks/>
            </p:cNvSpPr>
            <p:nvPr/>
          </p:nvSpPr>
          <p:spPr bwMode="auto">
            <a:xfrm>
              <a:off x="457" y="2524"/>
              <a:ext cx="18" cy="52"/>
            </a:xfrm>
            <a:custGeom>
              <a:avLst/>
              <a:gdLst>
                <a:gd name="T0" fmla="*/ 0 w 26"/>
                <a:gd name="T1" fmla="*/ 52 h 52"/>
                <a:gd name="T2" fmla="*/ 0 w 26"/>
                <a:gd name="T3" fmla="*/ 52 h 52"/>
                <a:gd name="T4" fmla="*/ 1 w 26"/>
                <a:gd name="T5" fmla="*/ 0 h 52"/>
                <a:gd name="T6" fmla="*/ 1 w 26"/>
                <a:gd name="T7" fmla="*/ 0 h 52"/>
                <a:gd name="T8" fmla="*/ 1 w 26"/>
                <a:gd name="T9" fmla="*/ 52 h 52"/>
                <a:gd name="T10" fmla="*/ 0 w 26"/>
                <a:gd name="T11" fmla="*/ 52 h 52"/>
                <a:gd name="T12" fmla="*/ 0 60000 65536"/>
                <a:gd name="T13" fmla="*/ 0 60000 65536"/>
                <a:gd name="T14" fmla="*/ 0 60000 65536"/>
                <a:gd name="T15" fmla="*/ 0 60000 65536"/>
                <a:gd name="T16" fmla="*/ 0 60000 65536"/>
                <a:gd name="T17" fmla="*/ 0 60000 65536"/>
                <a:gd name="T18" fmla="*/ 0 w 26"/>
                <a:gd name="T19" fmla="*/ 0 h 52"/>
                <a:gd name="T20" fmla="*/ 26 w 2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 h="52">
                  <a:moveTo>
                    <a:pt x="0" y="52"/>
                  </a:moveTo>
                  <a:lnTo>
                    <a:pt x="0" y="52"/>
                  </a:lnTo>
                  <a:lnTo>
                    <a:pt x="9" y="0"/>
                  </a:lnTo>
                  <a:lnTo>
                    <a:pt x="26" y="0"/>
                  </a:lnTo>
                  <a:lnTo>
                    <a:pt x="17" y="52"/>
                  </a:lnTo>
                  <a:lnTo>
                    <a:pt x="0" y="5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1" name="Line 79"/>
            <p:cNvSpPr>
              <a:spLocks noChangeShapeType="1"/>
            </p:cNvSpPr>
            <p:nvPr/>
          </p:nvSpPr>
          <p:spPr bwMode="auto">
            <a:xfrm>
              <a:off x="541" y="2390"/>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2" name="Line 80"/>
            <p:cNvSpPr>
              <a:spLocks noChangeShapeType="1"/>
            </p:cNvSpPr>
            <p:nvPr/>
          </p:nvSpPr>
          <p:spPr bwMode="auto">
            <a:xfrm>
              <a:off x="541" y="2263"/>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3" name="Line 81"/>
            <p:cNvSpPr>
              <a:spLocks noChangeShapeType="1"/>
            </p:cNvSpPr>
            <p:nvPr/>
          </p:nvSpPr>
          <p:spPr bwMode="auto">
            <a:xfrm>
              <a:off x="541" y="213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4" name="Line 82"/>
            <p:cNvSpPr>
              <a:spLocks noChangeShapeType="1"/>
            </p:cNvSpPr>
            <p:nvPr/>
          </p:nvSpPr>
          <p:spPr bwMode="auto">
            <a:xfrm>
              <a:off x="541" y="2009"/>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5" name="Line 83"/>
            <p:cNvSpPr>
              <a:spLocks noChangeShapeType="1"/>
            </p:cNvSpPr>
            <p:nvPr/>
          </p:nvSpPr>
          <p:spPr bwMode="auto">
            <a:xfrm>
              <a:off x="541" y="1747"/>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6" name="Line 84"/>
            <p:cNvSpPr>
              <a:spLocks noChangeShapeType="1"/>
            </p:cNvSpPr>
            <p:nvPr/>
          </p:nvSpPr>
          <p:spPr bwMode="auto">
            <a:xfrm>
              <a:off x="541" y="1494"/>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7" name="Line 85"/>
            <p:cNvSpPr>
              <a:spLocks noChangeShapeType="1"/>
            </p:cNvSpPr>
            <p:nvPr/>
          </p:nvSpPr>
          <p:spPr bwMode="auto">
            <a:xfrm>
              <a:off x="541" y="1368"/>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8" name="Line 86"/>
            <p:cNvSpPr>
              <a:spLocks noChangeShapeType="1"/>
            </p:cNvSpPr>
            <p:nvPr/>
          </p:nvSpPr>
          <p:spPr bwMode="auto">
            <a:xfrm>
              <a:off x="541" y="1232"/>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9" name="Line 87"/>
            <p:cNvSpPr>
              <a:spLocks noChangeShapeType="1"/>
            </p:cNvSpPr>
            <p:nvPr/>
          </p:nvSpPr>
          <p:spPr bwMode="auto">
            <a:xfrm>
              <a:off x="541" y="110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0" name="Freeform 88"/>
            <p:cNvSpPr>
              <a:spLocks/>
            </p:cNvSpPr>
            <p:nvPr/>
          </p:nvSpPr>
          <p:spPr bwMode="auto">
            <a:xfrm>
              <a:off x="455" y="2440"/>
              <a:ext cx="232" cy="262"/>
            </a:xfrm>
            <a:custGeom>
              <a:avLst/>
              <a:gdLst>
                <a:gd name="T0" fmla="*/ 5 w 255"/>
                <a:gd name="T1" fmla="*/ 75 h 267"/>
                <a:gd name="T2" fmla="*/ 5 w 255"/>
                <a:gd name="T3" fmla="*/ 75 h 267"/>
                <a:gd name="T4" fmla="*/ 15 w 255"/>
                <a:gd name="T5" fmla="*/ 35 h 267"/>
                <a:gd name="T6" fmla="*/ 36 w 255"/>
                <a:gd name="T7" fmla="*/ 18 h 267"/>
                <a:gd name="T8" fmla="*/ 55 w 255"/>
                <a:gd name="T9" fmla="*/ 0 h 267"/>
                <a:gd name="T10" fmla="*/ 79 w 255"/>
                <a:gd name="T11" fmla="*/ 18 h 267"/>
                <a:gd name="T12" fmla="*/ 100 w 255"/>
                <a:gd name="T13" fmla="*/ 35 h 267"/>
                <a:gd name="T14" fmla="*/ 116 w 255"/>
                <a:gd name="T15" fmla="*/ 75 h 267"/>
                <a:gd name="T16" fmla="*/ 120 w 255"/>
                <a:gd name="T17" fmla="*/ 120 h 267"/>
                <a:gd name="T18" fmla="*/ 116 w 255"/>
                <a:gd name="T19" fmla="*/ 157 h 267"/>
                <a:gd name="T20" fmla="*/ 100 w 255"/>
                <a:gd name="T21" fmla="*/ 192 h 267"/>
                <a:gd name="T22" fmla="*/ 79 w 255"/>
                <a:gd name="T23" fmla="*/ 216 h 267"/>
                <a:gd name="T24" fmla="*/ 60 w 255"/>
                <a:gd name="T25" fmla="*/ 229 h 267"/>
                <a:gd name="T26" fmla="*/ 32 w 255"/>
                <a:gd name="T27" fmla="*/ 216 h 267"/>
                <a:gd name="T28" fmla="*/ 15 w 255"/>
                <a:gd name="T29" fmla="*/ 192 h 267"/>
                <a:gd name="T30" fmla="*/ 5 w 255"/>
                <a:gd name="T31" fmla="*/ 157 h 267"/>
                <a:gd name="T32" fmla="*/ 0 w 255"/>
                <a:gd name="T33" fmla="*/ 120 h 267"/>
                <a:gd name="T34" fmla="*/ 8 w 255"/>
                <a:gd name="T35" fmla="*/ 120 h 267"/>
                <a:gd name="T36" fmla="*/ 13 w 255"/>
                <a:gd name="T37" fmla="*/ 157 h 267"/>
                <a:gd name="T38" fmla="*/ 20 w 255"/>
                <a:gd name="T39" fmla="*/ 184 h 267"/>
                <a:gd name="T40" fmla="*/ 32 w 255"/>
                <a:gd name="T41" fmla="*/ 201 h 267"/>
                <a:gd name="T42" fmla="*/ 60 w 255"/>
                <a:gd name="T43" fmla="*/ 216 h 267"/>
                <a:gd name="T44" fmla="*/ 79 w 255"/>
                <a:gd name="T45" fmla="*/ 201 h 267"/>
                <a:gd name="T46" fmla="*/ 96 w 255"/>
                <a:gd name="T47" fmla="*/ 184 h 267"/>
                <a:gd name="T48" fmla="*/ 106 w 255"/>
                <a:gd name="T49" fmla="*/ 157 h 267"/>
                <a:gd name="T50" fmla="*/ 112 w 255"/>
                <a:gd name="T51" fmla="*/ 120 h 267"/>
                <a:gd name="T52" fmla="*/ 106 w 255"/>
                <a:gd name="T53" fmla="*/ 75 h 267"/>
                <a:gd name="T54" fmla="*/ 96 w 255"/>
                <a:gd name="T55" fmla="*/ 44 h 267"/>
                <a:gd name="T56" fmla="*/ 79 w 255"/>
                <a:gd name="T57" fmla="*/ 27 h 267"/>
                <a:gd name="T58" fmla="*/ 55 w 255"/>
                <a:gd name="T59" fmla="*/ 18 h 267"/>
                <a:gd name="T60" fmla="*/ 36 w 255"/>
                <a:gd name="T61" fmla="*/ 27 h 267"/>
                <a:gd name="T62" fmla="*/ 20 w 255"/>
                <a:gd name="T63" fmla="*/ 44 h 267"/>
                <a:gd name="T64" fmla="*/ 13 w 255"/>
                <a:gd name="T65" fmla="*/ 75 h 267"/>
                <a:gd name="T66" fmla="*/ 5 w 255"/>
                <a:gd name="T67" fmla="*/ 75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67"/>
                <a:gd name="T104" fmla="*/ 255 w 255"/>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67">
                  <a:moveTo>
                    <a:pt x="9" y="86"/>
                  </a:moveTo>
                  <a:lnTo>
                    <a:pt x="9" y="86"/>
                  </a:lnTo>
                  <a:lnTo>
                    <a:pt x="34" y="43"/>
                  </a:lnTo>
                  <a:lnTo>
                    <a:pt x="77" y="18"/>
                  </a:lnTo>
                  <a:lnTo>
                    <a:pt x="119" y="0"/>
                  </a:lnTo>
                  <a:lnTo>
                    <a:pt x="170" y="18"/>
                  </a:lnTo>
                  <a:lnTo>
                    <a:pt x="212" y="43"/>
                  </a:lnTo>
                  <a:lnTo>
                    <a:pt x="246" y="86"/>
                  </a:lnTo>
                  <a:lnTo>
                    <a:pt x="255" y="138"/>
                  </a:lnTo>
                  <a:lnTo>
                    <a:pt x="246" y="181"/>
                  </a:lnTo>
                  <a:lnTo>
                    <a:pt x="212" y="224"/>
                  </a:lnTo>
                  <a:lnTo>
                    <a:pt x="170" y="250"/>
                  </a:lnTo>
                  <a:lnTo>
                    <a:pt x="128" y="267"/>
                  </a:lnTo>
                  <a:lnTo>
                    <a:pt x="68" y="250"/>
                  </a:lnTo>
                  <a:lnTo>
                    <a:pt x="34" y="224"/>
                  </a:lnTo>
                  <a:lnTo>
                    <a:pt x="9" y="181"/>
                  </a:lnTo>
                  <a:lnTo>
                    <a:pt x="0" y="138"/>
                  </a:lnTo>
                  <a:lnTo>
                    <a:pt x="17" y="138"/>
                  </a:lnTo>
                  <a:lnTo>
                    <a:pt x="26" y="181"/>
                  </a:lnTo>
                  <a:lnTo>
                    <a:pt x="43" y="216"/>
                  </a:lnTo>
                  <a:lnTo>
                    <a:pt x="68" y="233"/>
                  </a:lnTo>
                  <a:lnTo>
                    <a:pt x="128" y="250"/>
                  </a:lnTo>
                  <a:lnTo>
                    <a:pt x="170" y="233"/>
                  </a:lnTo>
                  <a:lnTo>
                    <a:pt x="204" y="216"/>
                  </a:lnTo>
                  <a:lnTo>
                    <a:pt x="229" y="181"/>
                  </a:lnTo>
                  <a:lnTo>
                    <a:pt x="238" y="138"/>
                  </a:lnTo>
                  <a:lnTo>
                    <a:pt x="229" y="86"/>
                  </a:lnTo>
                  <a:lnTo>
                    <a:pt x="204" y="52"/>
                  </a:lnTo>
                  <a:lnTo>
                    <a:pt x="170" y="35"/>
                  </a:lnTo>
                  <a:lnTo>
                    <a:pt x="119" y="18"/>
                  </a:lnTo>
                  <a:lnTo>
                    <a:pt x="77" y="35"/>
                  </a:lnTo>
                  <a:lnTo>
                    <a:pt x="43" y="52"/>
                  </a:lnTo>
                  <a:lnTo>
                    <a:pt x="26" y="86"/>
                  </a:lnTo>
                  <a:lnTo>
                    <a:pt x="9" y="86"/>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1" name="Freeform 89"/>
            <p:cNvSpPr>
              <a:spLocks/>
            </p:cNvSpPr>
            <p:nvPr/>
          </p:nvSpPr>
          <p:spPr bwMode="auto">
            <a:xfrm>
              <a:off x="529" y="835"/>
              <a:ext cx="78" cy="1639"/>
            </a:xfrm>
            <a:custGeom>
              <a:avLst/>
              <a:gdLst>
                <a:gd name="T0" fmla="*/ 0 w 110"/>
                <a:gd name="T1" fmla="*/ 1432 h 1671"/>
                <a:gd name="T2" fmla="*/ 0 w 110"/>
                <a:gd name="T3" fmla="*/ 74 h 1671"/>
                <a:gd name="T4" fmla="*/ 4 w 110"/>
                <a:gd name="T5" fmla="*/ 0 h 1671"/>
                <a:gd name="T6" fmla="*/ 7 w 110"/>
                <a:gd name="T7" fmla="*/ 61 h 1671"/>
                <a:gd name="T8" fmla="*/ 7 w 110"/>
                <a:gd name="T9" fmla="*/ 1432 h 1671"/>
                <a:gd name="T10" fmla="*/ 6 w 110"/>
                <a:gd name="T11" fmla="*/ 1432 h 1671"/>
                <a:gd name="T12" fmla="*/ 6 w 110"/>
                <a:gd name="T13" fmla="*/ 61 h 1671"/>
                <a:gd name="T14" fmla="*/ 3 w 110"/>
                <a:gd name="T15" fmla="*/ 26 h 1671"/>
                <a:gd name="T16" fmla="*/ 1 w 110"/>
                <a:gd name="T17" fmla="*/ 74 h 1671"/>
                <a:gd name="T18" fmla="*/ 1 w 110"/>
                <a:gd name="T19" fmla="*/ 1432 h 1671"/>
                <a:gd name="T20" fmla="*/ 0 w 110"/>
                <a:gd name="T21" fmla="*/ 1432 h 16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671"/>
                <a:gd name="T35" fmla="*/ 110 w 110"/>
                <a:gd name="T36" fmla="*/ 1671 h 16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671">
                  <a:moveTo>
                    <a:pt x="0" y="1671"/>
                  </a:moveTo>
                  <a:lnTo>
                    <a:pt x="0" y="87"/>
                  </a:lnTo>
                  <a:lnTo>
                    <a:pt x="60" y="0"/>
                  </a:lnTo>
                  <a:lnTo>
                    <a:pt x="110" y="69"/>
                  </a:lnTo>
                  <a:lnTo>
                    <a:pt x="110" y="1671"/>
                  </a:lnTo>
                  <a:lnTo>
                    <a:pt x="93" y="1671"/>
                  </a:lnTo>
                  <a:lnTo>
                    <a:pt x="93" y="69"/>
                  </a:lnTo>
                  <a:lnTo>
                    <a:pt x="51" y="26"/>
                  </a:lnTo>
                  <a:lnTo>
                    <a:pt x="17" y="87"/>
                  </a:lnTo>
                  <a:lnTo>
                    <a:pt x="17" y="1671"/>
                  </a:lnTo>
                  <a:lnTo>
                    <a:pt x="0" y="167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2" name="Line 90"/>
            <p:cNvSpPr>
              <a:spLocks noChangeShapeType="1"/>
            </p:cNvSpPr>
            <p:nvPr/>
          </p:nvSpPr>
          <p:spPr bwMode="auto">
            <a:xfrm>
              <a:off x="543" y="1747"/>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3" name="Oval 91"/>
            <p:cNvSpPr>
              <a:spLocks noChangeArrowheads="1"/>
            </p:cNvSpPr>
            <p:nvPr/>
          </p:nvSpPr>
          <p:spPr bwMode="auto">
            <a:xfrm>
              <a:off x="444" y="2457"/>
              <a:ext cx="247" cy="247"/>
            </a:xfrm>
            <a:prstGeom prst="ellipse">
              <a:avLst/>
            </a:prstGeom>
            <a:solidFill>
              <a:srgbClr val="FF0000"/>
            </a:solidFill>
            <a:ln w="190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29734" name="Rectangle 92"/>
            <p:cNvSpPr>
              <a:spLocks noChangeArrowheads="1"/>
            </p:cNvSpPr>
            <p:nvPr/>
          </p:nvSpPr>
          <p:spPr bwMode="auto">
            <a:xfrm>
              <a:off x="541" y="1748"/>
              <a:ext cx="56" cy="801"/>
            </a:xfrm>
            <a:prstGeom prst="rect">
              <a:avLst/>
            </a:prstGeom>
            <a:solidFill>
              <a:srgbClr val="FF0000"/>
            </a:solidFill>
            <a:ln w="9525">
              <a:noFill/>
              <a:miter lim="800000"/>
              <a:headEnd/>
              <a:tailEnd/>
            </a:ln>
          </p:spPr>
          <p:txBody>
            <a:bodyPr/>
            <a:lstStyle/>
            <a:p>
              <a:pPr fontAlgn="base">
                <a:spcBef>
                  <a:spcPct val="0"/>
                </a:spcBef>
                <a:spcAft>
                  <a:spcPct val="0"/>
                </a:spcAft>
              </a:pPr>
              <a:endParaRPr lang="es-ES_tradnl" sz="2400">
                <a:solidFill>
                  <a:srgbClr val="000000"/>
                </a:solidFill>
              </a:endParaRPr>
            </a:p>
          </p:txBody>
        </p:sp>
      </p:grpSp>
      <p:grpSp>
        <p:nvGrpSpPr>
          <p:cNvPr id="7" name="Group 18"/>
          <p:cNvGrpSpPr>
            <a:grpSpLocks/>
          </p:cNvGrpSpPr>
          <p:nvPr/>
        </p:nvGrpSpPr>
        <p:grpSpPr bwMode="auto">
          <a:xfrm>
            <a:off x="5435600" y="3933825"/>
            <a:ext cx="1658938" cy="1657350"/>
            <a:chOff x="380" y="565"/>
            <a:chExt cx="3181" cy="3178"/>
          </a:xfrm>
        </p:grpSpPr>
        <p:sp>
          <p:nvSpPr>
            <p:cNvPr id="29713"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4"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5"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6"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7"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53" name="52 CuadroTexto"/>
          <p:cNvSpPr txBox="1"/>
          <p:nvPr/>
        </p:nvSpPr>
        <p:spPr>
          <a:xfrm>
            <a:off x="4154310" y="1038579"/>
            <a:ext cx="654757" cy="369332"/>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dirty="0" err="1">
                <a:solidFill>
                  <a:srgbClr val="000000"/>
                </a:solidFill>
              </a:rPr>
              <a:t>click</a:t>
            </a:r>
            <a:endParaRPr lang="es-ES_tradnl" dirty="0">
              <a:solidFill>
                <a:srgbClr val="000000"/>
              </a:solidFill>
            </a:endParaRPr>
          </a:p>
        </p:txBody>
      </p:sp>
      <p:grpSp>
        <p:nvGrpSpPr>
          <p:cNvPr id="8" name="62 Grupo"/>
          <p:cNvGrpSpPr/>
          <p:nvPr/>
        </p:nvGrpSpPr>
        <p:grpSpPr>
          <a:xfrm>
            <a:off x="4200525" y="3860006"/>
            <a:ext cx="809625" cy="832644"/>
            <a:chOff x="4200525" y="3860006"/>
            <a:chExt cx="809625" cy="832644"/>
          </a:xfrm>
        </p:grpSpPr>
        <p:grpSp>
          <p:nvGrpSpPr>
            <p:cNvPr id="9" name="31 Grupo"/>
            <p:cNvGrpSpPr>
              <a:grpSpLocks/>
            </p:cNvGrpSpPr>
            <p:nvPr/>
          </p:nvGrpSpPr>
          <p:grpSpPr bwMode="auto">
            <a:xfrm>
              <a:off x="4200525" y="3911600"/>
              <a:ext cx="809625" cy="781050"/>
              <a:chOff x="4200525" y="3567060"/>
              <a:chExt cx="809625" cy="781103"/>
            </a:xfrm>
          </p:grpSpPr>
          <p:sp>
            <p:nvSpPr>
              <p:cNvPr id="33" name="Rectangle 23"/>
              <p:cNvSpPr>
                <a:spLocks noChangeArrowheads="1"/>
              </p:cNvSpPr>
              <p:nvPr/>
            </p:nvSpPr>
            <p:spPr bwMode="auto">
              <a:xfrm>
                <a:off x="4516438" y="3567060"/>
                <a:ext cx="163512"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29748"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cxnSp>
          <p:nvCxnSpPr>
            <p:cNvPr id="62" name="61 Conector recto"/>
            <p:cNvCxnSpPr>
              <a:stCxn id="33" idx="0"/>
            </p:cNvCxnSpPr>
            <p:nvPr/>
          </p:nvCxnSpPr>
          <p:spPr>
            <a:xfrm flipH="1" flipV="1">
              <a:off x="4595813" y="3860006"/>
              <a:ext cx="2381" cy="51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Freeform 24"/>
          <p:cNvSpPr>
            <a:spLocks/>
          </p:cNvSpPr>
          <p:nvPr/>
        </p:nvSpPr>
        <p:spPr bwMode="auto">
          <a:xfrm rot="428144">
            <a:off x="4489450" y="3108325"/>
            <a:ext cx="280988" cy="798513"/>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9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24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32" presetClass="emph" presetSubtype="0" repeatCount="indefinite" fill="hold" grpId="0" nodeType="withEffect">
                                  <p:stCondLst>
                                    <p:cond delay="0"/>
                                  </p:stCondLst>
                                  <p:childTnLst>
                                    <p:animClr clrSpc="rgb">
                                      <p:cBhvr override="childStyle">
                                        <p:cTn id="37" dur="100" fill="hold"/>
                                        <p:tgtEl>
                                          <p:spTgt spid="31"/>
                                        </p:tgtEl>
                                        <p:attrNameLst>
                                          <p:attrName>style.color</p:attrName>
                                        </p:attrNameLst>
                                      </p:cBhvr>
                                      <p:to>
                                        <a:srgbClr val="FFFF00"/>
                                      </p:to>
                                    </p:animClr>
                                    <p:animClr clrSpc="rgb">
                                      <p:cBhvr>
                                        <p:cTn id="38" dur="100" fill="hold"/>
                                        <p:tgtEl>
                                          <p:spTgt spid="31"/>
                                        </p:tgtEl>
                                        <p:attrNameLst>
                                          <p:attrName>fillcolor</p:attrName>
                                        </p:attrNameLst>
                                      </p:cBhvr>
                                      <p:to>
                                        <a:srgbClr val="FFFF00"/>
                                      </p:to>
                                    </p:animClr>
                                    <p:set>
                                      <p:cBhvr>
                                        <p:cTn id="39" dur="100" fill="hold"/>
                                        <p:tgtEl>
                                          <p:spTgt spid="31"/>
                                        </p:tgtEl>
                                        <p:attrNameLst>
                                          <p:attrName>fill.type</p:attrName>
                                        </p:attrNameLst>
                                      </p:cBhvr>
                                      <p:to>
                                        <p:strVal val="solid"/>
                                      </p:to>
                                    </p:set>
                                    <p:set>
                                      <p:cBhvr>
                                        <p:cTn id="40" dur="100" fill="hold"/>
                                        <p:tgtEl>
                                          <p:spTgt spid="31"/>
                                        </p:tgtEl>
                                        <p:attrNameLst>
                                          <p:attrName>fill.on</p:attrName>
                                        </p:attrNameLst>
                                      </p:cBhvr>
                                      <p:to>
                                        <p:strVal val="true"/>
                                      </p:to>
                                    </p:set>
                                    <p:animRot by="120000">
                                      <p:cBhvr>
                                        <p:cTn id="41" dur="100" fill="hold">
                                          <p:stCondLst>
                                            <p:cond delay="0"/>
                                          </p:stCondLst>
                                        </p:cTn>
                                        <p:tgtEl>
                                          <p:spTgt spid="31"/>
                                        </p:tgtEl>
                                        <p:attrNameLst>
                                          <p:attrName>r</p:attrName>
                                        </p:attrNameLst>
                                      </p:cBhvr>
                                    </p:animRot>
                                    <p:animRot by="-240000">
                                      <p:cBhvr>
                                        <p:cTn id="42" dur="200" fill="hold">
                                          <p:stCondLst>
                                            <p:cond delay="200"/>
                                          </p:stCondLst>
                                        </p:cTn>
                                        <p:tgtEl>
                                          <p:spTgt spid="31"/>
                                        </p:tgtEl>
                                        <p:attrNameLst>
                                          <p:attrName>r</p:attrName>
                                        </p:attrNameLst>
                                      </p:cBhvr>
                                    </p:animRot>
                                    <p:animRot by="240000">
                                      <p:cBhvr>
                                        <p:cTn id="43" dur="200" fill="hold">
                                          <p:stCondLst>
                                            <p:cond delay="400"/>
                                          </p:stCondLst>
                                        </p:cTn>
                                        <p:tgtEl>
                                          <p:spTgt spid="31"/>
                                        </p:tgtEl>
                                        <p:attrNameLst>
                                          <p:attrName>r</p:attrName>
                                        </p:attrNameLst>
                                      </p:cBhvr>
                                    </p:animRot>
                                    <p:animRot by="-240000">
                                      <p:cBhvr>
                                        <p:cTn id="44" dur="200" fill="hold">
                                          <p:stCondLst>
                                            <p:cond delay="600"/>
                                          </p:stCondLst>
                                        </p:cTn>
                                        <p:tgtEl>
                                          <p:spTgt spid="31"/>
                                        </p:tgtEl>
                                        <p:attrNameLst>
                                          <p:attrName>r</p:attrName>
                                        </p:attrNameLst>
                                      </p:cBhvr>
                                    </p:animRot>
                                    <p:animRot by="120000">
                                      <p:cBhvr>
                                        <p:cTn id="45" dur="200" fill="hold">
                                          <p:stCondLst>
                                            <p:cond delay="800"/>
                                          </p:stCondLst>
                                        </p:cTn>
                                        <p:tgtEl>
                                          <p:spTgt spid="31"/>
                                        </p:tgtEl>
                                        <p:attrNameLst>
                                          <p:attrName>r</p:attrName>
                                        </p:attrNameLst>
                                      </p:cBhvr>
                                    </p:animRot>
                                  </p:childTnLst>
                                </p:cTn>
                              </p:par>
                              <p:par>
                                <p:cTn id="46" presetID="1" presetClass="entr" presetSubtype="0"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childTnLst>
                                </p:cTn>
                              </p:par>
                              <p:par>
                                <p:cTn id="48" presetID="0" presetClass="path" presetSubtype="0" fill="hold" grpId="1" nodeType="withEffect">
                                  <p:stCondLst>
                                    <p:cond delay="0"/>
                                  </p:stCondLst>
                                  <p:childTnLst>
                                    <p:animMotion origin="layout" path="M 0.00052 0.00069 L 0.00052 -0.10857 " pathEditMode="relative" rAng="0" ptsTypes="AA">
                                      <p:cBhvr>
                                        <p:cTn id="49" dur="10000" fill="hold"/>
                                        <p:tgtEl>
                                          <p:spTgt spid="108"/>
                                        </p:tgtEl>
                                        <p:attrNameLst>
                                          <p:attrName>ppt_x</p:attrName>
                                          <p:attrName>ppt_y</p:attrName>
                                        </p:attrNameLst>
                                      </p:cBhvr>
                                      <p:rCtr x="0" y="-55"/>
                                    </p:animMotion>
                                  </p:childTnLst>
                                </p:cTn>
                              </p:par>
                              <p:par>
                                <p:cTn id="50" presetID="1" presetClass="exit" presetSubtype="0" fill="hold" grpId="2" nodeType="withEffect">
                                  <p:stCondLst>
                                    <p:cond delay="0"/>
                                  </p:stCondLst>
                                  <p:childTnLst>
                                    <p:set>
                                      <p:cBhvr>
                                        <p:cTn id="51" dur="1" fill="hold">
                                          <p:stCondLst>
                                            <p:cond delay="0"/>
                                          </p:stCondLst>
                                        </p:cTn>
                                        <p:tgtEl>
                                          <p:spTgt spid="53"/>
                                        </p:tgtEl>
                                        <p:attrNameLst>
                                          <p:attrName>style.visibility</p:attrName>
                                        </p:attrNameLst>
                                      </p:cBhvr>
                                      <p:to>
                                        <p:strVal val="hidden"/>
                                      </p:to>
                                    </p:set>
                                  </p:childTnLst>
                                </p:cTn>
                              </p:par>
                              <p:par>
                                <p:cTn id="52" presetID="6" presetClass="emph" presetSubtype="0" fill="hold" grpId="1" nodeType="withEffect">
                                  <p:stCondLst>
                                    <p:cond delay="0"/>
                                  </p:stCondLst>
                                  <p:childTnLst>
                                    <p:animScale>
                                      <p:cBhvr>
                                        <p:cTn id="53" dur="10000" fill="hold"/>
                                        <p:tgtEl>
                                          <p:spTgt spid="62466"/>
                                        </p:tgtEl>
                                      </p:cBhvr>
                                      <p:by x="120000" y="100000"/>
                                    </p:animScale>
                                  </p:childTnLst>
                                </p:cTn>
                              </p:par>
                              <p:par>
                                <p:cTn id="54" presetID="8" presetClass="emph" presetSubtype="0" repeatCount="indefinite" fill="hold" nodeType="withEffect">
                                  <p:stCondLst>
                                    <p:cond delay="7000"/>
                                  </p:stCondLst>
                                  <p:childTnLst>
                                    <p:animRot by="21600000">
                                      <p:cBhvr>
                                        <p:cTn id="55" dur="500" fill="hold"/>
                                        <p:tgtEl>
                                          <p:spTgt spid="7"/>
                                        </p:tgtEl>
                                        <p:attrNameLst>
                                          <p:attrName>r</p:attrName>
                                        </p:attrNameLst>
                                      </p:cBhvr>
                                    </p:animRot>
                                  </p:childTnLst>
                                </p:cTn>
                              </p:par>
                              <p:par>
                                <p:cTn id="56" presetID="1" presetClass="entr" presetSubtype="0" fill="hold" nodeType="withEffect">
                                  <p:stCondLst>
                                    <p:cond delay="0"/>
                                  </p:stCondLst>
                                  <p:childTnLst>
                                    <p:set>
                                      <p:cBhvr>
                                        <p:cTn id="57" dur="1" fill="hold">
                                          <p:stCondLst>
                                            <p:cond delay="0"/>
                                          </p:stCondLst>
                                        </p:cTn>
                                        <p:tgtEl>
                                          <p:spTgt spid="1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11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childTnLst>
                                </p:cTn>
                              </p:par>
                            </p:childTnLst>
                          </p:cTn>
                        </p:par>
                        <p:par>
                          <p:cTn id="64" fill="hold">
                            <p:stCondLst>
                              <p:cond delay="10000"/>
                            </p:stCondLst>
                            <p:childTnLst>
                              <p:par>
                                <p:cTn id="65" presetID="10" presetClass="exit" presetSubtype="0" fill="hold" grpId="2" nodeType="afterEffect">
                                  <p:stCondLst>
                                    <p:cond delay="0"/>
                                  </p:stCondLst>
                                  <p:childTnLst>
                                    <p:animEffect transition="out" filter="fade">
                                      <p:cBhvr>
                                        <p:cTn id="66" dur="5000"/>
                                        <p:tgtEl>
                                          <p:spTgt spid="31"/>
                                        </p:tgtEl>
                                      </p:cBhvr>
                                    </p:animEffect>
                                    <p:set>
                                      <p:cBhvr>
                                        <p:cTn id="67" dur="1" fill="hold">
                                          <p:stCondLst>
                                            <p:cond delay="4999"/>
                                          </p:stCondLst>
                                        </p:cTn>
                                        <p:tgtEl>
                                          <p:spTgt spid="31"/>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childTnLst>
                                </p:cTn>
                              </p:par>
                              <p:par>
                                <p:cTn id="70" presetID="35" presetClass="emph" presetSubtype="0" repeatCount="indefinite" fill="hold" nodeType="withEffect">
                                  <p:stCondLst>
                                    <p:cond delay="0"/>
                                  </p:stCondLst>
                                  <p:childTnLst>
                                    <p:anim calcmode="discrete" valueType="str">
                                      <p:cBhvr>
                                        <p:cTn id="71"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6" grpId="1" animBg="1"/>
      <p:bldP spid="62493" grpId="0"/>
      <p:bldP spid="62481" grpId="0" animBg="1"/>
      <p:bldP spid="108" grpId="0" animBg="1"/>
      <p:bldP spid="108" grpId="1" animBg="1"/>
      <p:bldP spid="109" grpId="0" animBg="1"/>
      <p:bldP spid="110" grpId="0" animBg="1"/>
      <p:bldP spid="110" grpId="1" animBg="1"/>
      <p:bldP spid="53" grpId="0" animBg="1"/>
      <p:bldP spid="53" grpId="1" animBg="1"/>
      <p:bldP spid="53" grpId="2" animBg="1"/>
      <p:bldP spid="31" grpId="0" animBg="1"/>
      <p:bldP spid="31" grpId="1" animBg="1"/>
      <p:bldP spid="31" grpId="2"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60" name="Rectangle 30"/>
          <p:cNvSpPr>
            <a:spLocks noChangeArrowheads="1"/>
          </p:cNvSpPr>
          <p:nvPr/>
        </p:nvSpPr>
        <p:spPr bwMode="auto">
          <a:xfrm>
            <a:off x="372533" y="1563688"/>
            <a:ext cx="8365067"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62466" name="Rectangle 2"/>
          <p:cNvSpPr>
            <a:spLocks noChangeArrowheads="1"/>
          </p:cNvSpPr>
          <p:nvPr/>
        </p:nvSpPr>
        <p:spPr bwMode="auto">
          <a:xfrm>
            <a:off x="2878667" y="2636838"/>
            <a:ext cx="3657600"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sp>
        <p:nvSpPr>
          <p:cNvPr id="29700" name="Rectangle 24"/>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latin typeface="Times New Roman" pitchFamily="18" charset="0"/>
              </a:rPr>
              <a:t>Aplicación: como termostato</a:t>
            </a:r>
          </a:p>
        </p:txBody>
      </p:sp>
      <p:sp>
        <p:nvSpPr>
          <p:cNvPr id="62481" name="AutoShape 17"/>
          <p:cNvSpPr>
            <a:spLocks noChangeArrowheads="1"/>
          </p:cNvSpPr>
          <p:nvPr/>
        </p:nvSpPr>
        <p:spPr bwMode="auto">
          <a:xfrm>
            <a:off x="1893888" y="26273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4102100" y="1811338"/>
            <a:ext cx="1081088" cy="1008062"/>
            <a:chOff x="2517" y="754"/>
            <a:chExt cx="681" cy="635"/>
          </a:xfrm>
        </p:grpSpPr>
        <p:sp>
          <p:nvSpPr>
            <p:cNvPr id="29745" name="Text Box 4"/>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Mercurio</a:t>
              </a:r>
            </a:p>
          </p:txBody>
        </p:sp>
        <p:sp>
          <p:nvSpPr>
            <p:cNvPr id="29746" name="Line 5"/>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47813" y="2833688"/>
            <a:ext cx="6321425" cy="2443162"/>
            <a:chOff x="815" y="1398"/>
            <a:chExt cx="4304" cy="1539"/>
          </a:xfrm>
        </p:grpSpPr>
        <p:grpSp>
          <p:nvGrpSpPr>
            <p:cNvPr id="4" name="Group 7"/>
            <p:cNvGrpSpPr>
              <a:grpSpLocks/>
            </p:cNvGrpSpPr>
            <p:nvPr/>
          </p:nvGrpSpPr>
          <p:grpSpPr bwMode="auto">
            <a:xfrm rot="-5400000">
              <a:off x="1820" y="2612"/>
              <a:ext cx="554" cy="95"/>
              <a:chOff x="5100" y="2124"/>
              <a:chExt cx="420" cy="72"/>
            </a:xfrm>
          </p:grpSpPr>
          <p:sp>
            <p:nvSpPr>
              <p:cNvPr id="29743" name="Line 8"/>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44" name="Line 9"/>
              <p:cNvSpPr>
                <a:spLocks noChangeShapeType="1"/>
              </p:cNvSpPr>
              <p:nvPr/>
            </p:nvSpPr>
            <p:spPr bwMode="auto">
              <a:xfrm>
                <a:off x="5208" y="2196"/>
                <a:ext cx="204" cy="0"/>
              </a:xfrm>
              <a:prstGeom prst="line">
                <a:avLst/>
              </a:prstGeom>
              <a:noFill/>
              <a:ln w="5715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0"/>
            <p:cNvGrpSpPr>
              <a:grpSpLocks/>
            </p:cNvGrpSpPr>
            <p:nvPr/>
          </p:nvGrpSpPr>
          <p:grpSpPr bwMode="auto">
            <a:xfrm>
              <a:off x="815" y="1398"/>
              <a:ext cx="4304" cy="1265"/>
              <a:chOff x="815" y="1398"/>
              <a:chExt cx="4304" cy="1265"/>
            </a:xfrm>
          </p:grpSpPr>
          <p:sp>
            <p:nvSpPr>
              <p:cNvPr id="29737" name="Line 11"/>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8" name="Line 12"/>
              <p:cNvSpPr>
                <a:spLocks noChangeShapeType="1"/>
              </p:cNvSpPr>
              <p:nvPr/>
            </p:nvSpPr>
            <p:spPr bwMode="auto">
              <a:xfrm flipH="1" flipV="1">
                <a:off x="4135" y="1398"/>
                <a:ext cx="979" cy="2"/>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9" name="Line 13"/>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0" name="Line 14"/>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1" name="Line 15"/>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2" name="Line 16"/>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107" name="106 Forma libre"/>
          <p:cNvSpPr/>
          <p:nvPr/>
        </p:nvSpPr>
        <p:spPr>
          <a:xfrm>
            <a:off x="864394" y="1969205"/>
            <a:ext cx="85725" cy="1406525"/>
          </a:xfrm>
          <a:custGeom>
            <a:avLst/>
            <a:gdLst>
              <a:gd name="connsiteX0" fmla="*/ 0 w 85725"/>
              <a:gd name="connsiteY0" fmla="*/ 95250 h 1116806"/>
              <a:gd name="connsiteX1" fmla="*/ 40482 w 85725"/>
              <a:gd name="connsiteY1" fmla="*/ 0 h 1116806"/>
              <a:gd name="connsiteX2" fmla="*/ 83344 w 85725"/>
              <a:gd name="connsiteY2" fmla="*/ 66675 h 1116806"/>
              <a:gd name="connsiteX3" fmla="*/ 85725 w 85725"/>
              <a:gd name="connsiteY3" fmla="*/ 1114425 h 1116806"/>
              <a:gd name="connsiteX4" fmla="*/ 0 w 85725"/>
              <a:gd name="connsiteY4" fmla="*/ 1116806 h 1116806"/>
              <a:gd name="connsiteX5" fmla="*/ 0 w 85725"/>
              <a:gd name="connsiteY5" fmla="*/ 95250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16806">
                <a:moveTo>
                  <a:pt x="0" y="95250"/>
                </a:moveTo>
                <a:lnTo>
                  <a:pt x="40482" y="0"/>
                </a:lnTo>
                <a:lnTo>
                  <a:pt x="83344" y="66675"/>
                </a:lnTo>
                <a:cubicBezTo>
                  <a:pt x="84138" y="415925"/>
                  <a:pt x="84931" y="765175"/>
                  <a:pt x="85725" y="1114425"/>
                </a:cubicBezTo>
                <a:lnTo>
                  <a:pt x="0" y="1116806"/>
                </a:lnTo>
                <a:lnTo>
                  <a:pt x="0" y="95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7"/>
          <p:cNvSpPr>
            <a:spLocks noChangeArrowheads="1"/>
          </p:cNvSpPr>
          <p:nvPr/>
        </p:nvSpPr>
        <p:spPr bwMode="auto">
          <a:xfrm>
            <a:off x="854869" y="3377318"/>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09" name="Rectangle 29"/>
          <p:cNvSpPr>
            <a:spLocks noChangeArrowheads="1"/>
          </p:cNvSpPr>
          <p:nvPr/>
        </p:nvSpPr>
        <p:spPr bwMode="auto">
          <a:xfrm>
            <a:off x="862807" y="3377318"/>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10" name="Rectangle 54"/>
          <p:cNvSpPr>
            <a:spLocks noChangeArrowheads="1"/>
          </p:cNvSpPr>
          <p:nvPr/>
        </p:nvSpPr>
        <p:spPr bwMode="auto">
          <a:xfrm>
            <a:off x="864394" y="2350205"/>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grpSp>
        <p:nvGrpSpPr>
          <p:cNvPr id="6" name="Group 75"/>
          <p:cNvGrpSpPr>
            <a:grpSpLocks/>
          </p:cNvGrpSpPr>
          <p:nvPr/>
        </p:nvGrpSpPr>
        <p:grpSpPr bwMode="auto">
          <a:xfrm>
            <a:off x="710407" y="1937455"/>
            <a:ext cx="392112" cy="2967038"/>
            <a:chOff x="444" y="835"/>
            <a:chExt cx="247" cy="1869"/>
          </a:xfrm>
        </p:grpSpPr>
        <p:sp>
          <p:nvSpPr>
            <p:cNvPr id="29718" name="Line 76"/>
            <p:cNvSpPr>
              <a:spLocks noChangeShapeType="1"/>
            </p:cNvSpPr>
            <p:nvPr/>
          </p:nvSpPr>
          <p:spPr bwMode="auto">
            <a:xfrm>
              <a:off x="543" y="1623"/>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19" name="Freeform 77"/>
            <p:cNvSpPr>
              <a:spLocks/>
            </p:cNvSpPr>
            <p:nvPr/>
          </p:nvSpPr>
          <p:spPr bwMode="auto">
            <a:xfrm>
              <a:off x="469" y="2458"/>
              <a:ext cx="204" cy="236"/>
            </a:xfrm>
            <a:custGeom>
              <a:avLst/>
              <a:gdLst>
                <a:gd name="T0" fmla="*/ 0 w 237"/>
                <a:gd name="T1" fmla="*/ 104 h 241"/>
                <a:gd name="T2" fmla="*/ 3 w 237"/>
                <a:gd name="T3" fmla="*/ 60 h 241"/>
                <a:gd name="T4" fmla="*/ 10 w 237"/>
                <a:gd name="T5" fmla="*/ 26 h 241"/>
                <a:gd name="T6" fmla="*/ 21 w 237"/>
                <a:gd name="T7" fmla="*/ 8 h 241"/>
                <a:gd name="T8" fmla="*/ 35 w 237"/>
                <a:gd name="T9" fmla="*/ 0 h 241"/>
                <a:gd name="T10" fmla="*/ 49 w 237"/>
                <a:gd name="T11" fmla="*/ 8 h 241"/>
                <a:gd name="T12" fmla="*/ 61 w 237"/>
                <a:gd name="T13" fmla="*/ 26 h 241"/>
                <a:gd name="T14" fmla="*/ 69 w 237"/>
                <a:gd name="T15" fmla="*/ 60 h 241"/>
                <a:gd name="T16" fmla="*/ 71 w 237"/>
                <a:gd name="T17" fmla="*/ 104 h 241"/>
                <a:gd name="T18" fmla="*/ 69 w 237"/>
                <a:gd name="T19" fmla="*/ 139 h 241"/>
                <a:gd name="T20" fmla="*/ 61 w 237"/>
                <a:gd name="T21" fmla="*/ 174 h 241"/>
                <a:gd name="T22" fmla="*/ 49 w 237"/>
                <a:gd name="T23" fmla="*/ 196 h 241"/>
                <a:gd name="T24" fmla="*/ 35 w 237"/>
                <a:gd name="T25" fmla="*/ 204 h 241"/>
                <a:gd name="T26" fmla="*/ 21 w 237"/>
                <a:gd name="T27" fmla="*/ 196 h 241"/>
                <a:gd name="T28" fmla="*/ 10 w 237"/>
                <a:gd name="T29" fmla="*/ 174 h 241"/>
                <a:gd name="T30" fmla="*/ 3 w 237"/>
                <a:gd name="T31" fmla="*/ 139 h 241"/>
                <a:gd name="T32" fmla="*/ 0 w 237"/>
                <a:gd name="T33" fmla="*/ 104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41"/>
                <a:gd name="T53" fmla="*/ 237 w 237"/>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41">
                  <a:moveTo>
                    <a:pt x="0" y="120"/>
                  </a:moveTo>
                  <a:lnTo>
                    <a:pt x="8" y="68"/>
                  </a:lnTo>
                  <a:lnTo>
                    <a:pt x="34" y="34"/>
                  </a:lnTo>
                  <a:lnTo>
                    <a:pt x="68" y="8"/>
                  </a:lnTo>
                  <a:lnTo>
                    <a:pt x="119" y="0"/>
                  </a:lnTo>
                  <a:lnTo>
                    <a:pt x="161" y="8"/>
                  </a:lnTo>
                  <a:lnTo>
                    <a:pt x="203" y="34"/>
                  </a:lnTo>
                  <a:lnTo>
                    <a:pt x="229" y="68"/>
                  </a:lnTo>
                  <a:lnTo>
                    <a:pt x="237" y="120"/>
                  </a:lnTo>
                  <a:lnTo>
                    <a:pt x="229" y="163"/>
                  </a:lnTo>
                  <a:lnTo>
                    <a:pt x="203" y="206"/>
                  </a:lnTo>
                  <a:lnTo>
                    <a:pt x="161" y="232"/>
                  </a:lnTo>
                  <a:lnTo>
                    <a:pt x="119" y="241"/>
                  </a:lnTo>
                  <a:lnTo>
                    <a:pt x="68" y="232"/>
                  </a:lnTo>
                  <a:lnTo>
                    <a:pt x="34" y="206"/>
                  </a:lnTo>
                  <a:lnTo>
                    <a:pt x="8" y="163"/>
                  </a:lnTo>
                  <a:lnTo>
                    <a:pt x="0" y="120"/>
                  </a:lnTo>
                  <a:close/>
                </a:path>
              </a:pathLst>
            </a:custGeom>
            <a:solidFill>
              <a:schemeClr val="bg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0" name="Freeform 78"/>
            <p:cNvSpPr>
              <a:spLocks/>
            </p:cNvSpPr>
            <p:nvPr/>
          </p:nvSpPr>
          <p:spPr bwMode="auto">
            <a:xfrm>
              <a:off x="457" y="2524"/>
              <a:ext cx="18" cy="52"/>
            </a:xfrm>
            <a:custGeom>
              <a:avLst/>
              <a:gdLst>
                <a:gd name="T0" fmla="*/ 0 w 26"/>
                <a:gd name="T1" fmla="*/ 52 h 52"/>
                <a:gd name="T2" fmla="*/ 0 w 26"/>
                <a:gd name="T3" fmla="*/ 52 h 52"/>
                <a:gd name="T4" fmla="*/ 1 w 26"/>
                <a:gd name="T5" fmla="*/ 0 h 52"/>
                <a:gd name="T6" fmla="*/ 1 w 26"/>
                <a:gd name="T7" fmla="*/ 0 h 52"/>
                <a:gd name="T8" fmla="*/ 1 w 26"/>
                <a:gd name="T9" fmla="*/ 52 h 52"/>
                <a:gd name="T10" fmla="*/ 0 w 26"/>
                <a:gd name="T11" fmla="*/ 52 h 52"/>
                <a:gd name="T12" fmla="*/ 0 60000 65536"/>
                <a:gd name="T13" fmla="*/ 0 60000 65536"/>
                <a:gd name="T14" fmla="*/ 0 60000 65536"/>
                <a:gd name="T15" fmla="*/ 0 60000 65536"/>
                <a:gd name="T16" fmla="*/ 0 60000 65536"/>
                <a:gd name="T17" fmla="*/ 0 60000 65536"/>
                <a:gd name="T18" fmla="*/ 0 w 26"/>
                <a:gd name="T19" fmla="*/ 0 h 52"/>
                <a:gd name="T20" fmla="*/ 26 w 2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 h="52">
                  <a:moveTo>
                    <a:pt x="0" y="52"/>
                  </a:moveTo>
                  <a:lnTo>
                    <a:pt x="0" y="52"/>
                  </a:lnTo>
                  <a:lnTo>
                    <a:pt x="9" y="0"/>
                  </a:lnTo>
                  <a:lnTo>
                    <a:pt x="26" y="0"/>
                  </a:lnTo>
                  <a:lnTo>
                    <a:pt x="17" y="52"/>
                  </a:lnTo>
                  <a:lnTo>
                    <a:pt x="0" y="5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1" name="Line 79"/>
            <p:cNvSpPr>
              <a:spLocks noChangeShapeType="1"/>
            </p:cNvSpPr>
            <p:nvPr/>
          </p:nvSpPr>
          <p:spPr bwMode="auto">
            <a:xfrm>
              <a:off x="541" y="2390"/>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2" name="Line 80"/>
            <p:cNvSpPr>
              <a:spLocks noChangeShapeType="1"/>
            </p:cNvSpPr>
            <p:nvPr/>
          </p:nvSpPr>
          <p:spPr bwMode="auto">
            <a:xfrm>
              <a:off x="541" y="2263"/>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3" name="Line 81"/>
            <p:cNvSpPr>
              <a:spLocks noChangeShapeType="1"/>
            </p:cNvSpPr>
            <p:nvPr/>
          </p:nvSpPr>
          <p:spPr bwMode="auto">
            <a:xfrm>
              <a:off x="541" y="213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4" name="Line 82"/>
            <p:cNvSpPr>
              <a:spLocks noChangeShapeType="1"/>
            </p:cNvSpPr>
            <p:nvPr/>
          </p:nvSpPr>
          <p:spPr bwMode="auto">
            <a:xfrm>
              <a:off x="541" y="2009"/>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5" name="Line 83"/>
            <p:cNvSpPr>
              <a:spLocks noChangeShapeType="1"/>
            </p:cNvSpPr>
            <p:nvPr/>
          </p:nvSpPr>
          <p:spPr bwMode="auto">
            <a:xfrm>
              <a:off x="541" y="1747"/>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6" name="Line 84"/>
            <p:cNvSpPr>
              <a:spLocks noChangeShapeType="1"/>
            </p:cNvSpPr>
            <p:nvPr/>
          </p:nvSpPr>
          <p:spPr bwMode="auto">
            <a:xfrm>
              <a:off x="541" y="1494"/>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7" name="Line 85"/>
            <p:cNvSpPr>
              <a:spLocks noChangeShapeType="1"/>
            </p:cNvSpPr>
            <p:nvPr/>
          </p:nvSpPr>
          <p:spPr bwMode="auto">
            <a:xfrm>
              <a:off x="541" y="1368"/>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8" name="Line 86"/>
            <p:cNvSpPr>
              <a:spLocks noChangeShapeType="1"/>
            </p:cNvSpPr>
            <p:nvPr/>
          </p:nvSpPr>
          <p:spPr bwMode="auto">
            <a:xfrm>
              <a:off x="541" y="1232"/>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9" name="Line 87"/>
            <p:cNvSpPr>
              <a:spLocks noChangeShapeType="1"/>
            </p:cNvSpPr>
            <p:nvPr/>
          </p:nvSpPr>
          <p:spPr bwMode="auto">
            <a:xfrm>
              <a:off x="541" y="110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0" name="Freeform 88"/>
            <p:cNvSpPr>
              <a:spLocks/>
            </p:cNvSpPr>
            <p:nvPr/>
          </p:nvSpPr>
          <p:spPr bwMode="auto">
            <a:xfrm>
              <a:off x="455" y="2440"/>
              <a:ext cx="232" cy="262"/>
            </a:xfrm>
            <a:custGeom>
              <a:avLst/>
              <a:gdLst>
                <a:gd name="T0" fmla="*/ 5 w 255"/>
                <a:gd name="T1" fmla="*/ 75 h 267"/>
                <a:gd name="T2" fmla="*/ 5 w 255"/>
                <a:gd name="T3" fmla="*/ 75 h 267"/>
                <a:gd name="T4" fmla="*/ 15 w 255"/>
                <a:gd name="T5" fmla="*/ 35 h 267"/>
                <a:gd name="T6" fmla="*/ 36 w 255"/>
                <a:gd name="T7" fmla="*/ 18 h 267"/>
                <a:gd name="T8" fmla="*/ 55 w 255"/>
                <a:gd name="T9" fmla="*/ 0 h 267"/>
                <a:gd name="T10" fmla="*/ 79 w 255"/>
                <a:gd name="T11" fmla="*/ 18 h 267"/>
                <a:gd name="T12" fmla="*/ 100 w 255"/>
                <a:gd name="T13" fmla="*/ 35 h 267"/>
                <a:gd name="T14" fmla="*/ 116 w 255"/>
                <a:gd name="T15" fmla="*/ 75 h 267"/>
                <a:gd name="T16" fmla="*/ 120 w 255"/>
                <a:gd name="T17" fmla="*/ 120 h 267"/>
                <a:gd name="T18" fmla="*/ 116 w 255"/>
                <a:gd name="T19" fmla="*/ 157 h 267"/>
                <a:gd name="T20" fmla="*/ 100 w 255"/>
                <a:gd name="T21" fmla="*/ 192 h 267"/>
                <a:gd name="T22" fmla="*/ 79 w 255"/>
                <a:gd name="T23" fmla="*/ 216 h 267"/>
                <a:gd name="T24" fmla="*/ 60 w 255"/>
                <a:gd name="T25" fmla="*/ 229 h 267"/>
                <a:gd name="T26" fmla="*/ 32 w 255"/>
                <a:gd name="T27" fmla="*/ 216 h 267"/>
                <a:gd name="T28" fmla="*/ 15 w 255"/>
                <a:gd name="T29" fmla="*/ 192 h 267"/>
                <a:gd name="T30" fmla="*/ 5 w 255"/>
                <a:gd name="T31" fmla="*/ 157 h 267"/>
                <a:gd name="T32" fmla="*/ 0 w 255"/>
                <a:gd name="T33" fmla="*/ 120 h 267"/>
                <a:gd name="T34" fmla="*/ 8 w 255"/>
                <a:gd name="T35" fmla="*/ 120 h 267"/>
                <a:gd name="T36" fmla="*/ 13 w 255"/>
                <a:gd name="T37" fmla="*/ 157 h 267"/>
                <a:gd name="T38" fmla="*/ 20 w 255"/>
                <a:gd name="T39" fmla="*/ 184 h 267"/>
                <a:gd name="T40" fmla="*/ 32 w 255"/>
                <a:gd name="T41" fmla="*/ 201 h 267"/>
                <a:gd name="T42" fmla="*/ 60 w 255"/>
                <a:gd name="T43" fmla="*/ 216 h 267"/>
                <a:gd name="T44" fmla="*/ 79 w 255"/>
                <a:gd name="T45" fmla="*/ 201 h 267"/>
                <a:gd name="T46" fmla="*/ 96 w 255"/>
                <a:gd name="T47" fmla="*/ 184 h 267"/>
                <a:gd name="T48" fmla="*/ 106 w 255"/>
                <a:gd name="T49" fmla="*/ 157 h 267"/>
                <a:gd name="T50" fmla="*/ 112 w 255"/>
                <a:gd name="T51" fmla="*/ 120 h 267"/>
                <a:gd name="T52" fmla="*/ 106 w 255"/>
                <a:gd name="T53" fmla="*/ 75 h 267"/>
                <a:gd name="T54" fmla="*/ 96 w 255"/>
                <a:gd name="T55" fmla="*/ 44 h 267"/>
                <a:gd name="T56" fmla="*/ 79 w 255"/>
                <a:gd name="T57" fmla="*/ 27 h 267"/>
                <a:gd name="T58" fmla="*/ 55 w 255"/>
                <a:gd name="T59" fmla="*/ 18 h 267"/>
                <a:gd name="T60" fmla="*/ 36 w 255"/>
                <a:gd name="T61" fmla="*/ 27 h 267"/>
                <a:gd name="T62" fmla="*/ 20 w 255"/>
                <a:gd name="T63" fmla="*/ 44 h 267"/>
                <a:gd name="T64" fmla="*/ 13 w 255"/>
                <a:gd name="T65" fmla="*/ 75 h 267"/>
                <a:gd name="T66" fmla="*/ 5 w 255"/>
                <a:gd name="T67" fmla="*/ 75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67"/>
                <a:gd name="T104" fmla="*/ 255 w 255"/>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67">
                  <a:moveTo>
                    <a:pt x="9" y="86"/>
                  </a:moveTo>
                  <a:lnTo>
                    <a:pt x="9" y="86"/>
                  </a:lnTo>
                  <a:lnTo>
                    <a:pt x="34" y="43"/>
                  </a:lnTo>
                  <a:lnTo>
                    <a:pt x="77" y="18"/>
                  </a:lnTo>
                  <a:lnTo>
                    <a:pt x="119" y="0"/>
                  </a:lnTo>
                  <a:lnTo>
                    <a:pt x="170" y="18"/>
                  </a:lnTo>
                  <a:lnTo>
                    <a:pt x="212" y="43"/>
                  </a:lnTo>
                  <a:lnTo>
                    <a:pt x="246" y="86"/>
                  </a:lnTo>
                  <a:lnTo>
                    <a:pt x="255" y="138"/>
                  </a:lnTo>
                  <a:lnTo>
                    <a:pt x="246" y="181"/>
                  </a:lnTo>
                  <a:lnTo>
                    <a:pt x="212" y="224"/>
                  </a:lnTo>
                  <a:lnTo>
                    <a:pt x="170" y="250"/>
                  </a:lnTo>
                  <a:lnTo>
                    <a:pt x="128" y="267"/>
                  </a:lnTo>
                  <a:lnTo>
                    <a:pt x="68" y="250"/>
                  </a:lnTo>
                  <a:lnTo>
                    <a:pt x="34" y="224"/>
                  </a:lnTo>
                  <a:lnTo>
                    <a:pt x="9" y="181"/>
                  </a:lnTo>
                  <a:lnTo>
                    <a:pt x="0" y="138"/>
                  </a:lnTo>
                  <a:lnTo>
                    <a:pt x="17" y="138"/>
                  </a:lnTo>
                  <a:lnTo>
                    <a:pt x="26" y="181"/>
                  </a:lnTo>
                  <a:lnTo>
                    <a:pt x="43" y="216"/>
                  </a:lnTo>
                  <a:lnTo>
                    <a:pt x="68" y="233"/>
                  </a:lnTo>
                  <a:lnTo>
                    <a:pt x="128" y="250"/>
                  </a:lnTo>
                  <a:lnTo>
                    <a:pt x="170" y="233"/>
                  </a:lnTo>
                  <a:lnTo>
                    <a:pt x="204" y="216"/>
                  </a:lnTo>
                  <a:lnTo>
                    <a:pt x="229" y="181"/>
                  </a:lnTo>
                  <a:lnTo>
                    <a:pt x="238" y="138"/>
                  </a:lnTo>
                  <a:lnTo>
                    <a:pt x="229" y="86"/>
                  </a:lnTo>
                  <a:lnTo>
                    <a:pt x="204" y="52"/>
                  </a:lnTo>
                  <a:lnTo>
                    <a:pt x="170" y="35"/>
                  </a:lnTo>
                  <a:lnTo>
                    <a:pt x="119" y="18"/>
                  </a:lnTo>
                  <a:lnTo>
                    <a:pt x="77" y="35"/>
                  </a:lnTo>
                  <a:lnTo>
                    <a:pt x="43" y="52"/>
                  </a:lnTo>
                  <a:lnTo>
                    <a:pt x="26" y="86"/>
                  </a:lnTo>
                  <a:lnTo>
                    <a:pt x="9" y="86"/>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2" name="Line 90"/>
            <p:cNvSpPr>
              <a:spLocks noChangeShapeType="1"/>
            </p:cNvSpPr>
            <p:nvPr/>
          </p:nvSpPr>
          <p:spPr bwMode="auto">
            <a:xfrm>
              <a:off x="543" y="1747"/>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3" name="Oval 91"/>
            <p:cNvSpPr>
              <a:spLocks noChangeArrowheads="1"/>
            </p:cNvSpPr>
            <p:nvPr/>
          </p:nvSpPr>
          <p:spPr bwMode="auto">
            <a:xfrm>
              <a:off x="444" y="2457"/>
              <a:ext cx="247" cy="247"/>
            </a:xfrm>
            <a:prstGeom prst="ellipse">
              <a:avLst/>
            </a:prstGeom>
            <a:solidFill>
              <a:srgbClr val="FF0000"/>
            </a:solidFill>
            <a:ln w="190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29734" name="Rectangle 92"/>
            <p:cNvSpPr>
              <a:spLocks noChangeArrowheads="1"/>
            </p:cNvSpPr>
            <p:nvPr/>
          </p:nvSpPr>
          <p:spPr bwMode="auto">
            <a:xfrm>
              <a:off x="541" y="1748"/>
              <a:ext cx="56" cy="801"/>
            </a:xfrm>
            <a:prstGeom prst="rect">
              <a:avLst/>
            </a:prstGeom>
            <a:solidFill>
              <a:srgbClr val="FF0000"/>
            </a:solidFill>
            <a:ln w="9525">
              <a:noFill/>
              <a:miter lim="800000"/>
              <a:headEnd/>
              <a:tailEnd/>
            </a:ln>
          </p:spPr>
          <p:txBody>
            <a:bodyPr/>
            <a:lstStyle/>
            <a:p>
              <a:pPr fontAlgn="base">
                <a:spcBef>
                  <a:spcPct val="0"/>
                </a:spcBef>
                <a:spcAft>
                  <a:spcPct val="0"/>
                </a:spcAft>
              </a:pPr>
              <a:endParaRPr lang="es-ES_tradnl" sz="2400">
                <a:solidFill>
                  <a:srgbClr val="000000"/>
                </a:solidFill>
              </a:endParaRPr>
            </a:p>
          </p:txBody>
        </p:sp>
        <p:sp>
          <p:nvSpPr>
            <p:cNvPr id="29731" name="Freeform 89"/>
            <p:cNvSpPr>
              <a:spLocks/>
            </p:cNvSpPr>
            <p:nvPr/>
          </p:nvSpPr>
          <p:spPr bwMode="auto">
            <a:xfrm>
              <a:off x="529" y="835"/>
              <a:ext cx="78" cy="1639"/>
            </a:xfrm>
            <a:custGeom>
              <a:avLst/>
              <a:gdLst>
                <a:gd name="T0" fmla="*/ 0 w 110"/>
                <a:gd name="T1" fmla="*/ 1432 h 1671"/>
                <a:gd name="T2" fmla="*/ 0 w 110"/>
                <a:gd name="T3" fmla="*/ 74 h 1671"/>
                <a:gd name="T4" fmla="*/ 4 w 110"/>
                <a:gd name="T5" fmla="*/ 0 h 1671"/>
                <a:gd name="T6" fmla="*/ 7 w 110"/>
                <a:gd name="T7" fmla="*/ 61 h 1671"/>
                <a:gd name="T8" fmla="*/ 7 w 110"/>
                <a:gd name="T9" fmla="*/ 1432 h 1671"/>
                <a:gd name="T10" fmla="*/ 6 w 110"/>
                <a:gd name="T11" fmla="*/ 1432 h 1671"/>
                <a:gd name="T12" fmla="*/ 6 w 110"/>
                <a:gd name="T13" fmla="*/ 61 h 1671"/>
                <a:gd name="T14" fmla="*/ 3 w 110"/>
                <a:gd name="T15" fmla="*/ 26 h 1671"/>
                <a:gd name="T16" fmla="*/ 1 w 110"/>
                <a:gd name="T17" fmla="*/ 74 h 1671"/>
                <a:gd name="T18" fmla="*/ 1 w 110"/>
                <a:gd name="T19" fmla="*/ 1432 h 1671"/>
                <a:gd name="T20" fmla="*/ 0 w 110"/>
                <a:gd name="T21" fmla="*/ 1432 h 16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671"/>
                <a:gd name="T35" fmla="*/ 110 w 110"/>
                <a:gd name="T36" fmla="*/ 1671 h 16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671">
                  <a:moveTo>
                    <a:pt x="0" y="1671"/>
                  </a:moveTo>
                  <a:lnTo>
                    <a:pt x="0" y="87"/>
                  </a:lnTo>
                  <a:lnTo>
                    <a:pt x="60" y="0"/>
                  </a:lnTo>
                  <a:lnTo>
                    <a:pt x="110" y="69"/>
                  </a:lnTo>
                  <a:lnTo>
                    <a:pt x="110" y="1671"/>
                  </a:lnTo>
                  <a:lnTo>
                    <a:pt x="93" y="1671"/>
                  </a:lnTo>
                  <a:lnTo>
                    <a:pt x="93" y="69"/>
                  </a:lnTo>
                  <a:lnTo>
                    <a:pt x="51" y="26"/>
                  </a:lnTo>
                  <a:lnTo>
                    <a:pt x="17" y="87"/>
                  </a:lnTo>
                  <a:lnTo>
                    <a:pt x="17" y="1671"/>
                  </a:lnTo>
                  <a:lnTo>
                    <a:pt x="0" y="167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7" name="Group 18"/>
          <p:cNvGrpSpPr>
            <a:grpSpLocks/>
          </p:cNvGrpSpPr>
          <p:nvPr/>
        </p:nvGrpSpPr>
        <p:grpSpPr bwMode="auto">
          <a:xfrm>
            <a:off x="5435600" y="3933825"/>
            <a:ext cx="1658938" cy="1657350"/>
            <a:chOff x="380" y="565"/>
            <a:chExt cx="3181" cy="3178"/>
          </a:xfrm>
        </p:grpSpPr>
        <p:sp>
          <p:nvSpPr>
            <p:cNvPr id="29713"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4"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5"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6"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7"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18"/>
          <p:cNvGrpSpPr>
            <a:grpSpLocks/>
          </p:cNvGrpSpPr>
          <p:nvPr/>
        </p:nvGrpSpPr>
        <p:grpSpPr bwMode="auto">
          <a:xfrm>
            <a:off x="5430484" y="3933825"/>
            <a:ext cx="1658938" cy="1657350"/>
            <a:chOff x="380" y="565"/>
            <a:chExt cx="3181" cy="3178"/>
          </a:xfrm>
        </p:grpSpPr>
        <p:sp>
          <p:nvSpPr>
            <p:cNvPr id="55"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6"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7"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8"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9"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64 Grupo"/>
          <p:cNvGrpSpPr/>
          <p:nvPr/>
        </p:nvGrpSpPr>
        <p:grpSpPr>
          <a:xfrm>
            <a:off x="4200525" y="3860006"/>
            <a:ext cx="809625" cy="832644"/>
            <a:chOff x="4200525" y="3860006"/>
            <a:chExt cx="809625" cy="832644"/>
          </a:xfrm>
        </p:grpSpPr>
        <p:grpSp>
          <p:nvGrpSpPr>
            <p:cNvPr id="10" name="31 Grupo"/>
            <p:cNvGrpSpPr>
              <a:grpSpLocks/>
            </p:cNvGrpSpPr>
            <p:nvPr/>
          </p:nvGrpSpPr>
          <p:grpSpPr bwMode="auto">
            <a:xfrm>
              <a:off x="4200525" y="3911600"/>
              <a:ext cx="809625" cy="781050"/>
              <a:chOff x="4200525" y="3567060"/>
              <a:chExt cx="809625" cy="781103"/>
            </a:xfrm>
          </p:grpSpPr>
          <p:sp>
            <p:nvSpPr>
              <p:cNvPr id="33" name="Rectangle 23"/>
              <p:cNvSpPr>
                <a:spLocks noChangeArrowheads="1"/>
              </p:cNvSpPr>
              <p:nvPr/>
            </p:nvSpPr>
            <p:spPr bwMode="auto">
              <a:xfrm>
                <a:off x="4516438" y="3567060"/>
                <a:ext cx="163512"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29748"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cxnSp>
          <p:nvCxnSpPr>
            <p:cNvPr id="64" name="63 Conector recto"/>
            <p:cNvCxnSpPr/>
            <p:nvPr/>
          </p:nvCxnSpPr>
          <p:spPr>
            <a:xfrm flipH="1" flipV="1">
              <a:off x="4595813" y="3860006"/>
              <a:ext cx="2381" cy="51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65 CuadroTexto"/>
          <p:cNvSpPr txBox="1"/>
          <p:nvPr/>
        </p:nvSpPr>
        <p:spPr>
          <a:xfrm>
            <a:off x="4154310" y="1038579"/>
            <a:ext cx="654757" cy="369332"/>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dirty="0" err="1">
                <a:solidFill>
                  <a:srgbClr val="000000"/>
                </a:solidFill>
              </a:rPr>
              <a:t>click</a:t>
            </a:r>
            <a:endParaRPr lang="es-ES_tradnl"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35" presetClass="emph" presetSubtype="0" repeatCount="indefinite" fill="hold" grpId="1" nodeType="withEffect">
                                  <p:stCondLst>
                                    <p:cond delay="0"/>
                                  </p:stCondLst>
                                  <p:childTnLst>
                                    <p:anim calcmode="discrete" valueType="str">
                                      <p:cBhvr>
                                        <p:cTn id="10" dur="5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8" presetClass="emph" presetSubtype="0" repeatCount="indefinite" fill="hold" nodeType="withEffect">
                                  <p:stCondLst>
                                    <p:cond delay="0"/>
                                  </p:stCondLst>
                                  <p:childTnLst>
                                    <p:animRot by="21600000">
                                      <p:cBhvr>
                                        <p:cTn id="16" dur="500" fill="hold"/>
                                        <p:tgtEl>
                                          <p:spTgt spid="7"/>
                                        </p:tgtEl>
                                        <p:attrNameLst>
                                          <p:attrName>r</p:attrName>
                                        </p:attrNameLst>
                                      </p:cBhvr>
                                    </p:animRot>
                                  </p:childTnLst>
                                </p:cTn>
                              </p:par>
                              <p:par>
                                <p:cTn id="17" presetID="0" presetClass="path" presetSubtype="0" fill="hold" nodeType="withEffect">
                                  <p:stCondLst>
                                    <p:cond delay="0"/>
                                  </p:stCondLst>
                                  <p:childTnLst>
                                    <p:animMotion origin="layout" path="M 5E-6 -1.48148E-6 L 5E-6 0.10972 " pathEditMode="relative" rAng="0" ptsTypes="AA">
                                      <p:cBhvr>
                                        <p:cTn id="18" dur="5000" fill="hold"/>
                                        <p:tgtEl>
                                          <p:spTgt spid="110"/>
                                        </p:tgtEl>
                                        <p:attrNameLst>
                                          <p:attrName>ppt_x</p:attrName>
                                          <p:attrName>ppt_y</p:attrName>
                                        </p:attrNameLst>
                                      </p:cBhvr>
                                      <p:rCtr x="0" y="55"/>
                                    </p:animMotion>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6000" fill="hold"/>
                                        <p:tgtEl>
                                          <p:spTgt spid="62466"/>
                                        </p:tgtEl>
                                      </p:cBhvr>
                                      <p:by x="90000" y="100000"/>
                                    </p:animScale>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xit" presetSubtype="0" fill="hold" nodeType="withEffect">
                                  <p:stCondLst>
                                    <p:cond delay="450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4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66" grpId="0" animBg="1"/>
      <p:bldP spid="66"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2</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CONTINUA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4935" y="1330742"/>
            <a:ext cx="8542338" cy="3724096"/>
          </a:xfrm>
          <a:prstGeom prst="rect">
            <a:avLst/>
          </a:prstGeom>
          <a:noFill/>
          <a:ln w="9525">
            <a:noFill/>
            <a:miter lim="800000"/>
            <a:headEnd/>
            <a:tailEnd/>
          </a:ln>
        </p:spPr>
        <p:txBody>
          <a:bodyPr>
            <a:spAutoFit/>
          </a:bodyPr>
          <a:lstStyle/>
          <a:p>
            <a:pPr marL="342900" indent="-342900" fontAlgn="base">
              <a:lnSpc>
                <a:spcPct val="130000"/>
              </a:lnSpc>
              <a:spcBef>
                <a:spcPct val="0"/>
              </a:spcBef>
              <a:spcAft>
                <a:spcPct val="0"/>
              </a:spcAft>
              <a:defRPr/>
            </a:pPr>
            <a:endParaRPr lang="es-ES" sz="2000" b="1" dirty="0">
              <a:solidFill>
                <a:srgbClr val="FFFFFF"/>
              </a:solidFill>
            </a:endParaRPr>
          </a:p>
          <a:p>
            <a:pPr marL="180975" indent="-180975" fontAlgn="base">
              <a:lnSpc>
                <a:spcPct val="150000"/>
              </a:lnSpc>
              <a:spcBef>
                <a:spcPct val="0"/>
              </a:spcBef>
              <a:spcAft>
                <a:spcPct val="0"/>
              </a:spcAft>
              <a:buFontTx/>
              <a:buChar char="•"/>
              <a:defRPr/>
            </a:pPr>
            <a:r>
              <a:rPr lang="es-ES" sz="2000" b="1" dirty="0">
                <a:solidFill>
                  <a:srgbClr val="FFFFFF"/>
                </a:solidFill>
              </a:rPr>
              <a:t>Diferencia entre fuerza electromotriz y diferencia de potencial.</a:t>
            </a:r>
          </a:p>
          <a:p>
            <a:pPr marL="180975" indent="-180975" fontAlgn="base">
              <a:lnSpc>
                <a:spcPct val="150000"/>
              </a:lnSpc>
              <a:spcBef>
                <a:spcPct val="0"/>
              </a:spcBef>
              <a:spcAft>
                <a:spcPct val="0"/>
              </a:spcAft>
              <a:buFontTx/>
              <a:buChar char="•"/>
              <a:defRPr/>
            </a:pPr>
            <a:r>
              <a:rPr lang="es-ES" sz="2000" b="1" dirty="0">
                <a:solidFill>
                  <a:srgbClr val="FFFFFF"/>
                </a:solidFill>
              </a:rPr>
              <a:t>Reglas de </a:t>
            </a:r>
            <a:r>
              <a:rPr lang="es-ES" sz="2000" b="1" dirty="0" err="1">
                <a:solidFill>
                  <a:srgbClr val="FFFFFF"/>
                </a:solidFill>
              </a:rPr>
              <a:t>Kirchhoff</a:t>
            </a:r>
            <a:r>
              <a:rPr lang="es-ES" sz="2000" b="1" dirty="0">
                <a:solidFill>
                  <a:srgbClr val="FFFFFF"/>
                </a:solidFill>
              </a:rPr>
              <a:t>: conceptos y convenios previos.</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malla.</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red.</a:t>
            </a:r>
          </a:p>
          <a:p>
            <a:pPr marL="180975" indent="-180975" fontAlgn="base">
              <a:lnSpc>
                <a:spcPct val="150000"/>
              </a:lnSpc>
              <a:spcBef>
                <a:spcPct val="0"/>
              </a:spcBef>
              <a:spcAft>
                <a:spcPct val="0"/>
              </a:spcAft>
              <a:buFontTx/>
              <a:buChar char="•"/>
              <a:defRPr/>
            </a:pPr>
            <a:r>
              <a:rPr lang="es-ES" sz="2000" b="1" dirty="0">
                <a:solidFill>
                  <a:srgbClr val="FFFFFF"/>
                </a:solidFill>
              </a:rPr>
              <a:t>Corrientes Transitorias.</a:t>
            </a:r>
          </a:p>
          <a:p>
            <a:pPr marL="638175" lvl="1" indent="-638175" fontAlgn="base">
              <a:lnSpc>
                <a:spcPct val="150000"/>
              </a:lnSpc>
              <a:spcBef>
                <a:spcPct val="0"/>
              </a:spcBef>
              <a:spcAft>
                <a:spcPct val="0"/>
              </a:spcAft>
              <a:tabLst>
                <a:tab pos="444500" algn="l"/>
              </a:tabLst>
              <a:defRPr/>
            </a:pPr>
            <a:r>
              <a:rPr lang="es-ES" sz="2000" b="1" dirty="0">
                <a:solidFill>
                  <a:srgbClr val="FFFFFF"/>
                </a:solidFill>
              </a:rPr>
              <a:t>	1. Circuitos RC.</a:t>
            </a:r>
          </a:p>
          <a:p>
            <a:pPr marL="638175" lvl="1" indent="-365125" fontAlgn="base">
              <a:lnSpc>
                <a:spcPct val="150000"/>
              </a:lnSpc>
              <a:spcBef>
                <a:spcPct val="0"/>
              </a:spcBef>
              <a:spcAft>
                <a:spcPct val="0"/>
              </a:spcAft>
              <a:tabLst>
                <a:tab pos="444500" algn="l"/>
              </a:tabLst>
              <a:defRPr/>
            </a:pPr>
            <a:r>
              <a:rPr lang="es-ES" sz="2000" b="1" dirty="0">
                <a:solidFill>
                  <a:srgbClr val="FFFFFF"/>
                </a:solidFill>
              </a:rPr>
              <a:t>	2. Circuitos RL.</a:t>
            </a:r>
          </a:p>
        </p:txBody>
      </p:sp>
      <p:sp>
        <p:nvSpPr>
          <p:cNvPr id="24579" name="Rectangle 2"/>
          <p:cNvSpPr>
            <a:spLocks noChangeArrowheads="1"/>
          </p:cNvSpPr>
          <p:nvPr/>
        </p:nvSpPr>
        <p:spPr bwMode="auto">
          <a:xfrm>
            <a:off x="-168442" y="860676"/>
            <a:ext cx="8686800" cy="646331"/>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a:solidFill>
                  <a:srgbClr val="FFFF00"/>
                </a:solidFill>
                <a:latin typeface="Calibri" pitchFamily="34" charset="0"/>
                <a:cs typeface="Times New Roman" pitchFamily="18" charset="0"/>
              </a:rPr>
              <a:t>  CORRIENTE CONTINUA</a:t>
            </a:r>
            <a:r>
              <a:rPr lang="es-ES_tradnl" sz="2400" b="1" dirty="0">
                <a:solidFill>
                  <a:srgbClr val="FFFF00"/>
                </a:solidFill>
                <a:latin typeface="Calibri" pitchFamily="34" charset="0"/>
                <a:cs typeface="Times New Roman" pitchFamily="18" charset="0"/>
              </a:rPr>
              <a:t>   </a:t>
            </a:r>
            <a:r>
              <a:rPr lang="es-ES_tradnl" sz="2400" b="1" dirty="0">
                <a:solidFill>
                  <a:srgbClr val="92D050"/>
                </a:solidFill>
                <a:latin typeface="Calibri" pitchFamily="34" charset="0"/>
                <a:cs typeface="Times New Roman" pitchFamily="18" charset="0"/>
              </a:rPr>
              <a:t>(24 diapositivas)</a:t>
            </a:r>
            <a:r>
              <a:rPr lang="es-ES" sz="2400" b="1" dirty="0">
                <a:solidFill>
                  <a:srgbClr val="92D050"/>
                </a:solidFill>
                <a:latin typeface="Calibri" pitchFamily="34" charset="0"/>
              </a:rPr>
              <a:t> </a:t>
            </a:r>
          </a:p>
        </p:txBody>
      </p:sp>
      <p:sp>
        <p:nvSpPr>
          <p:cNvPr id="24580" name="Line 4"/>
          <p:cNvSpPr>
            <a:spLocks noChangeShapeType="1"/>
          </p:cNvSpPr>
          <p:nvPr/>
        </p:nvSpPr>
        <p:spPr bwMode="auto">
          <a:xfrm>
            <a:off x="469650" y="1563770"/>
            <a:ext cx="8374062" cy="0"/>
          </a:xfrm>
          <a:prstGeom prst="line">
            <a:avLst/>
          </a:prstGeom>
          <a:noFill/>
          <a:ln w="57150">
            <a:solidFill>
              <a:srgbClr val="FFFF00"/>
            </a:solidFill>
            <a:round/>
            <a:headEnd/>
            <a:tailEnd/>
          </a:ln>
        </p:spPr>
        <p:txBody>
          <a:bodyPr/>
          <a:lstStyle/>
          <a:p>
            <a:pPr fontAlgn="base">
              <a:spcBef>
                <a:spcPct val="0"/>
              </a:spcBef>
              <a:spcAft>
                <a:spcPct val="0"/>
              </a:spcAft>
            </a:pPr>
            <a:endParaRPr lang="es-ES_tradnl">
              <a:solidFill>
                <a:srgbClr val="000000"/>
              </a:solidFill>
            </a:endParaRPr>
          </a:p>
        </p:txBody>
      </p:sp>
      <p:sp>
        <p:nvSpPr>
          <p:cNvPr id="5" name="4 CuadroTexto"/>
          <p:cNvSpPr txBox="1"/>
          <p:nvPr/>
        </p:nvSpPr>
        <p:spPr>
          <a:xfrm>
            <a:off x="395112" y="5023556"/>
            <a:ext cx="3742548" cy="400110"/>
          </a:xfrm>
          <a:prstGeom prst="rect">
            <a:avLst/>
          </a:prstGeom>
          <a:noFill/>
        </p:spPr>
        <p:txBody>
          <a:bodyPr wrap="square" rtlCol="0">
            <a:spAutoFit/>
          </a:bodyPr>
          <a:lstStyle/>
          <a:p>
            <a:pPr fontAlgn="base">
              <a:spcBef>
                <a:spcPct val="0"/>
              </a:spcBef>
              <a:spcAft>
                <a:spcPct val="0"/>
              </a:spcAft>
              <a:buFont typeface="Arial" pitchFamily="34" charset="0"/>
              <a:buChar char="•"/>
            </a:pPr>
            <a:r>
              <a:rPr lang="es-ES_tradnl" sz="2000" b="1" dirty="0">
                <a:solidFill>
                  <a:srgbClr val="FFFF00"/>
                </a:solidFill>
              </a:rPr>
              <a:t> </a:t>
            </a:r>
            <a:r>
              <a:rPr lang="es-ES_tradnl" sz="2000" b="1" dirty="0">
                <a:solidFill>
                  <a:srgbClr val="66FF33"/>
                </a:solidFill>
              </a:rPr>
              <a:t>Enlace a: </a:t>
            </a:r>
            <a:r>
              <a:rPr lang="es-ES_tradnl" sz="2000" b="1" i="1" dirty="0">
                <a:solidFill>
                  <a:srgbClr val="FFFFFF"/>
                </a:solidFill>
              </a:rPr>
              <a:t>Pilas.mp4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8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782638" y="1050925"/>
            <a:ext cx="6580187" cy="6477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Calibri" pitchFamily="34" charset="0"/>
              </a:rPr>
              <a:t>La energía </a:t>
            </a:r>
            <a:r>
              <a:rPr lang="es-ES_tradnl" b="1" i="1">
                <a:solidFill>
                  <a:srgbClr val="FF0000"/>
                </a:solidFill>
                <a:latin typeface="Calibri" pitchFamily="34" charset="0"/>
              </a:rPr>
              <a:t>W</a:t>
            </a:r>
            <a:r>
              <a:rPr lang="es-ES_tradnl">
                <a:solidFill>
                  <a:srgbClr val="000000"/>
                </a:solidFill>
                <a:latin typeface="Calibri" pitchFamily="34" charset="0"/>
              </a:rPr>
              <a:t> disipada en forma de calor </a:t>
            </a:r>
            <a:r>
              <a:rPr lang="es-ES_tradnl" b="1" i="1">
                <a:solidFill>
                  <a:srgbClr val="FF0000"/>
                </a:solidFill>
                <a:latin typeface="Calibri" pitchFamily="34" charset="0"/>
              </a:rPr>
              <a:t>C</a:t>
            </a:r>
            <a:r>
              <a:rPr lang="es-ES_tradnl">
                <a:solidFill>
                  <a:srgbClr val="000000"/>
                </a:solidFill>
                <a:latin typeface="Calibri" pitchFamily="34" charset="0"/>
              </a:rPr>
              <a:t> por una resistencia </a:t>
            </a:r>
            <a:r>
              <a:rPr lang="es-ES_tradnl" b="1" i="1">
                <a:solidFill>
                  <a:srgbClr val="FF0000"/>
                </a:solidFill>
                <a:latin typeface="Calibri" pitchFamily="34" charset="0"/>
              </a:rPr>
              <a:t>R</a:t>
            </a:r>
            <a:r>
              <a:rPr lang="es-ES_tradnl">
                <a:solidFill>
                  <a:srgbClr val="000000"/>
                </a:solidFill>
                <a:latin typeface="Calibri" pitchFamily="34" charset="0"/>
              </a:rPr>
              <a:t> es:</a:t>
            </a:r>
          </a:p>
          <a:p>
            <a:pPr fontAlgn="base">
              <a:spcBef>
                <a:spcPct val="0"/>
              </a:spcBef>
              <a:spcAft>
                <a:spcPct val="0"/>
              </a:spcAft>
            </a:pPr>
            <a:r>
              <a:rPr lang="es-ES_tradnl">
                <a:solidFill>
                  <a:srgbClr val="000000"/>
                </a:solidFill>
                <a:latin typeface="Calibri" pitchFamily="34" charset="0"/>
              </a:rPr>
              <a:t> </a:t>
            </a:r>
          </a:p>
        </p:txBody>
      </p:sp>
      <p:graphicFrame>
        <p:nvGraphicFramePr>
          <p:cNvPr id="29700" name="Object 2"/>
          <p:cNvGraphicFramePr>
            <a:graphicFrameLocks noChangeAspect="1"/>
          </p:cNvGraphicFramePr>
          <p:nvPr/>
        </p:nvGraphicFramePr>
        <p:xfrm>
          <a:off x="1871663" y="1652588"/>
          <a:ext cx="5516562" cy="2101850"/>
        </p:xfrm>
        <a:graphic>
          <a:graphicData uri="http://schemas.openxmlformats.org/presentationml/2006/ole">
            <p:oleObj spid="_x0000_s72706" name="Ecuación" r:id="rId3" imgW="2400120" imgH="914400" progId="Equation.3">
              <p:embed/>
            </p:oleObj>
          </a:graphicData>
        </a:graphic>
      </p:graphicFrame>
      <p:sp>
        <p:nvSpPr>
          <p:cNvPr id="7" name="6 CuadroTexto"/>
          <p:cNvSpPr txBox="1">
            <a:spLocks noChangeArrowheads="1"/>
          </p:cNvSpPr>
          <p:nvPr/>
        </p:nvSpPr>
        <p:spPr bwMode="auto">
          <a:xfrm>
            <a:off x="769938" y="3903663"/>
            <a:ext cx="789305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Calibri" pitchFamily="34" charset="0"/>
              </a:rPr>
              <a:t>Por lo que la energía </a:t>
            </a:r>
            <a:r>
              <a:rPr lang="es-ES_tradnl" b="1" i="1">
                <a:solidFill>
                  <a:srgbClr val="FF0000"/>
                </a:solidFill>
                <a:latin typeface="Calibri" pitchFamily="34" charset="0"/>
              </a:rPr>
              <a:t>W</a:t>
            </a:r>
            <a:r>
              <a:rPr lang="es-ES_tradnl">
                <a:solidFill>
                  <a:srgbClr val="000000"/>
                </a:solidFill>
                <a:latin typeface="Calibri" pitchFamily="34" charset="0"/>
              </a:rPr>
              <a:t> disipada por una resistencia </a:t>
            </a:r>
            <a:r>
              <a:rPr lang="es-ES_tradnl" b="1" i="1">
                <a:solidFill>
                  <a:srgbClr val="FF0000"/>
                </a:solidFill>
                <a:latin typeface="Calibri" pitchFamily="34" charset="0"/>
              </a:rPr>
              <a:t>R</a:t>
            </a:r>
            <a:r>
              <a:rPr lang="es-ES_tradnl">
                <a:solidFill>
                  <a:srgbClr val="000000"/>
                </a:solidFill>
                <a:latin typeface="Calibri" pitchFamily="34" charset="0"/>
              </a:rPr>
              <a:t> por unidad de carga es: </a:t>
            </a:r>
          </a:p>
        </p:txBody>
      </p:sp>
      <p:graphicFrame>
        <p:nvGraphicFramePr>
          <p:cNvPr id="29701" name="Object 3"/>
          <p:cNvGraphicFramePr>
            <a:graphicFrameLocks noChangeAspect="1"/>
          </p:cNvGraphicFramePr>
          <p:nvPr/>
        </p:nvGraphicFramePr>
        <p:xfrm>
          <a:off x="3043238" y="4457700"/>
          <a:ext cx="3005137" cy="1020763"/>
        </p:xfrm>
        <a:graphic>
          <a:graphicData uri="http://schemas.openxmlformats.org/presentationml/2006/ole">
            <p:oleObj spid="_x0000_s72707" name="Ecuación" r:id="rId4" imgW="1307880" imgH="444240" progId="Equation.3">
              <p:embed/>
            </p:oleObj>
          </a:graphicData>
        </a:graphic>
      </p:graphicFrame>
      <p:sp>
        <p:nvSpPr>
          <p:cNvPr id="10" name="9 CuadroTexto"/>
          <p:cNvSpPr txBox="1">
            <a:spLocks noChangeArrowheads="1"/>
          </p:cNvSpPr>
          <p:nvPr/>
        </p:nvSpPr>
        <p:spPr bwMode="auto">
          <a:xfrm>
            <a:off x="769938" y="5695950"/>
            <a:ext cx="7893050" cy="923925"/>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_tradnl">
                <a:solidFill>
                  <a:srgbClr val="000000"/>
                </a:solidFill>
                <a:latin typeface="Calibri" pitchFamily="34" charset="0"/>
              </a:rPr>
              <a:t>En consecuencia, la diferencia de potencial </a:t>
            </a:r>
            <a:r>
              <a:rPr lang="es-ES_tradnl" b="1" i="1">
                <a:solidFill>
                  <a:srgbClr val="FF0000"/>
                </a:solidFill>
                <a:latin typeface="Calibri" pitchFamily="34" charset="0"/>
              </a:rPr>
              <a:t>V</a:t>
            </a:r>
            <a:r>
              <a:rPr lang="es-ES_tradnl">
                <a:solidFill>
                  <a:srgbClr val="000000"/>
                </a:solidFill>
                <a:latin typeface="Calibri" pitchFamily="34" charset="0"/>
              </a:rPr>
              <a:t> </a:t>
            </a:r>
            <a:r>
              <a:rPr lang="es-ES_tradnl" b="1">
                <a:solidFill>
                  <a:srgbClr val="000000"/>
                </a:solidFill>
                <a:latin typeface="Calibri" pitchFamily="34" charset="0"/>
              </a:rPr>
              <a:t>es la energía disipada por unidad de carga </a:t>
            </a:r>
            <a:r>
              <a:rPr lang="es-ES_tradnl" b="1" i="1">
                <a:solidFill>
                  <a:srgbClr val="FF0000"/>
                </a:solidFill>
                <a:latin typeface="Calibri" pitchFamily="34" charset="0"/>
              </a:rPr>
              <a:t>q</a:t>
            </a:r>
            <a:r>
              <a:rPr lang="es-ES_tradnl" b="1">
                <a:solidFill>
                  <a:srgbClr val="000000"/>
                </a:solidFill>
                <a:latin typeface="Calibri" pitchFamily="34" charset="0"/>
              </a:rPr>
              <a:t> por una resistencia </a:t>
            </a:r>
            <a:r>
              <a:rPr lang="es-ES_tradnl" b="1" i="1">
                <a:solidFill>
                  <a:srgbClr val="FF0000"/>
                </a:solidFill>
                <a:latin typeface="Calibri" pitchFamily="34" charset="0"/>
              </a:rPr>
              <a:t>R </a:t>
            </a:r>
            <a:r>
              <a:rPr lang="es-ES_tradnl">
                <a:solidFill>
                  <a:srgbClr val="000000"/>
                </a:solidFill>
                <a:latin typeface="Calibri" pitchFamily="34" charset="0"/>
              </a:rPr>
              <a:t>y su unidad es el </a:t>
            </a:r>
            <a:r>
              <a:rPr lang="es-ES_tradnl" b="1">
                <a:solidFill>
                  <a:srgbClr val="000000"/>
                </a:solidFill>
                <a:latin typeface="Calibri" pitchFamily="34" charset="0"/>
              </a:rPr>
              <a:t>julio/culombio</a:t>
            </a:r>
            <a:r>
              <a:rPr lang="es-ES_tradnl">
                <a:solidFill>
                  <a:srgbClr val="000000"/>
                </a:solidFill>
                <a:latin typeface="Calibri" pitchFamily="34" charset="0"/>
              </a:rPr>
              <a:t> = </a:t>
            </a:r>
            <a:r>
              <a:rPr lang="es-ES_tradnl" b="1">
                <a:solidFill>
                  <a:srgbClr val="00B050"/>
                </a:solidFill>
                <a:latin typeface="Calibri" pitchFamily="34" charset="0"/>
              </a:rPr>
              <a:t>VOLTIO</a:t>
            </a:r>
            <a:r>
              <a:rPr lang="es-ES_tradnl">
                <a:solidFill>
                  <a:srgbClr val="000000"/>
                </a:solidFill>
                <a:latin typeface="Calibri" pitchFamily="34" charset="0"/>
              </a:rPr>
              <a:t>.</a:t>
            </a:r>
          </a:p>
          <a:p>
            <a:pPr fontAlgn="base">
              <a:spcBef>
                <a:spcPct val="0"/>
              </a:spcBef>
              <a:spcAft>
                <a:spcPct val="0"/>
              </a:spcAft>
              <a:tabLst>
                <a:tab pos="265113" algn="l"/>
              </a:tabLst>
            </a:pPr>
            <a:r>
              <a:rPr lang="es-ES_tradnl">
                <a:solidFill>
                  <a:srgbClr val="000000"/>
                </a:solidFill>
                <a:latin typeface="Calibri" pitchFamily="34" charset="0"/>
              </a:rPr>
              <a:t> </a:t>
            </a:r>
          </a:p>
        </p:txBody>
      </p:sp>
      <p:grpSp>
        <p:nvGrpSpPr>
          <p:cNvPr id="2" name="12 Grupo"/>
          <p:cNvGrpSpPr/>
          <p:nvPr/>
        </p:nvGrpSpPr>
        <p:grpSpPr>
          <a:xfrm>
            <a:off x="4945063" y="1725613"/>
            <a:ext cx="1422400" cy="406400"/>
            <a:chOff x="4945063" y="1725613"/>
            <a:chExt cx="1422400" cy="406400"/>
          </a:xfrm>
        </p:grpSpPr>
        <p:sp>
          <p:nvSpPr>
            <p:cNvPr id="8" name="7 Rectángulo"/>
            <p:cNvSpPr/>
            <p:nvPr/>
          </p:nvSpPr>
          <p:spPr>
            <a:xfrm>
              <a:off x="4945063" y="1725613"/>
              <a:ext cx="469900"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11" name="10 Rectángulo"/>
            <p:cNvSpPr/>
            <p:nvPr/>
          </p:nvSpPr>
          <p:spPr>
            <a:xfrm>
              <a:off x="6086475" y="1725613"/>
              <a:ext cx="280988"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grpSp>
        <p:nvGrpSpPr>
          <p:cNvPr id="3" name="13 Grupo"/>
          <p:cNvGrpSpPr/>
          <p:nvPr/>
        </p:nvGrpSpPr>
        <p:grpSpPr>
          <a:xfrm>
            <a:off x="5449888" y="1725613"/>
            <a:ext cx="1222375" cy="406400"/>
            <a:chOff x="5449888" y="1725613"/>
            <a:chExt cx="1222375" cy="406400"/>
          </a:xfrm>
        </p:grpSpPr>
        <p:sp>
          <p:nvSpPr>
            <p:cNvPr id="9" name="8 Rectángulo"/>
            <p:cNvSpPr/>
            <p:nvPr/>
          </p:nvSpPr>
          <p:spPr>
            <a:xfrm>
              <a:off x="5449888" y="1725613"/>
              <a:ext cx="361950" cy="406400"/>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12" name="11 Rectángulo"/>
            <p:cNvSpPr/>
            <p:nvPr/>
          </p:nvSpPr>
          <p:spPr>
            <a:xfrm>
              <a:off x="6391275" y="1725613"/>
              <a:ext cx="280988" cy="406400"/>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1036" name="3 CuadroTexto"/>
          <p:cNvSpPr txBox="1">
            <a:spLocks noChangeArrowheads="1"/>
          </p:cNvSpPr>
          <p:nvPr/>
        </p:nvSpPr>
        <p:spPr bwMode="auto">
          <a:xfrm>
            <a:off x="0" y="0"/>
            <a:ext cx="9144000" cy="604838"/>
          </a:xfrm>
          <a:prstGeom prst="rect">
            <a:avLst/>
          </a:prstGeom>
          <a:solidFill>
            <a:srgbClr val="00007E"/>
          </a:solidFill>
          <a:ln w="9525">
            <a:noFill/>
            <a:miter lim="800000"/>
            <a:headEnd/>
            <a:tailEnd/>
          </a:ln>
        </p:spPr>
        <p:txBody>
          <a:bodyPr>
            <a:spAutoFit/>
          </a:bodyPr>
          <a:lstStyle/>
          <a:p>
            <a:pPr algn="ctr" fontAlgn="base">
              <a:lnSpc>
                <a:spcPts val="4000"/>
              </a:lnSpc>
              <a:spcBef>
                <a:spcPct val="0"/>
              </a:spcBef>
              <a:spcAft>
                <a:spcPct val="0"/>
              </a:spcAft>
            </a:pPr>
            <a:r>
              <a:rPr lang="es-ES_tradnl" sz="2000" b="1">
                <a:solidFill>
                  <a:srgbClr val="FFFFFF"/>
                </a:solidFill>
                <a:latin typeface="Calibri" pitchFamily="34" charset="0"/>
              </a:rPr>
              <a:t>DIFERENCIA ENTRE FUERZA ELECTROMOTRIZ Y DIFERENCIA DE POTENCIAL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fade">
                                      <p:cBhvr>
                                        <p:cTn id="11" dur="2000"/>
                                        <p:tgtEl>
                                          <p:spTgt spid="297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701"/>
                                        </p:tgtEl>
                                        <p:attrNameLst>
                                          <p:attrName>style.visibility</p:attrName>
                                        </p:attrNameLst>
                                      </p:cBhvr>
                                      <p:to>
                                        <p:strVal val="visible"/>
                                      </p:to>
                                    </p:set>
                                    <p:animEffect transition="in" filter="fade">
                                      <p:cBhvr>
                                        <p:cTn id="30" dur="2000"/>
                                        <p:tgtEl>
                                          <p:spTgt spid="2970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1358900"/>
            <a:ext cx="9144000" cy="17272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9" name="Text Box 3"/>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Intensidad de la corriente eléctrica</a:t>
            </a:r>
          </a:p>
        </p:txBody>
      </p:sp>
      <p:grpSp>
        <p:nvGrpSpPr>
          <p:cNvPr id="2" name="Group 4"/>
          <p:cNvGrpSpPr>
            <a:grpSpLocks/>
          </p:cNvGrpSpPr>
          <p:nvPr/>
        </p:nvGrpSpPr>
        <p:grpSpPr bwMode="auto">
          <a:xfrm>
            <a:off x="-8316913" y="1574800"/>
            <a:ext cx="18035588" cy="1262063"/>
            <a:chOff x="-6509" y="935"/>
            <a:chExt cx="11361" cy="795"/>
          </a:xfrm>
        </p:grpSpPr>
        <p:grpSp>
          <p:nvGrpSpPr>
            <p:cNvPr id="3" name="Group 5"/>
            <p:cNvGrpSpPr>
              <a:grpSpLocks/>
            </p:cNvGrpSpPr>
            <p:nvPr/>
          </p:nvGrpSpPr>
          <p:grpSpPr bwMode="auto">
            <a:xfrm>
              <a:off x="-795" y="935"/>
              <a:ext cx="5647" cy="795"/>
              <a:chOff x="113" y="935"/>
              <a:chExt cx="5647" cy="795"/>
            </a:xfrm>
          </p:grpSpPr>
          <p:grpSp>
            <p:nvGrpSpPr>
              <p:cNvPr id="4" name="Group 6"/>
              <p:cNvGrpSpPr>
                <a:grpSpLocks/>
              </p:cNvGrpSpPr>
              <p:nvPr/>
            </p:nvGrpSpPr>
            <p:grpSpPr bwMode="auto">
              <a:xfrm>
                <a:off x="1520" y="935"/>
                <a:ext cx="160" cy="160"/>
                <a:chOff x="1893" y="1717"/>
                <a:chExt cx="160" cy="160"/>
              </a:xfrm>
            </p:grpSpPr>
            <p:sp>
              <p:nvSpPr>
                <p:cNvPr id="1276" name="Oval 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7" name="Line 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9"/>
              <p:cNvGrpSpPr>
                <a:grpSpLocks/>
              </p:cNvGrpSpPr>
              <p:nvPr/>
            </p:nvGrpSpPr>
            <p:grpSpPr bwMode="auto">
              <a:xfrm>
                <a:off x="1520" y="1388"/>
                <a:ext cx="160" cy="160"/>
                <a:chOff x="1893" y="1717"/>
                <a:chExt cx="160" cy="160"/>
              </a:xfrm>
            </p:grpSpPr>
            <p:sp>
              <p:nvSpPr>
                <p:cNvPr id="1274" name="Oval 1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5" name="Line 1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12"/>
              <p:cNvGrpSpPr>
                <a:grpSpLocks/>
              </p:cNvGrpSpPr>
              <p:nvPr/>
            </p:nvGrpSpPr>
            <p:grpSpPr bwMode="auto">
              <a:xfrm>
                <a:off x="1838" y="1071"/>
                <a:ext cx="160" cy="160"/>
                <a:chOff x="1893" y="1717"/>
                <a:chExt cx="160" cy="160"/>
              </a:xfrm>
            </p:grpSpPr>
            <p:sp>
              <p:nvSpPr>
                <p:cNvPr id="1272" name="Oval 1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3" name="Line 1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5"/>
              <p:cNvGrpSpPr>
                <a:grpSpLocks/>
              </p:cNvGrpSpPr>
              <p:nvPr/>
            </p:nvGrpSpPr>
            <p:grpSpPr bwMode="auto">
              <a:xfrm>
                <a:off x="1838" y="1570"/>
                <a:ext cx="160" cy="160"/>
                <a:chOff x="1893" y="1717"/>
                <a:chExt cx="160" cy="160"/>
              </a:xfrm>
            </p:grpSpPr>
            <p:sp>
              <p:nvSpPr>
                <p:cNvPr id="1270" name="Oval 1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1" name="Line 1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8"/>
              <p:cNvGrpSpPr>
                <a:grpSpLocks/>
              </p:cNvGrpSpPr>
              <p:nvPr/>
            </p:nvGrpSpPr>
            <p:grpSpPr bwMode="auto">
              <a:xfrm>
                <a:off x="2064" y="1343"/>
                <a:ext cx="160" cy="160"/>
                <a:chOff x="1893" y="1717"/>
                <a:chExt cx="160" cy="160"/>
              </a:xfrm>
            </p:grpSpPr>
            <p:sp>
              <p:nvSpPr>
                <p:cNvPr id="1268" name="Oval 1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9" name="Line 2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1"/>
              <p:cNvGrpSpPr>
                <a:grpSpLocks/>
              </p:cNvGrpSpPr>
              <p:nvPr/>
            </p:nvGrpSpPr>
            <p:grpSpPr bwMode="auto">
              <a:xfrm>
                <a:off x="2155" y="935"/>
                <a:ext cx="160" cy="160"/>
                <a:chOff x="1893" y="1717"/>
                <a:chExt cx="160" cy="160"/>
              </a:xfrm>
            </p:grpSpPr>
            <p:sp>
              <p:nvSpPr>
                <p:cNvPr id="1266" name="Oval 2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7" name="Line 2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24"/>
              <p:cNvGrpSpPr>
                <a:grpSpLocks/>
              </p:cNvGrpSpPr>
              <p:nvPr/>
            </p:nvGrpSpPr>
            <p:grpSpPr bwMode="auto">
              <a:xfrm>
                <a:off x="2382" y="1252"/>
                <a:ext cx="160" cy="160"/>
                <a:chOff x="1893" y="1717"/>
                <a:chExt cx="160" cy="160"/>
              </a:xfrm>
            </p:grpSpPr>
            <p:sp>
              <p:nvSpPr>
                <p:cNvPr id="1264" name="Oval 2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5" name="Line 2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27"/>
              <p:cNvGrpSpPr>
                <a:grpSpLocks/>
              </p:cNvGrpSpPr>
              <p:nvPr/>
            </p:nvGrpSpPr>
            <p:grpSpPr bwMode="auto">
              <a:xfrm>
                <a:off x="2336" y="1525"/>
                <a:ext cx="160" cy="160"/>
                <a:chOff x="1893" y="1717"/>
                <a:chExt cx="160" cy="160"/>
              </a:xfrm>
            </p:grpSpPr>
            <p:sp>
              <p:nvSpPr>
                <p:cNvPr id="1262" name="Oval 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3" name="Line 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 name="Group 30"/>
              <p:cNvGrpSpPr>
                <a:grpSpLocks/>
              </p:cNvGrpSpPr>
              <p:nvPr/>
            </p:nvGrpSpPr>
            <p:grpSpPr bwMode="auto">
              <a:xfrm>
                <a:off x="2563" y="980"/>
                <a:ext cx="160" cy="160"/>
                <a:chOff x="1893" y="1717"/>
                <a:chExt cx="160" cy="160"/>
              </a:xfrm>
            </p:grpSpPr>
            <p:sp>
              <p:nvSpPr>
                <p:cNvPr id="1260" name="Oval 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1" name="Line 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33"/>
              <p:cNvGrpSpPr>
                <a:grpSpLocks/>
              </p:cNvGrpSpPr>
              <p:nvPr/>
            </p:nvGrpSpPr>
            <p:grpSpPr bwMode="auto">
              <a:xfrm>
                <a:off x="2745" y="1434"/>
                <a:ext cx="160" cy="160"/>
                <a:chOff x="1893" y="1717"/>
                <a:chExt cx="160" cy="160"/>
              </a:xfrm>
            </p:grpSpPr>
            <p:sp>
              <p:nvSpPr>
                <p:cNvPr id="1258" name="Oval 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9" name="Line 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36"/>
              <p:cNvGrpSpPr>
                <a:grpSpLocks/>
              </p:cNvGrpSpPr>
              <p:nvPr/>
            </p:nvGrpSpPr>
            <p:grpSpPr bwMode="auto">
              <a:xfrm>
                <a:off x="113" y="935"/>
                <a:ext cx="160" cy="160"/>
                <a:chOff x="1893" y="1717"/>
                <a:chExt cx="160" cy="160"/>
              </a:xfrm>
            </p:grpSpPr>
            <p:sp>
              <p:nvSpPr>
                <p:cNvPr id="1256" name="Oval 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7" name="Line 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39"/>
              <p:cNvGrpSpPr>
                <a:grpSpLocks/>
              </p:cNvGrpSpPr>
              <p:nvPr/>
            </p:nvGrpSpPr>
            <p:grpSpPr bwMode="auto">
              <a:xfrm>
                <a:off x="113" y="1388"/>
                <a:ext cx="160" cy="160"/>
                <a:chOff x="1893" y="1717"/>
                <a:chExt cx="160" cy="160"/>
              </a:xfrm>
            </p:grpSpPr>
            <p:sp>
              <p:nvSpPr>
                <p:cNvPr id="1254" name="Oval 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5" name="Line 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42"/>
              <p:cNvGrpSpPr>
                <a:grpSpLocks/>
              </p:cNvGrpSpPr>
              <p:nvPr/>
            </p:nvGrpSpPr>
            <p:grpSpPr bwMode="auto">
              <a:xfrm>
                <a:off x="431" y="1071"/>
                <a:ext cx="160" cy="160"/>
                <a:chOff x="1893" y="1717"/>
                <a:chExt cx="160" cy="160"/>
              </a:xfrm>
            </p:grpSpPr>
            <p:sp>
              <p:nvSpPr>
                <p:cNvPr id="1252" name="Oval 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3" name="Line 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7" name="Group 45"/>
              <p:cNvGrpSpPr>
                <a:grpSpLocks/>
              </p:cNvGrpSpPr>
              <p:nvPr/>
            </p:nvGrpSpPr>
            <p:grpSpPr bwMode="auto">
              <a:xfrm>
                <a:off x="431" y="1570"/>
                <a:ext cx="160" cy="160"/>
                <a:chOff x="1893" y="1717"/>
                <a:chExt cx="160" cy="160"/>
              </a:xfrm>
            </p:grpSpPr>
            <p:sp>
              <p:nvSpPr>
                <p:cNvPr id="1250" name="Oval 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1" name="Line 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48"/>
              <p:cNvGrpSpPr>
                <a:grpSpLocks/>
              </p:cNvGrpSpPr>
              <p:nvPr/>
            </p:nvGrpSpPr>
            <p:grpSpPr bwMode="auto">
              <a:xfrm>
                <a:off x="657" y="1343"/>
                <a:ext cx="160" cy="160"/>
                <a:chOff x="1893" y="1717"/>
                <a:chExt cx="160" cy="160"/>
              </a:xfrm>
            </p:grpSpPr>
            <p:sp>
              <p:nvSpPr>
                <p:cNvPr id="1248" name="Oval 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9" name="Line 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51"/>
              <p:cNvGrpSpPr>
                <a:grpSpLocks/>
              </p:cNvGrpSpPr>
              <p:nvPr/>
            </p:nvGrpSpPr>
            <p:grpSpPr bwMode="auto">
              <a:xfrm>
                <a:off x="748" y="935"/>
                <a:ext cx="160" cy="160"/>
                <a:chOff x="1893" y="1717"/>
                <a:chExt cx="160" cy="160"/>
              </a:xfrm>
            </p:grpSpPr>
            <p:sp>
              <p:nvSpPr>
                <p:cNvPr id="1246" name="Oval 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7" name="Line 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54"/>
              <p:cNvGrpSpPr>
                <a:grpSpLocks/>
              </p:cNvGrpSpPr>
              <p:nvPr/>
            </p:nvGrpSpPr>
            <p:grpSpPr bwMode="auto">
              <a:xfrm>
                <a:off x="975" y="1252"/>
                <a:ext cx="160" cy="160"/>
                <a:chOff x="1893" y="1717"/>
                <a:chExt cx="160" cy="160"/>
              </a:xfrm>
            </p:grpSpPr>
            <p:sp>
              <p:nvSpPr>
                <p:cNvPr id="1244" name="Oval 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5" name="Line 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57"/>
              <p:cNvGrpSpPr>
                <a:grpSpLocks/>
              </p:cNvGrpSpPr>
              <p:nvPr/>
            </p:nvGrpSpPr>
            <p:grpSpPr bwMode="auto">
              <a:xfrm>
                <a:off x="929" y="1525"/>
                <a:ext cx="160" cy="160"/>
                <a:chOff x="1893" y="1717"/>
                <a:chExt cx="160" cy="160"/>
              </a:xfrm>
            </p:grpSpPr>
            <p:sp>
              <p:nvSpPr>
                <p:cNvPr id="1242" name="Oval 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3" name="Line 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60"/>
              <p:cNvGrpSpPr>
                <a:grpSpLocks/>
              </p:cNvGrpSpPr>
              <p:nvPr/>
            </p:nvGrpSpPr>
            <p:grpSpPr bwMode="auto">
              <a:xfrm>
                <a:off x="1156" y="980"/>
                <a:ext cx="160" cy="160"/>
                <a:chOff x="1893" y="1717"/>
                <a:chExt cx="160" cy="160"/>
              </a:xfrm>
            </p:grpSpPr>
            <p:sp>
              <p:nvSpPr>
                <p:cNvPr id="1240" name="Oval 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1" name="Line 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 name="Group 63"/>
              <p:cNvGrpSpPr>
                <a:grpSpLocks/>
              </p:cNvGrpSpPr>
              <p:nvPr/>
            </p:nvGrpSpPr>
            <p:grpSpPr bwMode="auto">
              <a:xfrm>
                <a:off x="1338" y="1434"/>
                <a:ext cx="160" cy="160"/>
                <a:chOff x="1893" y="1717"/>
                <a:chExt cx="160" cy="160"/>
              </a:xfrm>
            </p:grpSpPr>
            <p:sp>
              <p:nvSpPr>
                <p:cNvPr id="1238" name="Oval 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9" name="Line 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 name="Group 66"/>
              <p:cNvGrpSpPr>
                <a:grpSpLocks/>
              </p:cNvGrpSpPr>
              <p:nvPr/>
            </p:nvGrpSpPr>
            <p:grpSpPr bwMode="auto">
              <a:xfrm>
                <a:off x="3016" y="935"/>
                <a:ext cx="160" cy="160"/>
                <a:chOff x="1893" y="1717"/>
                <a:chExt cx="160" cy="160"/>
              </a:xfrm>
            </p:grpSpPr>
            <p:sp>
              <p:nvSpPr>
                <p:cNvPr id="1236" name="Oval 6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7" name="Line 6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69"/>
              <p:cNvGrpSpPr>
                <a:grpSpLocks/>
              </p:cNvGrpSpPr>
              <p:nvPr/>
            </p:nvGrpSpPr>
            <p:grpSpPr bwMode="auto">
              <a:xfrm>
                <a:off x="3016" y="1388"/>
                <a:ext cx="160" cy="160"/>
                <a:chOff x="1893" y="1717"/>
                <a:chExt cx="160" cy="160"/>
              </a:xfrm>
            </p:grpSpPr>
            <p:sp>
              <p:nvSpPr>
                <p:cNvPr id="1234" name="Oval 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5" name="Line 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72"/>
              <p:cNvGrpSpPr>
                <a:grpSpLocks/>
              </p:cNvGrpSpPr>
              <p:nvPr/>
            </p:nvGrpSpPr>
            <p:grpSpPr bwMode="auto">
              <a:xfrm>
                <a:off x="3334" y="1071"/>
                <a:ext cx="160" cy="160"/>
                <a:chOff x="1893" y="1717"/>
                <a:chExt cx="160" cy="160"/>
              </a:xfrm>
            </p:grpSpPr>
            <p:sp>
              <p:nvSpPr>
                <p:cNvPr id="1232" name="Oval 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3" name="Line 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75"/>
              <p:cNvGrpSpPr>
                <a:grpSpLocks/>
              </p:cNvGrpSpPr>
              <p:nvPr/>
            </p:nvGrpSpPr>
            <p:grpSpPr bwMode="auto">
              <a:xfrm>
                <a:off x="3334" y="1570"/>
                <a:ext cx="160" cy="160"/>
                <a:chOff x="1893" y="1717"/>
                <a:chExt cx="160" cy="160"/>
              </a:xfrm>
            </p:grpSpPr>
            <p:sp>
              <p:nvSpPr>
                <p:cNvPr id="1230" name="Oval 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1" name="Line 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78"/>
              <p:cNvGrpSpPr>
                <a:grpSpLocks/>
              </p:cNvGrpSpPr>
              <p:nvPr/>
            </p:nvGrpSpPr>
            <p:grpSpPr bwMode="auto">
              <a:xfrm>
                <a:off x="3560" y="1343"/>
                <a:ext cx="160" cy="160"/>
                <a:chOff x="1893" y="1717"/>
                <a:chExt cx="160" cy="160"/>
              </a:xfrm>
            </p:grpSpPr>
            <p:sp>
              <p:nvSpPr>
                <p:cNvPr id="1228" name="Oval 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 name="Line 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9" name="Group 81"/>
              <p:cNvGrpSpPr>
                <a:grpSpLocks/>
              </p:cNvGrpSpPr>
              <p:nvPr/>
            </p:nvGrpSpPr>
            <p:grpSpPr bwMode="auto">
              <a:xfrm>
                <a:off x="3651" y="935"/>
                <a:ext cx="160" cy="160"/>
                <a:chOff x="1893" y="1717"/>
                <a:chExt cx="160" cy="160"/>
              </a:xfrm>
            </p:grpSpPr>
            <p:sp>
              <p:nvSpPr>
                <p:cNvPr id="1226" name="Oval 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7" name="Line 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0" name="Group 84"/>
              <p:cNvGrpSpPr>
                <a:grpSpLocks/>
              </p:cNvGrpSpPr>
              <p:nvPr/>
            </p:nvGrpSpPr>
            <p:grpSpPr bwMode="auto">
              <a:xfrm>
                <a:off x="3878" y="1252"/>
                <a:ext cx="160" cy="160"/>
                <a:chOff x="1893" y="1717"/>
                <a:chExt cx="160" cy="160"/>
              </a:xfrm>
            </p:grpSpPr>
            <p:sp>
              <p:nvSpPr>
                <p:cNvPr id="1224" name="Oval 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5" name="Line 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87"/>
              <p:cNvGrpSpPr>
                <a:grpSpLocks/>
              </p:cNvGrpSpPr>
              <p:nvPr/>
            </p:nvGrpSpPr>
            <p:grpSpPr bwMode="auto">
              <a:xfrm>
                <a:off x="3832" y="1525"/>
                <a:ext cx="160" cy="160"/>
                <a:chOff x="1893" y="1717"/>
                <a:chExt cx="160" cy="160"/>
              </a:xfrm>
            </p:grpSpPr>
            <p:sp>
              <p:nvSpPr>
                <p:cNvPr id="1222" name="Oval 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3" name="Line 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0" name="Group 90"/>
              <p:cNvGrpSpPr>
                <a:grpSpLocks/>
              </p:cNvGrpSpPr>
              <p:nvPr/>
            </p:nvGrpSpPr>
            <p:grpSpPr bwMode="auto">
              <a:xfrm>
                <a:off x="4059" y="980"/>
                <a:ext cx="160" cy="160"/>
                <a:chOff x="1893" y="1717"/>
                <a:chExt cx="160" cy="160"/>
              </a:xfrm>
            </p:grpSpPr>
            <p:sp>
              <p:nvSpPr>
                <p:cNvPr id="1220" name="Oval 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1" name="Line 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1" name="Group 93"/>
              <p:cNvGrpSpPr>
                <a:grpSpLocks/>
              </p:cNvGrpSpPr>
              <p:nvPr/>
            </p:nvGrpSpPr>
            <p:grpSpPr bwMode="auto">
              <a:xfrm>
                <a:off x="4241" y="1434"/>
                <a:ext cx="160" cy="160"/>
                <a:chOff x="1893" y="1717"/>
                <a:chExt cx="160" cy="160"/>
              </a:xfrm>
            </p:grpSpPr>
            <p:sp>
              <p:nvSpPr>
                <p:cNvPr id="1218" name="Oval 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9" name="Line 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2" name="Group 96"/>
              <p:cNvGrpSpPr>
                <a:grpSpLocks/>
              </p:cNvGrpSpPr>
              <p:nvPr/>
            </p:nvGrpSpPr>
            <p:grpSpPr bwMode="auto">
              <a:xfrm>
                <a:off x="4375" y="935"/>
                <a:ext cx="160" cy="160"/>
                <a:chOff x="1893" y="1717"/>
                <a:chExt cx="160" cy="160"/>
              </a:xfrm>
            </p:grpSpPr>
            <p:sp>
              <p:nvSpPr>
                <p:cNvPr id="1216" name="Oval 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7" name="Line 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3" name="Group 99"/>
              <p:cNvGrpSpPr>
                <a:grpSpLocks/>
              </p:cNvGrpSpPr>
              <p:nvPr/>
            </p:nvGrpSpPr>
            <p:grpSpPr bwMode="auto">
              <a:xfrm>
                <a:off x="4513" y="1344"/>
                <a:ext cx="160" cy="160"/>
                <a:chOff x="1893" y="1717"/>
                <a:chExt cx="160" cy="160"/>
              </a:xfrm>
            </p:grpSpPr>
            <p:sp>
              <p:nvSpPr>
                <p:cNvPr id="1214" name="Oval 1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5" name="Line 1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4" name="Group 102"/>
              <p:cNvGrpSpPr>
                <a:grpSpLocks/>
              </p:cNvGrpSpPr>
              <p:nvPr/>
            </p:nvGrpSpPr>
            <p:grpSpPr bwMode="auto">
              <a:xfrm>
                <a:off x="4693" y="1071"/>
                <a:ext cx="160" cy="160"/>
                <a:chOff x="1893" y="1717"/>
                <a:chExt cx="160" cy="160"/>
              </a:xfrm>
            </p:grpSpPr>
            <p:sp>
              <p:nvSpPr>
                <p:cNvPr id="1212" name="Oval 1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3" name="Line 1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5" name="Group 105"/>
              <p:cNvGrpSpPr>
                <a:grpSpLocks/>
              </p:cNvGrpSpPr>
              <p:nvPr/>
            </p:nvGrpSpPr>
            <p:grpSpPr bwMode="auto">
              <a:xfrm>
                <a:off x="4693" y="1570"/>
                <a:ext cx="160" cy="160"/>
                <a:chOff x="1893" y="1717"/>
                <a:chExt cx="160" cy="160"/>
              </a:xfrm>
            </p:grpSpPr>
            <p:sp>
              <p:nvSpPr>
                <p:cNvPr id="1210" name="Oval 1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1" name="Line 1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7" name="Group 108"/>
              <p:cNvGrpSpPr>
                <a:grpSpLocks/>
              </p:cNvGrpSpPr>
              <p:nvPr/>
            </p:nvGrpSpPr>
            <p:grpSpPr bwMode="auto">
              <a:xfrm>
                <a:off x="4919" y="1343"/>
                <a:ext cx="160" cy="160"/>
                <a:chOff x="1893" y="1717"/>
                <a:chExt cx="160" cy="160"/>
              </a:xfrm>
            </p:grpSpPr>
            <p:sp>
              <p:nvSpPr>
                <p:cNvPr id="1208" name="Oval 1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9" name="Line 1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8" name="Group 111"/>
              <p:cNvGrpSpPr>
                <a:grpSpLocks/>
              </p:cNvGrpSpPr>
              <p:nvPr/>
            </p:nvGrpSpPr>
            <p:grpSpPr bwMode="auto">
              <a:xfrm>
                <a:off x="5010" y="935"/>
                <a:ext cx="160" cy="160"/>
                <a:chOff x="1893" y="1717"/>
                <a:chExt cx="160" cy="160"/>
              </a:xfrm>
            </p:grpSpPr>
            <p:sp>
              <p:nvSpPr>
                <p:cNvPr id="1206" name="Oval 1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7" name="Line 1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9" name="Group 114"/>
              <p:cNvGrpSpPr>
                <a:grpSpLocks/>
              </p:cNvGrpSpPr>
              <p:nvPr/>
            </p:nvGrpSpPr>
            <p:grpSpPr bwMode="auto">
              <a:xfrm>
                <a:off x="5237" y="1252"/>
                <a:ext cx="160" cy="160"/>
                <a:chOff x="1893" y="1717"/>
                <a:chExt cx="160" cy="160"/>
              </a:xfrm>
            </p:grpSpPr>
            <p:sp>
              <p:nvSpPr>
                <p:cNvPr id="1204" name="Oval 1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5" name="Line 1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0" name="Group 117"/>
              <p:cNvGrpSpPr>
                <a:grpSpLocks/>
              </p:cNvGrpSpPr>
              <p:nvPr/>
            </p:nvGrpSpPr>
            <p:grpSpPr bwMode="auto">
              <a:xfrm>
                <a:off x="5191" y="1525"/>
                <a:ext cx="160" cy="160"/>
                <a:chOff x="1893" y="1717"/>
                <a:chExt cx="160" cy="160"/>
              </a:xfrm>
            </p:grpSpPr>
            <p:sp>
              <p:nvSpPr>
                <p:cNvPr id="1202" name="Oval 1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3" name="Line 1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1" name="Group 120"/>
              <p:cNvGrpSpPr>
                <a:grpSpLocks/>
              </p:cNvGrpSpPr>
              <p:nvPr/>
            </p:nvGrpSpPr>
            <p:grpSpPr bwMode="auto">
              <a:xfrm>
                <a:off x="5418" y="980"/>
                <a:ext cx="160" cy="160"/>
                <a:chOff x="1893" y="1717"/>
                <a:chExt cx="160" cy="160"/>
              </a:xfrm>
            </p:grpSpPr>
            <p:sp>
              <p:nvSpPr>
                <p:cNvPr id="1200" name="Oval 1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1" name="Line 1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2" name="Group 123"/>
              <p:cNvGrpSpPr>
                <a:grpSpLocks/>
              </p:cNvGrpSpPr>
              <p:nvPr/>
            </p:nvGrpSpPr>
            <p:grpSpPr bwMode="auto">
              <a:xfrm>
                <a:off x="5600" y="1434"/>
                <a:ext cx="160" cy="160"/>
                <a:chOff x="1893" y="1717"/>
                <a:chExt cx="160" cy="160"/>
              </a:xfrm>
            </p:grpSpPr>
            <p:sp>
              <p:nvSpPr>
                <p:cNvPr id="1198" name="Oval 1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99" name="Line 1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02413" name="Group 126"/>
            <p:cNvGrpSpPr>
              <a:grpSpLocks/>
            </p:cNvGrpSpPr>
            <p:nvPr/>
          </p:nvGrpSpPr>
          <p:grpSpPr bwMode="auto">
            <a:xfrm>
              <a:off x="-6509" y="935"/>
              <a:ext cx="5647" cy="795"/>
              <a:chOff x="113" y="935"/>
              <a:chExt cx="5647" cy="795"/>
            </a:xfrm>
          </p:grpSpPr>
          <p:grpSp>
            <p:nvGrpSpPr>
              <p:cNvPr id="102414" name="Group 127"/>
              <p:cNvGrpSpPr>
                <a:grpSpLocks/>
              </p:cNvGrpSpPr>
              <p:nvPr/>
            </p:nvGrpSpPr>
            <p:grpSpPr bwMode="auto">
              <a:xfrm>
                <a:off x="1520" y="935"/>
                <a:ext cx="160" cy="160"/>
                <a:chOff x="1893" y="1717"/>
                <a:chExt cx="160" cy="160"/>
              </a:xfrm>
            </p:grpSpPr>
            <p:sp>
              <p:nvSpPr>
                <p:cNvPr id="1156" name="Oval 1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7" name="Line 1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5" name="Group 130"/>
              <p:cNvGrpSpPr>
                <a:grpSpLocks/>
              </p:cNvGrpSpPr>
              <p:nvPr/>
            </p:nvGrpSpPr>
            <p:grpSpPr bwMode="auto">
              <a:xfrm>
                <a:off x="1520" y="1388"/>
                <a:ext cx="160" cy="160"/>
                <a:chOff x="1893" y="1717"/>
                <a:chExt cx="160" cy="160"/>
              </a:xfrm>
            </p:grpSpPr>
            <p:sp>
              <p:nvSpPr>
                <p:cNvPr id="1154" name="Oval 1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5" name="Line 1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6" name="Group 133"/>
              <p:cNvGrpSpPr>
                <a:grpSpLocks/>
              </p:cNvGrpSpPr>
              <p:nvPr/>
            </p:nvGrpSpPr>
            <p:grpSpPr bwMode="auto">
              <a:xfrm>
                <a:off x="1838" y="1071"/>
                <a:ext cx="160" cy="160"/>
                <a:chOff x="1893" y="1717"/>
                <a:chExt cx="160" cy="160"/>
              </a:xfrm>
            </p:grpSpPr>
            <p:sp>
              <p:nvSpPr>
                <p:cNvPr id="1152" name="Oval 1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3" name="Line 1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7" name="Group 136"/>
              <p:cNvGrpSpPr>
                <a:grpSpLocks/>
              </p:cNvGrpSpPr>
              <p:nvPr/>
            </p:nvGrpSpPr>
            <p:grpSpPr bwMode="auto">
              <a:xfrm>
                <a:off x="1838" y="1570"/>
                <a:ext cx="160" cy="160"/>
                <a:chOff x="1893" y="1717"/>
                <a:chExt cx="160" cy="160"/>
              </a:xfrm>
            </p:grpSpPr>
            <p:sp>
              <p:nvSpPr>
                <p:cNvPr id="1150" name="Oval 1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1" name="Line 1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8" name="Group 139"/>
              <p:cNvGrpSpPr>
                <a:grpSpLocks/>
              </p:cNvGrpSpPr>
              <p:nvPr/>
            </p:nvGrpSpPr>
            <p:grpSpPr bwMode="auto">
              <a:xfrm>
                <a:off x="2064" y="1343"/>
                <a:ext cx="160" cy="160"/>
                <a:chOff x="1893" y="1717"/>
                <a:chExt cx="160" cy="160"/>
              </a:xfrm>
            </p:grpSpPr>
            <p:sp>
              <p:nvSpPr>
                <p:cNvPr id="1148" name="Oval 1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9" name="Line 1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9" name="Group 142"/>
              <p:cNvGrpSpPr>
                <a:grpSpLocks/>
              </p:cNvGrpSpPr>
              <p:nvPr/>
            </p:nvGrpSpPr>
            <p:grpSpPr bwMode="auto">
              <a:xfrm>
                <a:off x="2155" y="935"/>
                <a:ext cx="160" cy="160"/>
                <a:chOff x="1893" y="1717"/>
                <a:chExt cx="160" cy="160"/>
              </a:xfrm>
            </p:grpSpPr>
            <p:sp>
              <p:nvSpPr>
                <p:cNvPr id="1146" name="Oval 1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7" name="Line 1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0" name="Group 145"/>
              <p:cNvGrpSpPr>
                <a:grpSpLocks/>
              </p:cNvGrpSpPr>
              <p:nvPr/>
            </p:nvGrpSpPr>
            <p:grpSpPr bwMode="auto">
              <a:xfrm>
                <a:off x="2382" y="1252"/>
                <a:ext cx="160" cy="160"/>
                <a:chOff x="1893" y="1717"/>
                <a:chExt cx="160" cy="160"/>
              </a:xfrm>
            </p:grpSpPr>
            <p:sp>
              <p:nvSpPr>
                <p:cNvPr id="1144" name="Oval 1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5" name="Line 1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1" name="Group 148"/>
              <p:cNvGrpSpPr>
                <a:grpSpLocks/>
              </p:cNvGrpSpPr>
              <p:nvPr/>
            </p:nvGrpSpPr>
            <p:grpSpPr bwMode="auto">
              <a:xfrm>
                <a:off x="2336" y="1525"/>
                <a:ext cx="160" cy="160"/>
                <a:chOff x="1893" y="1717"/>
                <a:chExt cx="160" cy="160"/>
              </a:xfrm>
            </p:grpSpPr>
            <p:sp>
              <p:nvSpPr>
                <p:cNvPr id="1142" name="Oval 1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3" name="Line 1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2" name="Group 151"/>
              <p:cNvGrpSpPr>
                <a:grpSpLocks/>
              </p:cNvGrpSpPr>
              <p:nvPr/>
            </p:nvGrpSpPr>
            <p:grpSpPr bwMode="auto">
              <a:xfrm>
                <a:off x="2563" y="980"/>
                <a:ext cx="160" cy="160"/>
                <a:chOff x="1893" y="1717"/>
                <a:chExt cx="160" cy="160"/>
              </a:xfrm>
            </p:grpSpPr>
            <p:sp>
              <p:nvSpPr>
                <p:cNvPr id="1140" name="Oval 1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1" name="Line 1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3" name="Group 154"/>
              <p:cNvGrpSpPr>
                <a:grpSpLocks/>
              </p:cNvGrpSpPr>
              <p:nvPr/>
            </p:nvGrpSpPr>
            <p:grpSpPr bwMode="auto">
              <a:xfrm>
                <a:off x="2745" y="1434"/>
                <a:ext cx="160" cy="160"/>
                <a:chOff x="1893" y="1717"/>
                <a:chExt cx="160" cy="160"/>
              </a:xfrm>
            </p:grpSpPr>
            <p:sp>
              <p:nvSpPr>
                <p:cNvPr id="1138" name="Oval 1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9" name="Line 1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4" name="Group 157"/>
              <p:cNvGrpSpPr>
                <a:grpSpLocks/>
              </p:cNvGrpSpPr>
              <p:nvPr/>
            </p:nvGrpSpPr>
            <p:grpSpPr bwMode="auto">
              <a:xfrm>
                <a:off x="113" y="935"/>
                <a:ext cx="160" cy="160"/>
                <a:chOff x="1893" y="1717"/>
                <a:chExt cx="160" cy="160"/>
              </a:xfrm>
            </p:grpSpPr>
            <p:sp>
              <p:nvSpPr>
                <p:cNvPr id="1136" name="Oval 1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7" name="Line 1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5" name="Group 160"/>
              <p:cNvGrpSpPr>
                <a:grpSpLocks/>
              </p:cNvGrpSpPr>
              <p:nvPr/>
            </p:nvGrpSpPr>
            <p:grpSpPr bwMode="auto">
              <a:xfrm>
                <a:off x="113" y="1388"/>
                <a:ext cx="160" cy="160"/>
                <a:chOff x="1893" y="1717"/>
                <a:chExt cx="160" cy="160"/>
              </a:xfrm>
            </p:grpSpPr>
            <p:sp>
              <p:nvSpPr>
                <p:cNvPr id="1134" name="Oval 1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5" name="Line 1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6" name="Group 163"/>
              <p:cNvGrpSpPr>
                <a:grpSpLocks/>
              </p:cNvGrpSpPr>
              <p:nvPr/>
            </p:nvGrpSpPr>
            <p:grpSpPr bwMode="auto">
              <a:xfrm>
                <a:off x="431" y="1071"/>
                <a:ext cx="160" cy="160"/>
                <a:chOff x="1893" y="1717"/>
                <a:chExt cx="160" cy="160"/>
              </a:xfrm>
            </p:grpSpPr>
            <p:sp>
              <p:nvSpPr>
                <p:cNvPr id="1132" name="Oval 1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3" name="Line 1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7" name="Group 166"/>
              <p:cNvGrpSpPr>
                <a:grpSpLocks/>
              </p:cNvGrpSpPr>
              <p:nvPr/>
            </p:nvGrpSpPr>
            <p:grpSpPr bwMode="auto">
              <a:xfrm>
                <a:off x="431" y="1570"/>
                <a:ext cx="160" cy="160"/>
                <a:chOff x="1893" y="1717"/>
                <a:chExt cx="160" cy="160"/>
              </a:xfrm>
            </p:grpSpPr>
            <p:sp>
              <p:nvSpPr>
                <p:cNvPr id="1130" name="Oval 16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1" name="Line 16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8" name="Group 169"/>
              <p:cNvGrpSpPr>
                <a:grpSpLocks/>
              </p:cNvGrpSpPr>
              <p:nvPr/>
            </p:nvGrpSpPr>
            <p:grpSpPr bwMode="auto">
              <a:xfrm>
                <a:off x="657" y="1343"/>
                <a:ext cx="160" cy="160"/>
                <a:chOff x="1893" y="1717"/>
                <a:chExt cx="160" cy="160"/>
              </a:xfrm>
            </p:grpSpPr>
            <p:sp>
              <p:nvSpPr>
                <p:cNvPr id="1128" name="Oval 1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9" name="Line 1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9" name="Group 172"/>
              <p:cNvGrpSpPr>
                <a:grpSpLocks/>
              </p:cNvGrpSpPr>
              <p:nvPr/>
            </p:nvGrpSpPr>
            <p:grpSpPr bwMode="auto">
              <a:xfrm>
                <a:off x="748" y="935"/>
                <a:ext cx="160" cy="160"/>
                <a:chOff x="1893" y="1717"/>
                <a:chExt cx="160" cy="160"/>
              </a:xfrm>
            </p:grpSpPr>
            <p:sp>
              <p:nvSpPr>
                <p:cNvPr id="1126" name="Oval 1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7" name="Line 1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30" name="Group 175"/>
              <p:cNvGrpSpPr>
                <a:grpSpLocks/>
              </p:cNvGrpSpPr>
              <p:nvPr/>
            </p:nvGrpSpPr>
            <p:grpSpPr bwMode="auto">
              <a:xfrm>
                <a:off x="975" y="1252"/>
                <a:ext cx="160" cy="160"/>
                <a:chOff x="1893" y="1717"/>
                <a:chExt cx="160" cy="160"/>
              </a:xfrm>
            </p:grpSpPr>
            <p:sp>
              <p:nvSpPr>
                <p:cNvPr id="1124" name="Oval 1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5" name="Line 1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31" name="Group 178"/>
              <p:cNvGrpSpPr>
                <a:grpSpLocks/>
              </p:cNvGrpSpPr>
              <p:nvPr/>
            </p:nvGrpSpPr>
            <p:grpSpPr bwMode="auto">
              <a:xfrm>
                <a:off x="929" y="1525"/>
                <a:ext cx="160" cy="160"/>
                <a:chOff x="1893" y="1717"/>
                <a:chExt cx="160" cy="160"/>
              </a:xfrm>
            </p:grpSpPr>
            <p:sp>
              <p:nvSpPr>
                <p:cNvPr id="1122" name="Oval 1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3" name="Line 1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4" name="Group 181"/>
              <p:cNvGrpSpPr>
                <a:grpSpLocks/>
              </p:cNvGrpSpPr>
              <p:nvPr/>
            </p:nvGrpSpPr>
            <p:grpSpPr bwMode="auto">
              <a:xfrm>
                <a:off x="1156" y="980"/>
                <a:ext cx="160" cy="160"/>
                <a:chOff x="1893" y="1717"/>
                <a:chExt cx="160" cy="160"/>
              </a:xfrm>
            </p:grpSpPr>
            <p:sp>
              <p:nvSpPr>
                <p:cNvPr id="1120" name="Oval 1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1" name="Line 1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5" name="Group 184"/>
              <p:cNvGrpSpPr>
                <a:grpSpLocks/>
              </p:cNvGrpSpPr>
              <p:nvPr/>
            </p:nvGrpSpPr>
            <p:grpSpPr bwMode="auto">
              <a:xfrm>
                <a:off x="1338" y="1434"/>
                <a:ext cx="160" cy="160"/>
                <a:chOff x="1893" y="1717"/>
                <a:chExt cx="160" cy="160"/>
              </a:xfrm>
            </p:grpSpPr>
            <p:sp>
              <p:nvSpPr>
                <p:cNvPr id="1118" name="Oval 1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9" name="Line 1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6" name="Group 187"/>
              <p:cNvGrpSpPr>
                <a:grpSpLocks/>
              </p:cNvGrpSpPr>
              <p:nvPr/>
            </p:nvGrpSpPr>
            <p:grpSpPr bwMode="auto">
              <a:xfrm>
                <a:off x="3016" y="935"/>
                <a:ext cx="160" cy="160"/>
                <a:chOff x="1893" y="1717"/>
                <a:chExt cx="160" cy="160"/>
              </a:xfrm>
            </p:grpSpPr>
            <p:sp>
              <p:nvSpPr>
                <p:cNvPr id="1116" name="Oval 1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7" name="Line 1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7" name="Group 190"/>
              <p:cNvGrpSpPr>
                <a:grpSpLocks/>
              </p:cNvGrpSpPr>
              <p:nvPr/>
            </p:nvGrpSpPr>
            <p:grpSpPr bwMode="auto">
              <a:xfrm>
                <a:off x="3016" y="1388"/>
                <a:ext cx="160" cy="160"/>
                <a:chOff x="1893" y="1717"/>
                <a:chExt cx="160" cy="160"/>
              </a:xfrm>
            </p:grpSpPr>
            <p:sp>
              <p:nvSpPr>
                <p:cNvPr id="1114" name="Oval 1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5" name="Line 1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8" name="Group 193"/>
              <p:cNvGrpSpPr>
                <a:grpSpLocks/>
              </p:cNvGrpSpPr>
              <p:nvPr/>
            </p:nvGrpSpPr>
            <p:grpSpPr bwMode="auto">
              <a:xfrm>
                <a:off x="3334" y="1071"/>
                <a:ext cx="160" cy="160"/>
                <a:chOff x="1893" y="1717"/>
                <a:chExt cx="160" cy="160"/>
              </a:xfrm>
            </p:grpSpPr>
            <p:sp>
              <p:nvSpPr>
                <p:cNvPr id="1112" name="Oval 1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3" name="Line 1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9" name="Group 196"/>
              <p:cNvGrpSpPr>
                <a:grpSpLocks/>
              </p:cNvGrpSpPr>
              <p:nvPr/>
            </p:nvGrpSpPr>
            <p:grpSpPr bwMode="auto">
              <a:xfrm>
                <a:off x="3334" y="1570"/>
                <a:ext cx="160" cy="160"/>
                <a:chOff x="1893" y="1717"/>
                <a:chExt cx="160" cy="160"/>
              </a:xfrm>
            </p:grpSpPr>
            <p:sp>
              <p:nvSpPr>
                <p:cNvPr id="1110" name="Oval 1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1" name="Line 1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0" name="Group 199"/>
              <p:cNvGrpSpPr>
                <a:grpSpLocks/>
              </p:cNvGrpSpPr>
              <p:nvPr/>
            </p:nvGrpSpPr>
            <p:grpSpPr bwMode="auto">
              <a:xfrm>
                <a:off x="3560" y="1343"/>
                <a:ext cx="160" cy="160"/>
                <a:chOff x="1893" y="1717"/>
                <a:chExt cx="160" cy="160"/>
              </a:xfrm>
            </p:grpSpPr>
            <p:sp>
              <p:nvSpPr>
                <p:cNvPr id="1108" name="Oval 2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9" name="Line 2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1" name="Group 202"/>
              <p:cNvGrpSpPr>
                <a:grpSpLocks/>
              </p:cNvGrpSpPr>
              <p:nvPr/>
            </p:nvGrpSpPr>
            <p:grpSpPr bwMode="auto">
              <a:xfrm>
                <a:off x="3651" y="935"/>
                <a:ext cx="160" cy="160"/>
                <a:chOff x="1893" y="1717"/>
                <a:chExt cx="160" cy="160"/>
              </a:xfrm>
            </p:grpSpPr>
            <p:sp>
              <p:nvSpPr>
                <p:cNvPr id="1106" name="Oval 2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7" name="Line 2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2" name="Group 205"/>
              <p:cNvGrpSpPr>
                <a:grpSpLocks/>
              </p:cNvGrpSpPr>
              <p:nvPr/>
            </p:nvGrpSpPr>
            <p:grpSpPr bwMode="auto">
              <a:xfrm>
                <a:off x="3878" y="1252"/>
                <a:ext cx="160" cy="160"/>
                <a:chOff x="1893" y="1717"/>
                <a:chExt cx="160" cy="160"/>
              </a:xfrm>
            </p:grpSpPr>
            <p:sp>
              <p:nvSpPr>
                <p:cNvPr id="1104" name="Oval 2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5" name="Line 2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3" name="Group 208"/>
              <p:cNvGrpSpPr>
                <a:grpSpLocks/>
              </p:cNvGrpSpPr>
              <p:nvPr/>
            </p:nvGrpSpPr>
            <p:grpSpPr bwMode="auto">
              <a:xfrm>
                <a:off x="3832" y="1525"/>
                <a:ext cx="160" cy="160"/>
                <a:chOff x="1893" y="1717"/>
                <a:chExt cx="160" cy="160"/>
              </a:xfrm>
            </p:grpSpPr>
            <p:sp>
              <p:nvSpPr>
                <p:cNvPr id="1102" name="Oval 2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3" name="Line 2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4" name="Group 211"/>
              <p:cNvGrpSpPr>
                <a:grpSpLocks/>
              </p:cNvGrpSpPr>
              <p:nvPr/>
            </p:nvGrpSpPr>
            <p:grpSpPr bwMode="auto">
              <a:xfrm>
                <a:off x="4059" y="980"/>
                <a:ext cx="160" cy="160"/>
                <a:chOff x="1893" y="1717"/>
                <a:chExt cx="160" cy="160"/>
              </a:xfrm>
            </p:grpSpPr>
            <p:sp>
              <p:nvSpPr>
                <p:cNvPr id="1100" name="Oval 2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1" name="Line 2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5" name="Group 214"/>
              <p:cNvGrpSpPr>
                <a:grpSpLocks/>
              </p:cNvGrpSpPr>
              <p:nvPr/>
            </p:nvGrpSpPr>
            <p:grpSpPr bwMode="auto">
              <a:xfrm>
                <a:off x="4241" y="1434"/>
                <a:ext cx="160" cy="160"/>
                <a:chOff x="1893" y="1717"/>
                <a:chExt cx="160" cy="160"/>
              </a:xfrm>
            </p:grpSpPr>
            <p:sp>
              <p:nvSpPr>
                <p:cNvPr id="1098" name="Oval 2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9" name="Line 2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6" name="Group 217"/>
              <p:cNvGrpSpPr>
                <a:grpSpLocks/>
              </p:cNvGrpSpPr>
              <p:nvPr/>
            </p:nvGrpSpPr>
            <p:grpSpPr bwMode="auto">
              <a:xfrm>
                <a:off x="4375" y="935"/>
                <a:ext cx="160" cy="160"/>
                <a:chOff x="1893" y="1717"/>
                <a:chExt cx="160" cy="160"/>
              </a:xfrm>
            </p:grpSpPr>
            <p:sp>
              <p:nvSpPr>
                <p:cNvPr id="1096" name="Oval 2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7" name="Line 2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7" name="Group 220"/>
              <p:cNvGrpSpPr>
                <a:grpSpLocks/>
              </p:cNvGrpSpPr>
              <p:nvPr/>
            </p:nvGrpSpPr>
            <p:grpSpPr bwMode="auto">
              <a:xfrm>
                <a:off x="4513" y="1344"/>
                <a:ext cx="160" cy="160"/>
                <a:chOff x="1893" y="1717"/>
                <a:chExt cx="160" cy="160"/>
              </a:xfrm>
            </p:grpSpPr>
            <p:sp>
              <p:nvSpPr>
                <p:cNvPr id="1094" name="Oval 2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5" name="Line 2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8" name="Group 223"/>
              <p:cNvGrpSpPr>
                <a:grpSpLocks/>
              </p:cNvGrpSpPr>
              <p:nvPr/>
            </p:nvGrpSpPr>
            <p:grpSpPr bwMode="auto">
              <a:xfrm>
                <a:off x="4693" y="1071"/>
                <a:ext cx="160" cy="160"/>
                <a:chOff x="1893" y="1717"/>
                <a:chExt cx="160" cy="160"/>
              </a:xfrm>
            </p:grpSpPr>
            <p:sp>
              <p:nvSpPr>
                <p:cNvPr id="1092" name="Oval 2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3" name="Line 2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9" name="Group 226"/>
              <p:cNvGrpSpPr>
                <a:grpSpLocks/>
              </p:cNvGrpSpPr>
              <p:nvPr/>
            </p:nvGrpSpPr>
            <p:grpSpPr bwMode="auto">
              <a:xfrm>
                <a:off x="4693" y="1570"/>
                <a:ext cx="160" cy="160"/>
                <a:chOff x="1893" y="1717"/>
                <a:chExt cx="160" cy="160"/>
              </a:xfrm>
            </p:grpSpPr>
            <p:sp>
              <p:nvSpPr>
                <p:cNvPr id="1090" name="Oval 22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1" name="Line 22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0" name="Group 229"/>
              <p:cNvGrpSpPr>
                <a:grpSpLocks/>
              </p:cNvGrpSpPr>
              <p:nvPr/>
            </p:nvGrpSpPr>
            <p:grpSpPr bwMode="auto">
              <a:xfrm>
                <a:off x="4919" y="1343"/>
                <a:ext cx="160" cy="160"/>
                <a:chOff x="1893" y="1717"/>
                <a:chExt cx="160" cy="160"/>
              </a:xfrm>
            </p:grpSpPr>
            <p:sp>
              <p:nvSpPr>
                <p:cNvPr id="1088" name="Oval 23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9" name="Line 23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1" name="Group 232"/>
              <p:cNvGrpSpPr>
                <a:grpSpLocks/>
              </p:cNvGrpSpPr>
              <p:nvPr/>
            </p:nvGrpSpPr>
            <p:grpSpPr bwMode="auto">
              <a:xfrm>
                <a:off x="5010" y="935"/>
                <a:ext cx="160" cy="160"/>
                <a:chOff x="1893" y="1717"/>
                <a:chExt cx="160" cy="160"/>
              </a:xfrm>
            </p:grpSpPr>
            <p:sp>
              <p:nvSpPr>
                <p:cNvPr id="1086" name="Oval 23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7" name="Line 23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2" name="Group 235"/>
              <p:cNvGrpSpPr>
                <a:grpSpLocks/>
              </p:cNvGrpSpPr>
              <p:nvPr/>
            </p:nvGrpSpPr>
            <p:grpSpPr bwMode="auto">
              <a:xfrm>
                <a:off x="5237" y="1252"/>
                <a:ext cx="160" cy="160"/>
                <a:chOff x="1893" y="1717"/>
                <a:chExt cx="160" cy="160"/>
              </a:xfrm>
            </p:grpSpPr>
            <p:sp>
              <p:nvSpPr>
                <p:cNvPr id="1084" name="Oval 23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 name="Line 23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3" name="Group 238"/>
              <p:cNvGrpSpPr>
                <a:grpSpLocks/>
              </p:cNvGrpSpPr>
              <p:nvPr/>
            </p:nvGrpSpPr>
            <p:grpSpPr bwMode="auto">
              <a:xfrm>
                <a:off x="5191" y="1525"/>
                <a:ext cx="160" cy="160"/>
                <a:chOff x="1893" y="1717"/>
                <a:chExt cx="160" cy="160"/>
              </a:xfrm>
            </p:grpSpPr>
            <p:sp>
              <p:nvSpPr>
                <p:cNvPr id="1082" name="Oval 23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3" name="Line 24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4" name="Group 241"/>
              <p:cNvGrpSpPr>
                <a:grpSpLocks/>
              </p:cNvGrpSpPr>
              <p:nvPr/>
            </p:nvGrpSpPr>
            <p:grpSpPr bwMode="auto">
              <a:xfrm>
                <a:off x="5418" y="980"/>
                <a:ext cx="160" cy="160"/>
                <a:chOff x="1893" y="1717"/>
                <a:chExt cx="160" cy="160"/>
              </a:xfrm>
            </p:grpSpPr>
            <p:sp>
              <p:nvSpPr>
                <p:cNvPr id="1080" name="Oval 24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1" name="Line 24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5" name="Group 244"/>
              <p:cNvGrpSpPr>
                <a:grpSpLocks/>
              </p:cNvGrpSpPr>
              <p:nvPr/>
            </p:nvGrpSpPr>
            <p:grpSpPr bwMode="auto">
              <a:xfrm>
                <a:off x="5600" y="1434"/>
                <a:ext cx="160" cy="160"/>
                <a:chOff x="1893" y="1717"/>
                <a:chExt cx="160" cy="160"/>
              </a:xfrm>
            </p:grpSpPr>
            <p:sp>
              <p:nvSpPr>
                <p:cNvPr id="1078" name="Oval 24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79" name="Line 24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sp>
        <p:nvSpPr>
          <p:cNvPr id="1031" name="Oval 247"/>
          <p:cNvSpPr>
            <a:spLocks noChangeArrowheads="1"/>
          </p:cNvSpPr>
          <p:nvPr/>
        </p:nvSpPr>
        <p:spPr bwMode="auto">
          <a:xfrm>
            <a:off x="4356100" y="1358900"/>
            <a:ext cx="719138" cy="1727200"/>
          </a:xfrm>
          <a:prstGeom prst="ellipse">
            <a:avLst/>
          </a:prstGeom>
          <a:gradFill rotWithShape="1">
            <a:gsLst>
              <a:gs pos="0">
                <a:schemeClr val="bg2">
                  <a:alpha val="60001"/>
                </a:schemeClr>
              </a:gs>
              <a:gs pos="100000">
                <a:schemeClr val="bg2">
                  <a:alpha val="59000"/>
                </a:schemeClr>
              </a:gs>
            </a:gsLst>
            <a:lin ang="5400000" scaled="1"/>
          </a:gradFill>
          <a:ln w="9525">
            <a:solidFill>
              <a:schemeClr val="tx1"/>
            </a:solidFill>
            <a:prstDash val="dash"/>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406" name="Text Box 248"/>
          <p:cNvSpPr txBox="1">
            <a:spLocks noChangeArrowheads="1"/>
          </p:cNvSpPr>
          <p:nvPr/>
        </p:nvSpPr>
        <p:spPr bwMode="auto">
          <a:xfrm>
            <a:off x="1573213" y="5627688"/>
            <a:ext cx="5976937" cy="366712"/>
          </a:xfrm>
          <a:prstGeom prst="rect">
            <a:avLst/>
          </a:prstGeom>
          <a:solidFill>
            <a:srgbClr val="66FF33"/>
          </a:solidFill>
          <a:ln w="9525">
            <a:solidFill>
              <a:schemeClr val="tx1"/>
            </a:solidFill>
            <a:miter lim="800000"/>
            <a:headEnd/>
            <a:tailEnd/>
          </a:ln>
        </p:spPr>
        <p:txBody>
          <a:bodyPr>
            <a:spAutoFit/>
          </a:bodyPr>
          <a:lstStyle/>
          <a:p>
            <a:pPr fontAlgn="base">
              <a:spcBef>
                <a:spcPct val="50000"/>
              </a:spcBef>
              <a:spcAft>
                <a:spcPct val="0"/>
              </a:spcAft>
            </a:pPr>
            <a:r>
              <a:rPr lang="es-ES">
                <a:solidFill>
                  <a:srgbClr val="000000"/>
                </a:solidFill>
              </a:rPr>
              <a:t>Unidad: Amperio = 6,3.10</a:t>
            </a:r>
            <a:r>
              <a:rPr lang="es-ES" baseline="30000">
                <a:solidFill>
                  <a:srgbClr val="000000"/>
                </a:solidFill>
              </a:rPr>
              <a:t>18</a:t>
            </a:r>
            <a:r>
              <a:rPr lang="es-ES">
                <a:solidFill>
                  <a:srgbClr val="000000"/>
                </a:solidFill>
              </a:rPr>
              <a:t> electrones/segundo</a:t>
            </a:r>
          </a:p>
        </p:txBody>
      </p:sp>
      <p:grpSp>
        <p:nvGrpSpPr>
          <p:cNvPr id="246" name="252 Grupo"/>
          <p:cNvGrpSpPr>
            <a:grpSpLocks/>
          </p:cNvGrpSpPr>
          <p:nvPr/>
        </p:nvGrpSpPr>
        <p:grpSpPr bwMode="auto">
          <a:xfrm>
            <a:off x="3889375" y="3336925"/>
            <a:ext cx="1006475" cy="887413"/>
            <a:chOff x="3889094" y="3336321"/>
            <a:chExt cx="1006997" cy="888438"/>
          </a:xfrm>
        </p:grpSpPr>
        <p:sp>
          <p:nvSpPr>
            <p:cNvPr id="252" name="251 Rectángulo"/>
            <p:cNvSpPr/>
            <p:nvPr/>
          </p:nvSpPr>
          <p:spPr>
            <a:xfrm>
              <a:off x="3889094" y="3379234"/>
              <a:ext cx="1006997" cy="84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1026" name="Object 249"/>
            <p:cNvGraphicFramePr>
              <a:graphicFrameLocks noChangeAspect="1"/>
            </p:cNvGraphicFramePr>
            <p:nvPr/>
          </p:nvGraphicFramePr>
          <p:xfrm>
            <a:off x="3956050" y="3336321"/>
            <a:ext cx="838200" cy="865188"/>
          </p:xfrm>
          <a:graphic>
            <a:graphicData uri="http://schemas.openxmlformats.org/presentationml/2006/ole">
              <p:oleObj spid="_x0000_s26626" name="Ecuación" r:id="rId3" imgW="380880" imgH="393480" progId="Equation.3">
                <p:embed/>
              </p:oleObj>
            </a:graphicData>
          </a:graphic>
        </p:graphicFrame>
      </p:grpSp>
      <p:sp>
        <p:nvSpPr>
          <p:cNvPr id="251" name="250 CuadroTexto"/>
          <p:cNvSpPr txBox="1">
            <a:spLocks noChangeArrowheads="1"/>
          </p:cNvSpPr>
          <p:nvPr/>
        </p:nvSpPr>
        <p:spPr bwMode="auto">
          <a:xfrm>
            <a:off x="960438" y="4572000"/>
            <a:ext cx="7223125" cy="708025"/>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i="1">
                <a:solidFill>
                  <a:srgbClr val="000000"/>
                </a:solidFill>
                <a:latin typeface="Times New Roman" pitchFamily="18" charset="0"/>
                <a:cs typeface="Times New Roman" pitchFamily="18" charset="0"/>
              </a:rPr>
              <a:t>I</a:t>
            </a:r>
            <a:r>
              <a:rPr lang="es-ES_tradnl" sz="2000">
                <a:solidFill>
                  <a:srgbClr val="000000"/>
                </a:solidFill>
                <a:latin typeface="Calibri" pitchFamily="34" charset="0"/>
              </a:rPr>
              <a:t> = intensidad de la corriente = carga eléctrica </a:t>
            </a:r>
            <a:r>
              <a:rPr lang="es-ES_tradnl" sz="2000" b="1" i="1">
                <a:solidFill>
                  <a:srgbClr val="FF0000"/>
                </a:solidFill>
                <a:latin typeface="Calibri" pitchFamily="34" charset="0"/>
              </a:rPr>
              <a:t>q</a:t>
            </a:r>
            <a:r>
              <a:rPr lang="es-ES_tradnl" sz="2000">
                <a:solidFill>
                  <a:srgbClr val="000000"/>
                </a:solidFill>
                <a:latin typeface="Calibri" pitchFamily="34" charset="0"/>
              </a:rPr>
              <a:t> que pasa por una sección del conductor por unidad de tiempo </a:t>
            </a:r>
            <a:r>
              <a:rPr lang="es-ES_tradnl" sz="2000" b="1" i="1">
                <a:solidFill>
                  <a:srgbClr val="FF0000"/>
                </a:solidFill>
                <a:latin typeface="Calibri"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2.77778E-6 4.34652E-6 L 0.2599 4.34652E-6 " pathEditMode="relative" ptsTypes="AA">
                                      <p:cBhvr>
                                        <p:cTn id="6" dur="1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2000"/>
                                        <p:tgtEl>
                                          <p:spTgt spid="2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06"/>
                                        </p:tgtEl>
                                        <p:attrNameLst>
                                          <p:attrName>style.visibility</p:attrName>
                                        </p:attrNameLst>
                                      </p:cBhvr>
                                      <p:to>
                                        <p:strVal val="visible"/>
                                      </p:to>
                                    </p:set>
                                    <p:animEffect transition="in" filter="fade">
                                      <p:cBhvr>
                                        <p:cTn id="20" dur="20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25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28 Grupo"/>
          <p:cNvGrpSpPr/>
          <p:nvPr/>
        </p:nvGrpSpPr>
        <p:grpSpPr>
          <a:xfrm>
            <a:off x="3031214" y="259745"/>
            <a:ext cx="3342240" cy="1885143"/>
            <a:chOff x="1709738" y="423863"/>
            <a:chExt cx="5473700" cy="2478087"/>
          </a:xfrm>
          <a:solidFill>
            <a:schemeClr val="bg1"/>
          </a:solidFill>
        </p:grpSpPr>
        <p:sp>
          <p:nvSpPr>
            <p:cNvPr id="3075" name="Rectangle 37"/>
            <p:cNvSpPr>
              <a:spLocks noChangeArrowheads="1"/>
            </p:cNvSpPr>
            <p:nvPr/>
          </p:nvSpPr>
          <p:spPr bwMode="auto">
            <a:xfrm>
              <a:off x="1709738" y="423863"/>
              <a:ext cx="5473700" cy="2478087"/>
            </a:xfrm>
            <a:prstGeom prst="rect">
              <a:avLst/>
            </a:prstGeom>
            <a:grpFill/>
            <a:ln w="9525">
              <a:solidFill>
                <a:schemeClr val="tx1"/>
              </a:solid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77" name="Freeform 32"/>
            <p:cNvSpPr>
              <a:spLocks/>
            </p:cNvSpPr>
            <p:nvPr/>
          </p:nvSpPr>
          <p:spPr bwMode="auto">
            <a:xfrm rot="16200000">
              <a:off x="2157413" y="1662112"/>
              <a:ext cx="217488" cy="201613"/>
            </a:xfrm>
            <a:custGeom>
              <a:avLst/>
              <a:gdLst>
                <a:gd name="T0" fmla="*/ 0 w 454"/>
                <a:gd name="T1" fmla="*/ 0 h 362"/>
                <a:gd name="T2" fmla="*/ 454 w 454"/>
                <a:gd name="T3" fmla="*/ 181 h 362"/>
                <a:gd name="T4" fmla="*/ 0 w 454"/>
                <a:gd name="T5" fmla="*/ 362 h 362"/>
                <a:gd name="T6" fmla="*/ 91 w 454"/>
                <a:gd name="T7" fmla="*/ 181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grpFill/>
            <a:ln w="9525">
              <a:noFill/>
              <a:round/>
              <a:headEnd/>
              <a:tailEnd/>
            </a:ln>
          </p:spPr>
          <p:txBody>
            <a:bodyPr/>
            <a:lstStyle/>
            <a:p>
              <a:pPr fontAlgn="base">
                <a:spcBef>
                  <a:spcPct val="0"/>
                </a:spcBef>
                <a:spcAft>
                  <a:spcPct val="0"/>
                </a:spcAft>
                <a:defRPr/>
              </a:pPr>
              <a:endParaRPr lang="es-ES_tradnl">
                <a:solidFill>
                  <a:srgbClr val="000000"/>
                </a:solidFill>
              </a:endParaRPr>
            </a:p>
          </p:txBody>
        </p:sp>
        <p:grpSp>
          <p:nvGrpSpPr>
            <p:cNvPr id="3" name="Group 36"/>
            <p:cNvGrpSpPr>
              <a:grpSpLocks/>
            </p:cNvGrpSpPr>
            <p:nvPr/>
          </p:nvGrpSpPr>
          <p:grpSpPr bwMode="auto">
            <a:xfrm>
              <a:off x="1762125" y="477838"/>
              <a:ext cx="5194300" cy="2308226"/>
              <a:chOff x="1110" y="301"/>
              <a:chExt cx="3272" cy="1454"/>
            </a:xfrm>
            <a:grpFill/>
          </p:grpSpPr>
          <p:grpSp>
            <p:nvGrpSpPr>
              <p:cNvPr id="4" name="Group 27"/>
              <p:cNvGrpSpPr>
                <a:grpSpLocks/>
              </p:cNvGrpSpPr>
              <p:nvPr/>
            </p:nvGrpSpPr>
            <p:grpSpPr bwMode="auto">
              <a:xfrm>
                <a:off x="1335" y="301"/>
                <a:ext cx="3047" cy="1454"/>
                <a:chOff x="1176" y="718"/>
                <a:chExt cx="3047" cy="1454"/>
              </a:xfrm>
              <a:grpFill/>
            </p:grpSpPr>
            <p:sp>
              <p:nvSpPr>
                <p:cNvPr id="3087" name="Text Box 21"/>
                <p:cNvSpPr txBox="1">
                  <a:spLocks noChangeArrowheads="1"/>
                </p:cNvSpPr>
                <p:nvPr/>
              </p:nvSpPr>
              <p:spPr bwMode="auto">
                <a:xfrm>
                  <a:off x="2763" y="1768"/>
                  <a:ext cx="317" cy="404"/>
                </a:xfrm>
                <a:prstGeom prst="rect">
                  <a:avLst/>
                </a:prstGeom>
                <a:grpFill/>
                <a:ln w="9525">
                  <a:noFill/>
                  <a:miter lim="800000"/>
                  <a:headEnd/>
                  <a:tailEnd/>
                </a:ln>
              </p:spPr>
              <p:txBody>
                <a:bodyPr>
                  <a:spAutoFit/>
                </a:bodyPr>
                <a:lstStyle/>
                <a:p>
                  <a:pPr fontAlgn="base">
                    <a:spcBef>
                      <a:spcPct val="50000"/>
                    </a:spcBef>
                    <a:spcAft>
                      <a:spcPct val="0"/>
                    </a:spcAft>
                    <a:defRPr/>
                  </a:pPr>
                  <a:r>
                    <a:rPr lang="el-GR" sz="3600" dirty="0">
                      <a:solidFill>
                        <a:srgbClr val="000000"/>
                      </a:solidFill>
                      <a:latin typeface="Times New Roman" pitchFamily="18" charset="0"/>
                      <a:cs typeface="Times New Roman" pitchFamily="18" charset="0"/>
                    </a:rPr>
                    <a:t>ε</a:t>
                  </a:r>
                </a:p>
              </p:txBody>
            </p:sp>
            <p:grpSp>
              <p:nvGrpSpPr>
                <p:cNvPr id="5" name="Group 17"/>
                <p:cNvGrpSpPr>
                  <a:grpSpLocks/>
                </p:cNvGrpSpPr>
                <p:nvPr/>
              </p:nvGrpSpPr>
              <p:grpSpPr bwMode="auto">
                <a:xfrm>
                  <a:off x="1269" y="1061"/>
                  <a:ext cx="2783" cy="1062"/>
                  <a:chOff x="1152" y="1278"/>
                  <a:chExt cx="2783" cy="1062"/>
                </a:xfrm>
                <a:grpFill/>
              </p:grpSpPr>
              <p:sp>
                <p:nvSpPr>
                  <p:cNvPr id="3093" name="Freeform 5"/>
                  <p:cNvSpPr>
                    <a:spLocks/>
                  </p:cNvSpPr>
                  <p:nvPr/>
                </p:nvSpPr>
                <p:spPr bwMode="auto">
                  <a:xfrm>
                    <a:off x="1275" y="1279"/>
                    <a:ext cx="1262" cy="127"/>
                  </a:xfrm>
                  <a:custGeom>
                    <a:avLst/>
                    <a:gdLst>
                      <a:gd name="T0" fmla="*/ 0 w 468"/>
                      <a:gd name="T1" fmla="*/ 23 h 47"/>
                      <a:gd name="T2" fmla="*/ 54 w 468"/>
                      <a:gd name="T3" fmla="*/ 23 h 47"/>
                      <a:gd name="T4" fmla="*/ 78 w 468"/>
                      <a:gd name="T5" fmla="*/ 0 h 47"/>
                      <a:gd name="T6" fmla="*/ 102 w 468"/>
                      <a:gd name="T7" fmla="*/ 47 h 47"/>
                      <a:gd name="T8" fmla="*/ 126 w 468"/>
                      <a:gd name="T9" fmla="*/ 0 h 47"/>
                      <a:gd name="T10" fmla="*/ 150 w 468"/>
                      <a:gd name="T11" fmla="*/ 47 h 47"/>
                      <a:gd name="T12" fmla="*/ 174 w 468"/>
                      <a:gd name="T13" fmla="*/ 0 h 47"/>
                      <a:gd name="T14" fmla="*/ 198 w 468"/>
                      <a:gd name="T15" fmla="*/ 47 h 47"/>
                      <a:gd name="T16" fmla="*/ 222 w 468"/>
                      <a:gd name="T17" fmla="*/ 0 h 47"/>
                      <a:gd name="T18" fmla="*/ 246 w 468"/>
                      <a:gd name="T19" fmla="*/ 47 h 47"/>
                      <a:gd name="T20" fmla="*/ 270 w 468"/>
                      <a:gd name="T21" fmla="*/ 0 h 47"/>
                      <a:gd name="T22" fmla="*/ 300 w 468"/>
                      <a:gd name="T23" fmla="*/ 47 h 47"/>
                      <a:gd name="T24" fmla="*/ 324 w 468"/>
                      <a:gd name="T25" fmla="*/ 0 h 47"/>
                      <a:gd name="T26" fmla="*/ 348 w 468"/>
                      <a:gd name="T27" fmla="*/ 47 h 47"/>
                      <a:gd name="T28" fmla="*/ 372 w 468"/>
                      <a:gd name="T29" fmla="*/ 0 h 47"/>
                      <a:gd name="T30" fmla="*/ 396 w 468"/>
                      <a:gd name="T31" fmla="*/ 47 h 47"/>
                      <a:gd name="T32" fmla="*/ 420 w 468"/>
                      <a:gd name="T33" fmla="*/ 0 h 47"/>
                      <a:gd name="T34" fmla="*/ 444 w 468"/>
                      <a:gd name="T35" fmla="*/ 23 h 47"/>
                      <a:gd name="T36" fmla="*/ 468 w 468"/>
                      <a:gd name="T37" fmla="*/ 23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8"/>
                      <a:gd name="T58" fmla="*/ 0 h 47"/>
                      <a:gd name="T59" fmla="*/ 468 w 46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8" h="47">
                        <a:moveTo>
                          <a:pt x="0" y="23"/>
                        </a:moveTo>
                        <a:lnTo>
                          <a:pt x="54" y="23"/>
                        </a:lnTo>
                        <a:lnTo>
                          <a:pt x="78" y="0"/>
                        </a:lnTo>
                        <a:lnTo>
                          <a:pt x="102" y="47"/>
                        </a:lnTo>
                        <a:lnTo>
                          <a:pt x="126" y="0"/>
                        </a:lnTo>
                        <a:lnTo>
                          <a:pt x="150" y="47"/>
                        </a:lnTo>
                        <a:lnTo>
                          <a:pt x="174" y="0"/>
                        </a:lnTo>
                        <a:lnTo>
                          <a:pt x="198" y="47"/>
                        </a:lnTo>
                        <a:lnTo>
                          <a:pt x="222" y="0"/>
                        </a:lnTo>
                        <a:lnTo>
                          <a:pt x="246" y="47"/>
                        </a:lnTo>
                        <a:lnTo>
                          <a:pt x="270" y="0"/>
                        </a:lnTo>
                        <a:lnTo>
                          <a:pt x="300" y="47"/>
                        </a:lnTo>
                        <a:lnTo>
                          <a:pt x="324" y="0"/>
                        </a:lnTo>
                        <a:lnTo>
                          <a:pt x="348" y="47"/>
                        </a:lnTo>
                        <a:lnTo>
                          <a:pt x="372" y="0"/>
                        </a:lnTo>
                        <a:lnTo>
                          <a:pt x="396" y="47"/>
                        </a:lnTo>
                        <a:lnTo>
                          <a:pt x="420" y="0"/>
                        </a:lnTo>
                        <a:lnTo>
                          <a:pt x="444" y="23"/>
                        </a:lnTo>
                        <a:lnTo>
                          <a:pt x="468" y="23"/>
                        </a:lnTo>
                      </a:path>
                    </a:pathLst>
                  </a:custGeom>
                  <a:grpFill/>
                  <a:ln w="28575" cmpd="sng">
                    <a:solidFill>
                      <a:srgbClr val="000000"/>
                    </a:solidFill>
                    <a:prstDash val="solid"/>
                    <a:round/>
                    <a:headEnd/>
                    <a:tailEnd/>
                  </a:ln>
                </p:spPr>
                <p:txBody>
                  <a:bodyPr/>
                  <a:lstStyle/>
                  <a:p>
                    <a:pPr fontAlgn="base">
                      <a:spcBef>
                        <a:spcPct val="0"/>
                      </a:spcBef>
                      <a:spcAft>
                        <a:spcPct val="0"/>
                      </a:spcAft>
                      <a:defRPr/>
                    </a:pPr>
                    <a:endParaRPr lang="es-ES_tradnl">
                      <a:solidFill>
                        <a:srgbClr val="000000"/>
                      </a:solidFill>
                    </a:endParaRPr>
                  </a:p>
                </p:txBody>
              </p:sp>
              <p:grpSp>
                <p:nvGrpSpPr>
                  <p:cNvPr id="6" name="Group 12"/>
                  <p:cNvGrpSpPr>
                    <a:grpSpLocks/>
                  </p:cNvGrpSpPr>
                  <p:nvPr/>
                </p:nvGrpSpPr>
                <p:grpSpPr bwMode="auto">
                  <a:xfrm>
                    <a:off x="2517" y="1938"/>
                    <a:ext cx="127" cy="402"/>
                    <a:chOff x="1623" y="1627"/>
                    <a:chExt cx="77" cy="244"/>
                  </a:xfrm>
                  <a:grpFill/>
                </p:grpSpPr>
                <p:sp>
                  <p:nvSpPr>
                    <p:cNvPr id="3099" name="Line 8"/>
                    <p:cNvSpPr>
                      <a:spLocks noChangeShapeType="1"/>
                    </p:cNvSpPr>
                    <p:nvPr/>
                  </p:nvSpPr>
                  <p:spPr bwMode="auto">
                    <a:xfrm>
                      <a:off x="1623" y="1627"/>
                      <a:ext cx="2" cy="244"/>
                    </a:xfrm>
                    <a:prstGeom prst="line">
                      <a:avLst/>
                    </a:prstGeom>
                    <a:grpFill/>
                    <a:ln w="19050">
                      <a:solidFill>
                        <a:srgbClr val="000000"/>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100" name="Rectangle 9"/>
                    <p:cNvSpPr>
                      <a:spLocks noChangeArrowheads="1"/>
                    </p:cNvSpPr>
                    <p:nvPr/>
                  </p:nvSpPr>
                  <p:spPr bwMode="auto">
                    <a:xfrm>
                      <a:off x="1669" y="1689"/>
                      <a:ext cx="31" cy="120"/>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s-ES_tradnl">
                        <a:solidFill>
                          <a:srgbClr val="000000"/>
                        </a:solidFill>
                      </a:endParaRPr>
                    </a:p>
                  </p:txBody>
                </p:sp>
              </p:grpSp>
              <p:sp>
                <p:nvSpPr>
                  <p:cNvPr id="3095" name="Freeform 11"/>
                  <p:cNvSpPr>
                    <a:spLocks/>
                  </p:cNvSpPr>
                  <p:nvPr/>
                </p:nvSpPr>
                <p:spPr bwMode="auto">
                  <a:xfrm>
                    <a:off x="2997" y="1278"/>
                    <a:ext cx="938" cy="123"/>
                  </a:xfrm>
                  <a:custGeom>
                    <a:avLst/>
                    <a:gdLst>
                      <a:gd name="T0" fmla="*/ 0 w 366"/>
                      <a:gd name="T1" fmla="*/ 24 h 48"/>
                      <a:gd name="T2" fmla="*/ 24 w 366"/>
                      <a:gd name="T3" fmla="*/ 0 h 48"/>
                      <a:gd name="T4" fmla="*/ 48 w 366"/>
                      <a:gd name="T5" fmla="*/ 48 h 48"/>
                      <a:gd name="T6" fmla="*/ 72 w 366"/>
                      <a:gd name="T7" fmla="*/ 0 h 48"/>
                      <a:gd name="T8" fmla="*/ 102 w 366"/>
                      <a:gd name="T9" fmla="*/ 48 h 48"/>
                      <a:gd name="T10" fmla="*/ 126 w 366"/>
                      <a:gd name="T11" fmla="*/ 0 h 48"/>
                      <a:gd name="T12" fmla="*/ 150 w 366"/>
                      <a:gd name="T13" fmla="*/ 48 h 48"/>
                      <a:gd name="T14" fmla="*/ 174 w 366"/>
                      <a:gd name="T15" fmla="*/ 0 h 48"/>
                      <a:gd name="T16" fmla="*/ 198 w 366"/>
                      <a:gd name="T17" fmla="*/ 48 h 48"/>
                      <a:gd name="T18" fmla="*/ 222 w 366"/>
                      <a:gd name="T19" fmla="*/ 24 h 48"/>
                      <a:gd name="T20" fmla="*/ 366 w 366"/>
                      <a:gd name="T21" fmla="*/ 2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48"/>
                      <a:gd name="T35" fmla="*/ 366 w 36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48">
                        <a:moveTo>
                          <a:pt x="0" y="24"/>
                        </a:moveTo>
                        <a:lnTo>
                          <a:pt x="24" y="0"/>
                        </a:lnTo>
                        <a:lnTo>
                          <a:pt x="48" y="48"/>
                        </a:lnTo>
                        <a:lnTo>
                          <a:pt x="72" y="0"/>
                        </a:lnTo>
                        <a:lnTo>
                          <a:pt x="102" y="48"/>
                        </a:lnTo>
                        <a:lnTo>
                          <a:pt x="126" y="0"/>
                        </a:lnTo>
                        <a:lnTo>
                          <a:pt x="150" y="48"/>
                        </a:lnTo>
                        <a:lnTo>
                          <a:pt x="174" y="0"/>
                        </a:lnTo>
                        <a:lnTo>
                          <a:pt x="198" y="48"/>
                        </a:lnTo>
                        <a:lnTo>
                          <a:pt x="222" y="24"/>
                        </a:lnTo>
                        <a:lnTo>
                          <a:pt x="366" y="24"/>
                        </a:lnTo>
                      </a:path>
                    </a:pathLst>
                  </a:custGeom>
                  <a:grpFill/>
                  <a:ln w="28575" cmpd="sng">
                    <a:solidFill>
                      <a:srgbClr val="000000"/>
                    </a:solidFill>
                    <a:prstDash val="solid"/>
                    <a:round/>
                    <a:headEnd/>
                    <a:tailEnd/>
                  </a:ln>
                </p:spPr>
                <p:txBody>
                  <a:bodyPr/>
                  <a:lstStyle/>
                  <a:p>
                    <a:pPr fontAlgn="base">
                      <a:spcBef>
                        <a:spcPct val="0"/>
                      </a:spcBef>
                      <a:spcAft>
                        <a:spcPct val="0"/>
                      </a:spcAft>
                      <a:defRPr/>
                    </a:pPr>
                    <a:endParaRPr lang="es-ES_tradnl">
                      <a:solidFill>
                        <a:srgbClr val="000000"/>
                      </a:solidFill>
                    </a:endParaRPr>
                  </a:p>
                </p:txBody>
              </p:sp>
              <p:sp>
                <p:nvSpPr>
                  <p:cNvPr id="3096" name="Freeform 13"/>
                  <p:cNvSpPr>
                    <a:spLocks/>
                  </p:cNvSpPr>
                  <p:nvPr/>
                </p:nvSpPr>
                <p:spPr bwMode="auto">
                  <a:xfrm>
                    <a:off x="1152" y="1342"/>
                    <a:ext cx="1361" cy="787"/>
                  </a:xfrm>
                  <a:custGeom>
                    <a:avLst/>
                    <a:gdLst>
                      <a:gd name="T0" fmla="*/ 175 w 1686"/>
                      <a:gd name="T1" fmla="*/ 0 h 777"/>
                      <a:gd name="T2" fmla="*/ 0 w 1686"/>
                      <a:gd name="T3" fmla="*/ 0 h 777"/>
                      <a:gd name="T4" fmla="*/ 0 w 1686"/>
                      <a:gd name="T5" fmla="*/ 777 h 777"/>
                      <a:gd name="T6" fmla="*/ 1686 w 1686"/>
                      <a:gd name="T7" fmla="*/ 777 h 777"/>
                      <a:gd name="T8" fmla="*/ 0 60000 65536"/>
                      <a:gd name="T9" fmla="*/ 0 60000 65536"/>
                      <a:gd name="T10" fmla="*/ 0 60000 65536"/>
                      <a:gd name="T11" fmla="*/ 0 60000 65536"/>
                      <a:gd name="T12" fmla="*/ 0 w 1686"/>
                      <a:gd name="T13" fmla="*/ 0 h 777"/>
                      <a:gd name="T14" fmla="*/ 1686 w 1686"/>
                      <a:gd name="T15" fmla="*/ 777 h 777"/>
                    </a:gdLst>
                    <a:ahLst/>
                    <a:cxnLst>
                      <a:cxn ang="T8">
                        <a:pos x="T0" y="T1"/>
                      </a:cxn>
                      <a:cxn ang="T9">
                        <a:pos x="T2" y="T3"/>
                      </a:cxn>
                      <a:cxn ang="T10">
                        <a:pos x="T4" y="T5"/>
                      </a:cxn>
                      <a:cxn ang="T11">
                        <a:pos x="T6" y="T7"/>
                      </a:cxn>
                    </a:cxnLst>
                    <a:rect l="T12" t="T13" r="T14" b="T15"/>
                    <a:pathLst>
                      <a:path w="1686" h="777">
                        <a:moveTo>
                          <a:pt x="175" y="0"/>
                        </a:moveTo>
                        <a:lnTo>
                          <a:pt x="0" y="0"/>
                        </a:lnTo>
                        <a:lnTo>
                          <a:pt x="0" y="777"/>
                        </a:lnTo>
                        <a:lnTo>
                          <a:pt x="1686" y="777"/>
                        </a:lnTo>
                      </a:path>
                    </a:pathLst>
                  </a:custGeom>
                  <a:grpFill/>
                  <a:ln w="28575" cmpd="sng">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097" name="Line 14"/>
                  <p:cNvSpPr>
                    <a:spLocks noChangeShapeType="1"/>
                  </p:cNvSpPr>
                  <p:nvPr/>
                </p:nvSpPr>
                <p:spPr bwMode="auto">
                  <a:xfrm>
                    <a:off x="2516" y="1341"/>
                    <a:ext cx="484" cy="0"/>
                  </a:xfrm>
                  <a:prstGeom prst="line">
                    <a:avLst/>
                  </a:prstGeom>
                  <a:grpFill/>
                  <a:ln w="28575">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098" name="Freeform 16"/>
                  <p:cNvSpPr>
                    <a:spLocks/>
                  </p:cNvSpPr>
                  <p:nvPr/>
                </p:nvSpPr>
                <p:spPr bwMode="auto">
                  <a:xfrm>
                    <a:off x="2634" y="1341"/>
                    <a:ext cx="1299" cy="789"/>
                  </a:xfrm>
                  <a:custGeom>
                    <a:avLst/>
                    <a:gdLst>
                      <a:gd name="T0" fmla="*/ 0 w 1323"/>
                      <a:gd name="T1" fmla="*/ 795 h 795"/>
                      <a:gd name="T2" fmla="*/ 1323 w 1323"/>
                      <a:gd name="T3" fmla="*/ 795 h 795"/>
                      <a:gd name="T4" fmla="*/ 1323 w 1323"/>
                      <a:gd name="T5" fmla="*/ 0 h 795"/>
                      <a:gd name="T6" fmla="*/ 0 60000 65536"/>
                      <a:gd name="T7" fmla="*/ 0 60000 65536"/>
                      <a:gd name="T8" fmla="*/ 0 60000 65536"/>
                      <a:gd name="T9" fmla="*/ 0 w 1323"/>
                      <a:gd name="T10" fmla="*/ 0 h 795"/>
                      <a:gd name="T11" fmla="*/ 1323 w 1323"/>
                      <a:gd name="T12" fmla="*/ 795 h 795"/>
                    </a:gdLst>
                    <a:ahLst/>
                    <a:cxnLst>
                      <a:cxn ang="T6">
                        <a:pos x="T0" y="T1"/>
                      </a:cxn>
                      <a:cxn ang="T7">
                        <a:pos x="T2" y="T3"/>
                      </a:cxn>
                      <a:cxn ang="T8">
                        <a:pos x="T4" y="T5"/>
                      </a:cxn>
                    </a:cxnLst>
                    <a:rect l="T9" t="T10" r="T11" b="T12"/>
                    <a:pathLst>
                      <a:path w="1323" h="795">
                        <a:moveTo>
                          <a:pt x="0" y="795"/>
                        </a:moveTo>
                        <a:lnTo>
                          <a:pt x="1323" y="795"/>
                        </a:lnTo>
                        <a:lnTo>
                          <a:pt x="1323" y="0"/>
                        </a:lnTo>
                      </a:path>
                    </a:pathLst>
                  </a:custGeom>
                  <a:grpFill/>
                  <a:ln w="28575" cmpd="sng">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grpSp>
            <p:sp>
              <p:nvSpPr>
                <p:cNvPr id="3084" name="Oval 18"/>
                <p:cNvSpPr>
                  <a:spLocks noChangeArrowheads="1"/>
                </p:cNvSpPr>
                <p:nvPr/>
              </p:nvSpPr>
              <p:spPr bwMode="auto">
                <a:xfrm>
                  <a:off x="1226"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5" name="Oval 19"/>
                <p:cNvSpPr>
                  <a:spLocks noChangeArrowheads="1"/>
                </p:cNvSpPr>
                <p:nvPr/>
              </p:nvSpPr>
              <p:spPr bwMode="auto">
                <a:xfrm>
                  <a:off x="2820"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6" name="Oval 20"/>
                <p:cNvSpPr>
                  <a:spLocks noChangeArrowheads="1"/>
                </p:cNvSpPr>
                <p:nvPr/>
              </p:nvSpPr>
              <p:spPr bwMode="auto">
                <a:xfrm>
                  <a:off x="3997"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8" name="Text Box 22"/>
                <p:cNvSpPr txBox="1">
                  <a:spLocks noChangeArrowheads="1"/>
                </p:cNvSpPr>
                <p:nvPr/>
              </p:nvSpPr>
              <p:spPr bwMode="auto">
                <a:xfrm>
                  <a:off x="1176"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A</a:t>
                  </a:r>
                </a:p>
              </p:txBody>
            </p:sp>
            <p:sp>
              <p:nvSpPr>
                <p:cNvPr id="3089" name="Text Box 23"/>
                <p:cNvSpPr txBox="1">
                  <a:spLocks noChangeArrowheads="1"/>
                </p:cNvSpPr>
                <p:nvPr/>
              </p:nvSpPr>
              <p:spPr bwMode="auto">
                <a:xfrm>
                  <a:off x="2762"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B</a:t>
                  </a:r>
                </a:p>
              </p:txBody>
            </p:sp>
            <p:sp>
              <p:nvSpPr>
                <p:cNvPr id="3090" name="Text Box 24"/>
                <p:cNvSpPr txBox="1">
                  <a:spLocks noChangeArrowheads="1"/>
                </p:cNvSpPr>
                <p:nvPr/>
              </p:nvSpPr>
              <p:spPr bwMode="auto">
                <a:xfrm>
                  <a:off x="3939"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C</a:t>
                  </a:r>
                </a:p>
              </p:txBody>
            </p:sp>
            <p:sp>
              <p:nvSpPr>
                <p:cNvPr id="3091" name="Text Box 25"/>
                <p:cNvSpPr txBox="1">
                  <a:spLocks noChangeArrowheads="1"/>
                </p:cNvSpPr>
                <p:nvPr/>
              </p:nvSpPr>
              <p:spPr bwMode="auto">
                <a:xfrm>
                  <a:off x="1870" y="718"/>
                  <a:ext cx="467" cy="288"/>
                </a:xfrm>
                <a:prstGeom prst="rect">
                  <a:avLst/>
                </a:prstGeom>
                <a:grpFill/>
                <a:ln w="9525">
                  <a:noFill/>
                  <a:miter lim="800000"/>
                  <a:headEnd/>
                  <a:tailEnd/>
                </a:ln>
              </p:spPr>
              <p:txBody>
                <a:bodyPr>
                  <a:spAutoFit/>
                </a:bodyPr>
                <a:lstStyle/>
                <a:p>
                  <a:pPr fontAlgn="base">
                    <a:spcBef>
                      <a:spcPct val="50000"/>
                    </a:spcBef>
                    <a:spcAft>
                      <a:spcPct val="0"/>
                    </a:spcAft>
                    <a:defRPr/>
                  </a:pPr>
                  <a:r>
                    <a:rPr lang="es-ES" sz="2400">
                      <a:solidFill>
                        <a:srgbClr val="000000"/>
                      </a:solidFill>
                    </a:rPr>
                    <a:t>R</a:t>
                  </a:r>
                  <a:r>
                    <a:rPr lang="es-ES" sz="2400" baseline="-25000">
                      <a:solidFill>
                        <a:srgbClr val="000000"/>
                      </a:solidFill>
                    </a:rPr>
                    <a:t>1</a:t>
                  </a:r>
                  <a:endParaRPr lang="es-ES" sz="2400">
                    <a:solidFill>
                      <a:srgbClr val="000000"/>
                    </a:solidFill>
                  </a:endParaRPr>
                </a:p>
              </p:txBody>
            </p:sp>
            <p:sp>
              <p:nvSpPr>
                <p:cNvPr id="3092" name="Text Box 26"/>
                <p:cNvSpPr txBox="1">
                  <a:spLocks noChangeArrowheads="1"/>
                </p:cNvSpPr>
                <p:nvPr/>
              </p:nvSpPr>
              <p:spPr bwMode="auto">
                <a:xfrm>
                  <a:off x="3214" y="718"/>
                  <a:ext cx="467" cy="288"/>
                </a:xfrm>
                <a:prstGeom prst="rect">
                  <a:avLst/>
                </a:prstGeom>
                <a:grpFill/>
                <a:ln w="9525">
                  <a:noFill/>
                  <a:miter lim="800000"/>
                  <a:headEnd/>
                  <a:tailEnd/>
                </a:ln>
              </p:spPr>
              <p:txBody>
                <a:bodyPr>
                  <a:spAutoFit/>
                </a:bodyPr>
                <a:lstStyle/>
                <a:p>
                  <a:pPr fontAlgn="base">
                    <a:spcBef>
                      <a:spcPct val="50000"/>
                    </a:spcBef>
                    <a:spcAft>
                      <a:spcPct val="0"/>
                    </a:spcAft>
                    <a:defRPr/>
                  </a:pPr>
                  <a:r>
                    <a:rPr lang="es-ES" sz="2400">
                      <a:solidFill>
                        <a:srgbClr val="000000"/>
                      </a:solidFill>
                    </a:rPr>
                    <a:t>R</a:t>
                  </a:r>
                  <a:r>
                    <a:rPr lang="es-ES" sz="2400" baseline="-25000">
                      <a:solidFill>
                        <a:srgbClr val="000000"/>
                      </a:solidFill>
                    </a:rPr>
                    <a:t>2</a:t>
                  </a:r>
                  <a:endParaRPr lang="es-ES" sz="2400">
                    <a:solidFill>
                      <a:srgbClr val="000000"/>
                    </a:solidFill>
                  </a:endParaRPr>
                </a:p>
              </p:txBody>
            </p:sp>
          </p:grpSp>
          <p:sp>
            <p:nvSpPr>
              <p:cNvPr id="3082" name="Text Box 34"/>
              <p:cNvSpPr txBox="1">
                <a:spLocks noChangeArrowheads="1"/>
              </p:cNvSpPr>
              <p:nvPr/>
            </p:nvSpPr>
            <p:spPr bwMode="auto">
              <a:xfrm>
                <a:off x="1110" y="952"/>
                <a:ext cx="251" cy="327"/>
              </a:xfrm>
              <a:prstGeom prst="rect">
                <a:avLst/>
              </a:prstGeom>
              <a:grpFill/>
              <a:ln w="9525">
                <a:noFill/>
                <a:miter lim="800000"/>
                <a:headEnd/>
                <a:tailEnd/>
              </a:ln>
            </p:spPr>
            <p:txBody>
              <a:bodyPr>
                <a:spAutoFit/>
              </a:bodyPr>
              <a:lstStyle/>
              <a:p>
                <a:pPr fontAlgn="base">
                  <a:spcBef>
                    <a:spcPct val="50000"/>
                  </a:spcBef>
                  <a:spcAft>
                    <a:spcPct val="0"/>
                  </a:spcAft>
                  <a:defRPr/>
                </a:pPr>
                <a:r>
                  <a:rPr lang="es-ES" sz="2800" b="1">
                    <a:solidFill>
                      <a:srgbClr val="000000"/>
                    </a:solidFill>
                    <a:latin typeface="Times New Roman" pitchFamily="18" charset="0"/>
                    <a:cs typeface="Times New Roman" pitchFamily="18" charset="0"/>
                  </a:rPr>
                  <a:t>I</a:t>
                </a:r>
              </a:p>
            </p:txBody>
          </p:sp>
        </p:grpSp>
      </p:grpSp>
      <p:graphicFrame>
        <p:nvGraphicFramePr>
          <p:cNvPr id="37" name="Object 2"/>
          <p:cNvGraphicFramePr>
            <a:graphicFrameLocks noChangeAspect="1"/>
          </p:cNvGraphicFramePr>
          <p:nvPr/>
        </p:nvGraphicFramePr>
        <p:xfrm>
          <a:off x="1838325" y="4629150"/>
          <a:ext cx="5511800" cy="928688"/>
        </p:xfrm>
        <a:graphic>
          <a:graphicData uri="http://schemas.openxmlformats.org/presentationml/2006/ole">
            <p:oleObj spid="_x0000_s696322" name="Equation" r:id="rId3" imgW="2628720" imgH="444240" progId="Equation.DSMT4">
              <p:embed/>
            </p:oleObj>
          </a:graphicData>
        </a:graphic>
      </p:graphicFrame>
      <p:sp>
        <p:nvSpPr>
          <p:cNvPr id="38" name="37 CuadroTexto"/>
          <p:cNvSpPr txBox="1">
            <a:spLocks noChangeArrowheads="1"/>
          </p:cNvSpPr>
          <p:nvPr/>
        </p:nvSpPr>
        <p:spPr bwMode="auto">
          <a:xfrm>
            <a:off x="625475" y="2303463"/>
            <a:ext cx="7916863" cy="646112"/>
          </a:xfrm>
          <a:prstGeom prst="rect">
            <a:avLst/>
          </a:prstGeom>
          <a:noFill/>
          <a:ln w="9525">
            <a:noFill/>
            <a:miter lim="800000"/>
            <a:headEnd/>
            <a:tailEnd/>
          </a:ln>
        </p:spPr>
        <p:txBody>
          <a:bodyPr>
            <a:spAutoFit/>
          </a:bodyPr>
          <a:lstStyle/>
          <a:p>
            <a:pPr algn="just" fontAlgn="base">
              <a:spcBef>
                <a:spcPct val="0"/>
              </a:spcBef>
              <a:spcAft>
                <a:spcPct val="0"/>
              </a:spcAft>
              <a:tabLst>
                <a:tab pos="265113" algn="l"/>
              </a:tabLst>
            </a:pPr>
            <a:r>
              <a:rPr lang="es-ES_tradnl" b="1" dirty="0">
                <a:solidFill>
                  <a:srgbClr val="000000"/>
                </a:solidFill>
                <a:latin typeface="Calibri" pitchFamily="34" charset="0"/>
              </a:rPr>
              <a:t>La fuerza </a:t>
            </a:r>
            <a:r>
              <a:rPr lang="es-ES_tradnl" b="1" dirty="0" smtClean="0">
                <a:solidFill>
                  <a:srgbClr val="000000"/>
                </a:solidFill>
                <a:latin typeface="Calibri" pitchFamily="34" charset="0"/>
              </a:rPr>
              <a:t>electromotriz </a:t>
            </a:r>
            <a:r>
              <a:rPr lang="es-ES_tradnl" b="1" dirty="0">
                <a:solidFill>
                  <a:srgbClr val="000000"/>
                </a:solidFill>
                <a:latin typeface="Calibri" pitchFamily="34" charset="0"/>
              </a:rPr>
              <a:t>de una pila </a:t>
            </a:r>
            <a:r>
              <a:rPr lang="el-GR" b="1" i="1" dirty="0">
                <a:solidFill>
                  <a:srgbClr val="FF0000"/>
                </a:solidFill>
                <a:latin typeface="Calibri" pitchFamily="34" charset="0"/>
              </a:rPr>
              <a:t>ε</a:t>
            </a:r>
            <a:r>
              <a:rPr lang="es-ES_tradnl" b="1" dirty="0">
                <a:solidFill>
                  <a:srgbClr val="000000"/>
                </a:solidFill>
                <a:latin typeface="Calibri" pitchFamily="34" charset="0"/>
              </a:rPr>
              <a:t> es la energía </a:t>
            </a:r>
            <a:r>
              <a:rPr lang="es-ES_tradnl" b="1" i="1" dirty="0">
                <a:solidFill>
                  <a:srgbClr val="FF0000"/>
                </a:solidFill>
                <a:latin typeface="Calibri" pitchFamily="34" charset="0"/>
              </a:rPr>
              <a:t>W</a:t>
            </a:r>
            <a:r>
              <a:rPr lang="es-ES_tradnl" b="1" dirty="0">
                <a:solidFill>
                  <a:srgbClr val="000000"/>
                </a:solidFill>
                <a:latin typeface="Calibri" pitchFamily="34" charset="0"/>
              </a:rPr>
              <a:t> que </a:t>
            </a:r>
            <a:r>
              <a:rPr lang="es-ES_tradnl" b="1" dirty="0">
                <a:solidFill>
                  <a:srgbClr val="FF0000"/>
                </a:solidFill>
                <a:latin typeface="Calibri" pitchFamily="34" charset="0"/>
              </a:rPr>
              <a:t>suministra</a:t>
            </a:r>
            <a:r>
              <a:rPr lang="es-ES_tradnl" b="1" dirty="0">
                <a:solidFill>
                  <a:srgbClr val="000000"/>
                </a:solidFill>
                <a:latin typeface="Calibri" pitchFamily="34" charset="0"/>
              </a:rPr>
              <a:t> por unidad de carga </a:t>
            </a:r>
            <a:r>
              <a:rPr lang="es-ES_tradnl" b="1" i="1" dirty="0">
                <a:solidFill>
                  <a:srgbClr val="FF0000"/>
                </a:solidFill>
                <a:latin typeface="Calibri" pitchFamily="34" charset="0"/>
              </a:rPr>
              <a:t>q</a:t>
            </a:r>
            <a:r>
              <a:rPr lang="es-ES_tradnl" dirty="0">
                <a:solidFill>
                  <a:srgbClr val="000000"/>
                </a:solidFill>
                <a:latin typeface="Calibri" pitchFamily="34" charset="0"/>
              </a:rPr>
              <a:t>: </a:t>
            </a:r>
          </a:p>
        </p:txBody>
      </p:sp>
      <p:graphicFrame>
        <p:nvGraphicFramePr>
          <p:cNvPr id="39" name="Object 3"/>
          <p:cNvGraphicFramePr>
            <a:graphicFrameLocks noChangeAspect="1"/>
          </p:cNvGraphicFramePr>
          <p:nvPr/>
        </p:nvGraphicFramePr>
        <p:xfrm>
          <a:off x="3902075" y="2873375"/>
          <a:ext cx="1397000" cy="782638"/>
        </p:xfrm>
        <a:graphic>
          <a:graphicData uri="http://schemas.openxmlformats.org/presentationml/2006/ole">
            <p:oleObj spid="_x0000_s696323" name="Ecuación" r:id="rId4" imgW="749160" imgH="419040" progId="Equation.3">
              <p:embed/>
            </p:oleObj>
          </a:graphicData>
        </a:graphic>
      </p:graphicFrame>
      <p:sp>
        <p:nvSpPr>
          <p:cNvPr id="41" name="40 CuadroTexto"/>
          <p:cNvSpPr txBox="1">
            <a:spLocks noChangeArrowheads="1"/>
          </p:cNvSpPr>
          <p:nvPr/>
        </p:nvSpPr>
        <p:spPr bwMode="auto">
          <a:xfrm>
            <a:off x="650875" y="4068763"/>
            <a:ext cx="8066088" cy="369887"/>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
                <a:solidFill>
                  <a:srgbClr val="000000"/>
                </a:solidFill>
                <a:latin typeface="Calibri" pitchFamily="34" charset="0"/>
              </a:rPr>
              <a:t>Por otra parte, en este ejemplo, según el principio de conservación de la energía es:</a:t>
            </a:r>
            <a:endParaRPr lang="es-ES_tradnl">
              <a:solidFill>
                <a:srgbClr val="FFFFFF"/>
              </a:solidFill>
            </a:endParaRPr>
          </a:p>
        </p:txBody>
      </p:sp>
      <p:graphicFrame>
        <p:nvGraphicFramePr>
          <p:cNvPr id="42" name="Object 4"/>
          <p:cNvGraphicFramePr>
            <a:graphicFrameLocks noChangeAspect="1"/>
          </p:cNvGraphicFramePr>
          <p:nvPr/>
        </p:nvGraphicFramePr>
        <p:xfrm>
          <a:off x="2995613" y="5815013"/>
          <a:ext cx="3167062" cy="479425"/>
        </p:xfrm>
        <a:graphic>
          <a:graphicData uri="http://schemas.openxmlformats.org/presentationml/2006/ole">
            <p:oleObj spid="_x0000_s696324" name="Ecuación" r:id="rId5" imgW="1511280" imgH="228600" progId="Equation.3">
              <p:embed/>
            </p:oleObj>
          </a:graphicData>
        </a:graphic>
      </p:graphicFrame>
      <p:sp>
        <p:nvSpPr>
          <p:cNvPr id="43" name="42 CuadroTexto"/>
          <p:cNvSpPr txBox="1">
            <a:spLocks noChangeArrowheads="1"/>
          </p:cNvSpPr>
          <p:nvPr/>
        </p:nvSpPr>
        <p:spPr bwMode="auto">
          <a:xfrm>
            <a:off x="385763" y="5792788"/>
            <a:ext cx="1587500" cy="369887"/>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
                <a:solidFill>
                  <a:srgbClr val="000000"/>
                </a:solidFill>
                <a:latin typeface="Calibri" pitchFamily="34" charset="0"/>
              </a:rPr>
              <a:t>	Por lo que:</a:t>
            </a:r>
            <a:endParaRPr lang="es-ES_tradnl">
              <a:solidFill>
                <a:srgbClr val="FFFFFF"/>
              </a:solidFill>
            </a:endParaRPr>
          </a:p>
        </p:txBody>
      </p:sp>
      <p:sp>
        <p:nvSpPr>
          <p:cNvPr id="32" name="31 CuadroTexto"/>
          <p:cNvSpPr txBox="1">
            <a:spLocks noChangeArrowheads="1"/>
          </p:cNvSpPr>
          <p:nvPr/>
        </p:nvSpPr>
        <p:spPr bwMode="auto">
          <a:xfrm>
            <a:off x="625475" y="3736975"/>
            <a:ext cx="7916863" cy="369888"/>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_tradnl">
                <a:solidFill>
                  <a:srgbClr val="000000"/>
                </a:solidFill>
                <a:latin typeface="Calibri" pitchFamily="34" charset="0"/>
              </a:rPr>
              <a:t>y su unidad también es el </a:t>
            </a:r>
            <a:r>
              <a:rPr lang="es-ES_tradnl" b="1">
                <a:solidFill>
                  <a:srgbClr val="000000"/>
                </a:solidFill>
                <a:latin typeface="Calibri" pitchFamily="34" charset="0"/>
              </a:rPr>
              <a:t>julio/culombio</a:t>
            </a:r>
            <a:r>
              <a:rPr lang="es-ES_tradnl">
                <a:solidFill>
                  <a:srgbClr val="000000"/>
                </a:solidFill>
                <a:latin typeface="Calibri" pitchFamily="34" charset="0"/>
              </a:rPr>
              <a:t> = </a:t>
            </a:r>
            <a:r>
              <a:rPr lang="es-ES_tradnl" b="1">
                <a:solidFill>
                  <a:srgbClr val="00B050"/>
                </a:solidFill>
                <a:latin typeface="Calibri" pitchFamily="34" charset="0"/>
              </a:rPr>
              <a:t>VOLTIO</a:t>
            </a:r>
            <a:r>
              <a:rPr lang="es-ES_tradnl">
                <a:solidFill>
                  <a:srgbClr val="0000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3" grpId="0"/>
      <p:bldP spid="32"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3" name="32 Rectángulo"/>
          <p:cNvSpPr/>
          <p:nvPr/>
        </p:nvSpPr>
        <p:spPr>
          <a:xfrm>
            <a:off x="1035050" y="0"/>
            <a:ext cx="648493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7174" name="Text Box 4"/>
          <p:cNvSpPr txBox="1">
            <a:spLocks noChangeArrowheads="1"/>
          </p:cNvSpPr>
          <p:nvPr/>
        </p:nvSpPr>
        <p:spPr bwMode="auto">
          <a:xfrm>
            <a:off x="3641725" y="203200"/>
            <a:ext cx="18542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EJEMPLO:</a:t>
            </a:r>
          </a:p>
        </p:txBody>
      </p:sp>
      <p:grpSp>
        <p:nvGrpSpPr>
          <p:cNvPr id="2" name="34 Grupo"/>
          <p:cNvGrpSpPr>
            <a:grpSpLocks/>
          </p:cNvGrpSpPr>
          <p:nvPr/>
        </p:nvGrpSpPr>
        <p:grpSpPr bwMode="auto">
          <a:xfrm>
            <a:off x="1841500" y="830263"/>
            <a:ext cx="5353050" cy="2527300"/>
            <a:chOff x="1841500" y="986589"/>
            <a:chExt cx="5353050" cy="2526632"/>
          </a:xfrm>
        </p:grpSpPr>
        <p:sp>
          <p:nvSpPr>
            <p:cNvPr id="32" name="31 Rectángulo"/>
            <p:cNvSpPr/>
            <p:nvPr/>
          </p:nvSpPr>
          <p:spPr>
            <a:xfrm>
              <a:off x="1841500" y="986589"/>
              <a:ext cx="5353050" cy="2526632"/>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nvGrpSpPr>
            <p:cNvPr id="3" name="Group 30"/>
            <p:cNvGrpSpPr>
              <a:grpSpLocks/>
            </p:cNvGrpSpPr>
            <p:nvPr/>
          </p:nvGrpSpPr>
          <p:grpSpPr bwMode="auto">
            <a:xfrm>
              <a:off x="1895475" y="1033463"/>
              <a:ext cx="5194300" cy="2457450"/>
              <a:chOff x="1194" y="468"/>
              <a:chExt cx="3272" cy="1548"/>
            </a:xfrm>
          </p:grpSpPr>
          <p:grpSp>
            <p:nvGrpSpPr>
              <p:cNvPr id="4" name="Group 28"/>
              <p:cNvGrpSpPr>
                <a:grpSpLocks/>
              </p:cNvGrpSpPr>
              <p:nvPr/>
            </p:nvGrpSpPr>
            <p:grpSpPr bwMode="auto">
              <a:xfrm>
                <a:off x="1194" y="468"/>
                <a:ext cx="3272" cy="1548"/>
                <a:chOff x="1194" y="468"/>
                <a:chExt cx="3272" cy="1548"/>
              </a:xfrm>
            </p:grpSpPr>
            <p:grpSp>
              <p:nvGrpSpPr>
                <p:cNvPr id="5" name="Group 8"/>
                <p:cNvGrpSpPr>
                  <a:grpSpLocks/>
                </p:cNvGrpSpPr>
                <p:nvPr/>
              </p:nvGrpSpPr>
              <p:grpSpPr bwMode="auto">
                <a:xfrm>
                  <a:off x="1512" y="811"/>
                  <a:ext cx="2783" cy="1062"/>
                  <a:chOff x="1152" y="1278"/>
                  <a:chExt cx="2783" cy="1062"/>
                </a:xfrm>
              </p:grpSpPr>
              <p:sp>
                <p:nvSpPr>
                  <p:cNvPr id="7199" name="Freeform 9"/>
                  <p:cNvSpPr>
                    <a:spLocks/>
                  </p:cNvSpPr>
                  <p:nvPr/>
                </p:nvSpPr>
                <p:spPr bwMode="auto">
                  <a:xfrm>
                    <a:off x="1275" y="1279"/>
                    <a:ext cx="1262" cy="127"/>
                  </a:xfrm>
                  <a:custGeom>
                    <a:avLst/>
                    <a:gdLst>
                      <a:gd name="T0" fmla="*/ 0 w 468"/>
                      <a:gd name="T1" fmla="*/ 2147483647 h 47"/>
                      <a:gd name="T2" fmla="*/ 2147483647 w 468"/>
                      <a:gd name="T3" fmla="*/ 2147483647 h 47"/>
                      <a:gd name="T4" fmla="*/ 2147483647 w 468"/>
                      <a:gd name="T5" fmla="*/ 0 h 47"/>
                      <a:gd name="T6" fmla="*/ 2147483647 w 468"/>
                      <a:gd name="T7" fmla="*/ 2147483647 h 47"/>
                      <a:gd name="T8" fmla="*/ 2147483647 w 468"/>
                      <a:gd name="T9" fmla="*/ 0 h 47"/>
                      <a:gd name="T10" fmla="*/ 2147483647 w 468"/>
                      <a:gd name="T11" fmla="*/ 2147483647 h 47"/>
                      <a:gd name="T12" fmla="*/ 2147483647 w 468"/>
                      <a:gd name="T13" fmla="*/ 0 h 47"/>
                      <a:gd name="T14" fmla="*/ 2147483647 w 468"/>
                      <a:gd name="T15" fmla="*/ 2147483647 h 47"/>
                      <a:gd name="T16" fmla="*/ 2147483647 w 468"/>
                      <a:gd name="T17" fmla="*/ 0 h 47"/>
                      <a:gd name="T18" fmla="*/ 2147483647 w 468"/>
                      <a:gd name="T19" fmla="*/ 2147483647 h 47"/>
                      <a:gd name="T20" fmla="*/ 2147483647 w 468"/>
                      <a:gd name="T21" fmla="*/ 0 h 47"/>
                      <a:gd name="T22" fmla="*/ 2147483647 w 468"/>
                      <a:gd name="T23" fmla="*/ 2147483647 h 47"/>
                      <a:gd name="T24" fmla="*/ 2147483647 w 468"/>
                      <a:gd name="T25" fmla="*/ 0 h 47"/>
                      <a:gd name="T26" fmla="*/ 2147483647 w 468"/>
                      <a:gd name="T27" fmla="*/ 2147483647 h 47"/>
                      <a:gd name="T28" fmla="*/ 2147483647 w 468"/>
                      <a:gd name="T29" fmla="*/ 0 h 47"/>
                      <a:gd name="T30" fmla="*/ 2147483647 w 468"/>
                      <a:gd name="T31" fmla="*/ 2147483647 h 47"/>
                      <a:gd name="T32" fmla="*/ 2147483647 w 468"/>
                      <a:gd name="T33" fmla="*/ 0 h 47"/>
                      <a:gd name="T34" fmla="*/ 2147483647 w 468"/>
                      <a:gd name="T35" fmla="*/ 2147483647 h 47"/>
                      <a:gd name="T36" fmla="*/ 2147483647 w 468"/>
                      <a:gd name="T37" fmla="*/ 214748364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8"/>
                      <a:gd name="T58" fmla="*/ 0 h 47"/>
                      <a:gd name="T59" fmla="*/ 468 w 46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8" h="47">
                        <a:moveTo>
                          <a:pt x="0" y="23"/>
                        </a:moveTo>
                        <a:lnTo>
                          <a:pt x="54" y="23"/>
                        </a:lnTo>
                        <a:lnTo>
                          <a:pt x="78" y="0"/>
                        </a:lnTo>
                        <a:lnTo>
                          <a:pt x="102" y="47"/>
                        </a:lnTo>
                        <a:lnTo>
                          <a:pt x="126" y="0"/>
                        </a:lnTo>
                        <a:lnTo>
                          <a:pt x="150" y="47"/>
                        </a:lnTo>
                        <a:lnTo>
                          <a:pt x="174" y="0"/>
                        </a:lnTo>
                        <a:lnTo>
                          <a:pt x="198" y="47"/>
                        </a:lnTo>
                        <a:lnTo>
                          <a:pt x="222" y="0"/>
                        </a:lnTo>
                        <a:lnTo>
                          <a:pt x="246" y="47"/>
                        </a:lnTo>
                        <a:lnTo>
                          <a:pt x="270" y="0"/>
                        </a:lnTo>
                        <a:lnTo>
                          <a:pt x="300" y="47"/>
                        </a:lnTo>
                        <a:lnTo>
                          <a:pt x="324" y="0"/>
                        </a:lnTo>
                        <a:lnTo>
                          <a:pt x="348" y="47"/>
                        </a:lnTo>
                        <a:lnTo>
                          <a:pt x="372" y="0"/>
                        </a:lnTo>
                        <a:lnTo>
                          <a:pt x="396" y="47"/>
                        </a:lnTo>
                        <a:lnTo>
                          <a:pt x="420" y="0"/>
                        </a:lnTo>
                        <a:lnTo>
                          <a:pt x="444" y="23"/>
                        </a:lnTo>
                        <a:lnTo>
                          <a:pt x="468" y="23"/>
                        </a:lnTo>
                      </a:path>
                    </a:pathLst>
                  </a:cu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Group 10"/>
                  <p:cNvGrpSpPr>
                    <a:grpSpLocks/>
                  </p:cNvGrpSpPr>
                  <p:nvPr/>
                </p:nvGrpSpPr>
                <p:grpSpPr bwMode="auto">
                  <a:xfrm>
                    <a:off x="2517" y="1938"/>
                    <a:ext cx="127" cy="402"/>
                    <a:chOff x="1623" y="1627"/>
                    <a:chExt cx="77" cy="244"/>
                  </a:xfrm>
                </p:grpSpPr>
                <p:sp>
                  <p:nvSpPr>
                    <p:cNvPr id="7205" name="Line 11"/>
                    <p:cNvSpPr>
                      <a:spLocks noChangeShapeType="1"/>
                    </p:cNvSpPr>
                    <p:nvPr/>
                  </p:nvSpPr>
                  <p:spPr bwMode="auto">
                    <a:xfrm>
                      <a:off x="1623" y="1627"/>
                      <a:ext cx="2" cy="244"/>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6" name="Rectangle 12"/>
                    <p:cNvSpPr>
                      <a:spLocks noChangeArrowheads="1"/>
                    </p:cNvSpPr>
                    <p:nvPr/>
                  </p:nvSpPr>
                  <p:spPr bwMode="auto">
                    <a:xfrm>
                      <a:off x="1669" y="1689"/>
                      <a:ext cx="31" cy="120"/>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grpSp>
              <p:sp>
                <p:nvSpPr>
                  <p:cNvPr id="7201" name="Freeform 13"/>
                  <p:cNvSpPr>
                    <a:spLocks/>
                  </p:cNvSpPr>
                  <p:nvPr/>
                </p:nvSpPr>
                <p:spPr bwMode="auto">
                  <a:xfrm>
                    <a:off x="2997" y="1278"/>
                    <a:ext cx="938" cy="123"/>
                  </a:xfrm>
                  <a:custGeom>
                    <a:avLst/>
                    <a:gdLst>
                      <a:gd name="T0" fmla="*/ 0 w 366"/>
                      <a:gd name="T1" fmla="*/ 2147483647 h 48"/>
                      <a:gd name="T2" fmla="*/ 2147483647 w 366"/>
                      <a:gd name="T3" fmla="*/ 0 h 48"/>
                      <a:gd name="T4" fmla="*/ 2147483647 w 366"/>
                      <a:gd name="T5" fmla="*/ 2147483647 h 48"/>
                      <a:gd name="T6" fmla="*/ 2147483647 w 366"/>
                      <a:gd name="T7" fmla="*/ 0 h 48"/>
                      <a:gd name="T8" fmla="*/ 2147483647 w 366"/>
                      <a:gd name="T9" fmla="*/ 2147483647 h 48"/>
                      <a:gd name="T10" fmla="*/ 2147483647 w 366"/>
                      <a:gd name="T11" fmla="*/ 0 h 48"/>
                      <a:gd name="T12" fmla="*/ 2147483647 w 366"/>
                      <a:gd name="T13" fmla="*/ 2147483647 h 48"/>
                      <a:gd name="T14" fmla="*/ 2147483647 w 366"/>
                      <a:gd name="T15" fmla="*/ 0 h 48"/>
                      <a:gd name="T16" fmla="*/ 2147483647 w 366"/>
                      <a:gd name="T17" fmla="*/ 2147483647 h 48"/>
                      <a:gd name="T18" fmla="*/ 2147483647 w 366"/>
                      <a:gd name="T19" fmla="*/ 2147483647 h 48"/>
                      <a:gd name="T20" fmla="*/ 2147483647 w 36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48"/>
                      <a:gd name="T35" fmla="*/ 366 w 36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48">
                        <a:moveTo>
                          <a:pt x="0" y="24"/>
                        </a:moveTo>
                        <a:lnTo>
                          <a:pt x="24" y="0"/>
                        </a:lnTo>
                        <a:lnTo>
                          <a:pt x="48" y="48"/>
                        </a:lnTo>
                        <a:lnTo>
                          <a:pt x="72" y="0"/>
                        </a:lnTo>
                        <a:lnTo>
                          <a:pt x="102" y="48"/>
                        </a:lnTo>
                        <a:lnTo>
                          <a:pt x="126" y="0"/>
                        </a:lnTo>
                        <a:lnTo>
                          <a:pt x="150" y="48"/>
                        </a:lnTo>
                        <a:lnTo>
                          <a:pt x="174" y="0"/>
                        </a:lnTo>
                        <a:lnTo>
                          <a:pt x="198" y="48"/>
                        </a:lnTo>
                        <a:lnTo>
                          <a:pt x="222" y="24"/>
                        </a:lnTo>
                        <a:lnTo>
                          <a:pt x="366" y="24"/>
                        </a:lnTo>
                      </a:path>
                    </a:pathLst>
                  </a:cu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2" name="Freeform 14"/>
                  <p:cNvSpPr>
                    <a:spLocks/>
                  </p:cNvSpPr>
                  <p:nvPr/>
                </p:nvSpPr>
                <p:spPr bwMode="auto">
                  <a:xfrm>
                    <a:off x="1152" y="1342"/>
                    <a:ext cx="1361" cy="787"/>
                  </a:xfrm>
                  <a:custGeom>
                    <a:avLst/>
                    <a:gdLst>
                      <a:gd name="T0" fmla="*/ 2 w 1686"/>
                      <a:gd name="T1" fmla="*/ 0 h 777"/>
                      <a:gd name="T2" fmla="*/ 0 w 1686"/>
                      <a:gd name="T3" fmla="*/ 0 h 777"/>
                      <a:gd name="T4" fmla="*/ 0 w 1686"/>
                      <a:gd name="T5" fmla="*/ 1070 h 777"/>
                      <a:gd name="T6" fmla="*/ 8 w 1686"/>
                      <a:gd name="T7" fmla="*/ 1070 h 777"/>
                      <a:gd name="T8" fmla="*/ 0 60000 65536"/>
                      <a:gd name="T9" fmla="*/ 0 60000 65536"/>
                      <a:gd name="T10" fmla="*/ 0 60000 65536"/>
                      <a:gd name="T11" fmla="*/ 0 60000 65536"/>
                      <a:gd name="T12" fmla="*/ 0 w 1686"/>
                      <a:gd name="T13" fmla="*/ 0 h 777"/>
                      <a:gd name="T14" fmla="*/ 1686 w 1686"/>
                      <a:gd name="T15" fmla="*/ 777 h 777"/>
                    </a:gdLst>
                    <a:ahLst/>
                    <a:cxnLst>
                      <a:cxn ang="T8">
                        <a:pos x="T0" y="T1"/>
                      </a:cxn>
                      <a:cxn ang="T9">
                        <a:pos x="T2" y="T3"/>
                      </a:cxn>
                      <a:cxn ang="T10">
                        <a:pos x="T4" y="T5"/>
                      </a:cxn>
                      <a:cxn ang="T11">
                        <a:pos x="T6" y="T7"/>
                      </a:cxn>
                    </a:cxnLst>
                    <a:rect l="T12" t="T13" r="T14" b="T15"/>
                    <a:pathLst>
                      <a:path w="1686" h="777">
                        <a:moveTo>
                          <a:pt x="175" y="0"/>
                        </a:moveTo>
                        <a:lnTo>
                          <a:pt x="0" y="0"/>
                        </a:lnTo>
                        <a:lnTo>
                          <a:pt x="0" y="777"/>
                        </a:lnTo>
                        <a:lnTo>
                          <a:pt x="1686" y="77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3" name="Line 15"/>
                  <p:cNvSpPr>
                    <a:spLocks noChangeShapeType="1"/>
                  </p:cNvSpPr>
                  <p:nvPr/>
                </p:nvSpPr>
                <p:spPr bwMode="auto">
                  <a:xfrm>
                    <a:off x="2516" y="1341"/>
                    <a:ext cx="48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4" name="Freeform 16"/>
                  <p:cNvSpPr>
                    <a:spLocks/>
                  </p:cNvSpPr>
                  <p:nvPr/>
                </p:nvSpPr>
                <p:spPr bwMode="auto">
                  <a:xfrm>
                    <a:off x="2634" y="1341"/>
                    <a:ext cx="1299" cy="789"/>
                  </a:xfrm>
                  <a:custGeom>
                    <a:avLst/>
                    <a:gdLst>
                      <a:gd name="T0" fmla="*/ 0 w 1323"/>
                      <a:gd name="T1" fmla="*/ 658 h 795"/>
                      <a:gd name="T2" fmla="*/ 837 w 1323"/>
                      <a:gd name="T3" fmla="*/ 658 h 795"/>
                      <a:gd name="T4" fmla="*/ 837 w 1323"/>
                      <a:gd name="T5" fmla="*/ 0 h 795"/>
                      <a:gd name="T6" fmla="*/ 0 60000 65536"/>
                      <a:gd name="T7" fmla="*/ 0 60000 65536"/>
                      <a:gd name="T8" fmla="*/ 0 60000 65536"/>
                      <a:gd name="T9" fmla="*/ 0 w 1323"/>
                      <a:gd name="T10" fmla="*/ 0 h 795"/>
                      <a:gd name="T11" fmla="*/ 1323 w 1323"/>
                      <a:gd name="T12" fmla="*/ 795 h 795"/>
                    </a:gdLst>
                    <a:ahLst/>
                    <a:cxnLst>
                      <a:cxn ang="T6">
                        <a:pos x="T0" y="T1"/>
                      </a:cxn>
                      <a:cxn ang="T7">
                        <a:pos x="T2" y="T3"/>
                      </a:cxn>
                      <a:cxn ang="T8">
                        <a:pos x="T4" y="T5"/>
                      </a:cxn>
                    </a:cxnLst>
                    <a:rect l="T9" t="T10" r="T11" b="T12"/>
                    <a:pathLst>
                      <a:path w="1323" h="795">
                        <a:moveTo>
                          <a:pt x="0" y="795"/>
                        </a:moveTo>
                        <a:lnTo>
                          <a:pt x="1323" y="795"/>
                        </a:lnTo>
                        <a:lnTo>
                          <a:pt x="1323" y="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7189" name="Oval 17"/>
                <p:cNvSpPr>
                  <a:spLocks noChangeArrowheads="1"/>
                </p:cNvSpPr>
                <p:nvPr/>
              </p:nvSpPr>
              <p:spPr bwMode="auto">
                <a:xfrm>
                  <a:off x="1469"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0" name="Oval 18"/>
                <p:cNvSpPr>
                  <a:spLocks noChangeArrowheads="1"/>
                </p:cNvSpPr>
                <p:nvPr/>
              </p:nvSpPr>
              <p:spPr bwMode="auto">
                <a:xfrm>
                  <a:off x="3063"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1" name="Oval 19"/>
                <p:cNvSpPr>
                  <a:spLocks noChangeArrowheads="1"/>
                </p:cNvSpPr>
                <p:nvPr/>
              </p:nvSpPr>
              <p:spPr bwMode="auto">
                <a:xfrm>
                  <a:off x="4240"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2" name="Text Box 20"/>
                <p:cNvSpPr txBox="1">
                  <a:spLocks noChangeArrowheads="1"/>
                </p:cNvSpPr>
                <p:nvPr/>
              </p:nvSpPr>
              <p:spPr bwMode="auto">
                <a:xfrm>
                  <a:off x="3005" y="1612"/>
                  <a:ext cx="960" cy="404"/>
                </a:xfrm>
                <a:prstGeom prst="rect">
                  <a:avLst/>
                </a:prstGeom>
                <a:noFill/>
                <a:ln w="9525">
                  <a:noFill/>
                  <a:miter lim="800000"/>
                  <a:headEnd/>
                  <a:tailEnd/>
                </a:ln>
              </p:spPr>
              <p:txBody>
                <a:bodyPr>
                  <a:spAutoFit/>
                </a:bodyPr>
                <a:lstStyle/>
                <a:p>
                  <a:pPr fontAlgn="base">
                    <a:spcBef>
                      <a:spcPct val="50000"/>
                    </a:spcBef>
                    <a:spcAft>
                      <a:spcPct val="0"/>
                    </a:spcAft>
                  </a:pPr>
                  <a:r>
                    <a:rPr lang="el-GR" sz="3600">
                      <a:solidFill>
                        <a:srgbClr val="000000"/>
                      </a:solidFill>
                      <a:latin typeface="Times New Roman" pitchFamily="18" charset="0"/>
                      <a:cs typeface="Times New Roman" pitchFamily="18" charset="0"/>
                    </a:rPr>
                    <a:t>ε</a:t>
                  </a:r>
                  <a:r>
                    <a:rPr lang="es-ES" sz="3600">
                      <a:solidFill>
                        <a:srgbClr val="000000"/>
                      </a:solidFill>
                      <a:latin typeface="Times New Roman" pitchFamily="18" charset="0"/>
                      <a:cs typeface="Times New Roman" pitchFamily="18" charset="0"/>
                    </a:rPr>
                    <a:t> = </a:t>
                  </a:r>
                  <a:r>
                    <a:rPr lang="es-ES" sz="2400">
                      <a:solidFill>
                        <a:srgbClr val="000000"/>
                      </a:solidFill>
                    </a:rPr>
                    <a:t>12 V</a:t>
                  </a:r>
                  <a:endParaRPr lang="el-GR" sz="2400">
                    <a:solidFill>
                      <a:srgbClr val="000000"/>
                    </a:solidFill>
                  </a:endParaRPr>
                </a:p>
              </p:txBody>
            </p:sp>
            <p:sp>
              <p:nvSpPr>
                <p:cNvPr id="7193" name="Text Box 21"/>
                <p:cNvSpPr txBox="1">
                  <a:spLocks noChangeArrowheads="1"/>
                </p:cNvSpPr>
                <p:nvPr/>
              </p:nvSpPr>
              <p:spPr bwMode="auto">
                <a:xfrm>
                  <a:off x="1419"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a:t>
                  </a:r>
                </a:p>
              </p:txBody>
            </p:sp>
            <p:sp>
              <p:nvSpPr>
                <p:cNvPr id="7194" name="Text Box 22"/>
                <p:cNvSpPr txBox="1">
                  <a:spLocks noChangeArrowheads="1"/>
                </p:cNvSpPr>
                <p:nvPr/>
              </p:nvSpPr>
              <p:spPr bwMode="auto">
                <a:xfrm>
                  <a:off x="3005"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B</a:t>
                  </a:r>
                </a:p>
              </p:txBody>
            </p:sp>
            <p:sp>
              <p:nvSpPr>
                <p:cNvPr id="7195" name="Text Box 23"/>
                <p:cNvSpPr txBox="1">
                  <a:spLocks noChangeArrowheads="1"/>
                </p:cNvSpPr>
                <p:nvPr/>
              </p:nvSpPr>
              <p:spPr bwMode="auto">
                <a:xfrm>
                  <a:off x="4182"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C</a:t>
                  </a:r>
                </a:p>
              </p:txBody>
            </p:sp>
            <p:sp>
              <p:nvSpPr>
                <p:cNvPr id="7196" name="Text Box 24"/>
                <p:cNvSpPr txBox="1">
                  <a:spLocks noChangeArrowheads="1"/>
                </p:cNvSpPr>
                <p:nvPr/>
              </p:nvSpPr>
              <p:spPr bwMode="auto">
                <a:xfrm>
                  <a:off x="1812" y="468"/>
                  <a:ext cx="96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R</a:t>
                  </a:r>
                  <a:r>
                    <a:rPr lang="es-ES" sz="2400" baseline="-25000">
                      <a:solidFill>
                        <a:srgbClr val="000000"/>
                      </a:solidFill>
                    </a:rPr>
                    <a:t>1</a:t>
                  </a:r>
                  <a:r>
                    <a:rPr lang="es-ES" sz="2400">
                      <a:solidFill>
                        <a:srgbClr val="000000"/>
                      </a:solidFill>
                    </a:rPr>
                    <a:t> = 80 </a:t>
                  </a:r>
                  <a:r>
                    <a:rPr lang="el-GR" sz="2400">
                      <a:solidFill>
                        <a:srgbClr val="000000"/>
                      </a:solidFill>
                      <a:latin typeface="Times New Roman" pitchFamily="18" charset="0"/>
                      <a:cs typeface="Times New Roman" pitchFamily="18" charset="0"/>
                    </a:rPr>
                    <a:t>Ω</a:t>
                  </a:r>
                </a:p>
              </p:txBody>
            </p:sp>
            <p:sp>
              <p:nvSpPr>
                <p:cNvPr id="7197" name="Text Box 26"/>
                <p:cNvSpPr txBox="1">
                  <a:spLocks noChangeArrowheads="1"/>
                </p:cNvSpPr>
                <p:nvPr/>
              </p:nvSpPr>
              <p:spPr bwMode="auto">
                <a:xfrm>
                  <a:off x="1194" y="1119"/>
                  <a:ext cx="251" cy="327"/>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latin typeface="Times New Roman" pitchFamily="18" charset="0"/>
                      <a:cs typeface="Times New Roman" pitchFamily="18" charset="0"/>
                    </a:rPr>
                    <a:t>I</a:t>
                  </a:r>
                </a:p>
              </p:txBody>
            </p:sp>
            <p:sp>
              <p:nvSpPr>
                <p:cNvPr id="7198" name="Text Box 27"/>
                <p:cNvSpPr txBox="1">
                  <a:spLocks noChangeArrowheads="1"/>
                </p:cNvSpPr>
                <p:nvPr/>
              </p:nvSpPr>
              <p:spPr bwMode="auto">
                <a:xfrm>
                  <a:off x="3231" y="468"/>
                  <a:ext cx="96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R</a:t>
                  </a:r>
                  <a:r>
                    <a:rPr lang="es-ES" sz="2400" baseline="-25000">
                      <a:solidFill>
                        <a:srgbClr val="000000"/>
                      </a:solidFill>
                    </a:rPr>
                    <a:t>2</a:t>
                  </a:r>
                  <a:r>
                    <a:rPr lang="es-ES" sz="2400">
                      <a:solidFill>
                        <a:srgbClr val="000000"/>
                      </a:solidFill>
                    </a:rPr>
                    <a:t> = 20 </a:t>
                  </a:r>
                  <a:r>
                    <a:rPr lang="el-GR" sz="2400">
                      <a:solidFill>
                        <a:srgbClr val="000000"/>
                      </a:solidFill>
                      <a:latin typeface="Times New Roman" pitchFamily="18" charset="0"/>
                      <a:cs typeface="Times New Roman" pitchFamily="18" charset="0"/>
                    </a:rPr>
                    <a:t>Ω</a:t>
                  </a:r>
                </a:p>
              </p:txBody>
            </p:sp>
          </p:grpSp>
          <p:sp>
            <p:nvSpPr>
              <p:cNvPr id="7187" name="Freeform 29"/>
              <p:cNvSpPr>
                <a:spLocks/>
              </p:cNvSpPr>
              <p:nvPr/>
            </p:nvSpPr>
            <p:spPr bwMode="auto">
              <a:xfrm rot="-5400000">
                <a:off x="1442" y="1237"/>
                <a:ext cx="137" cy="127"/>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chemeClr val="tx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grpSp>
      <p:graphicFrame>
        <p:nvGraphicFramePr>
          <p:cNvPr id="7170" name="Object 31"/>
          <p:cNvGraphicFramePr>
            <a:graphicFrameLocks noChangeAspect="1"/>
          </p:cNvGraphicFramePr>
          <p:nvPr/>
        </p:nvGraphicFramePr>
        <p:xfrm>
          <a:off x="2224088" y="4095750"/>
          <a:ext cx="4670425" cy="2014538"/>
        </p:xfrm>
        <a:graphic>
          <a:graphicData uri="http://schemas.openxmlformats.org/presentationml/2006/ole">
            <p:oleObj spid="_x0000_s697346" name="Ecuación" r:id="rId3" imgW="2590560" imgH="1117440" progId="Equation.3">
              <p:embed/>
            </p:oleObj>
          </a:graphicData>
        </a:graphic>
      </p:graphicFrame>
      <p:graphicFrame>
        <p:nvGraphicFramePr>
          <p:cNvPr id="7171" name="Object 33"/>
          <p:cNvGraphicFramePr>
            <a:graphicFrameLocks noChangeAspect="1"/>
          </p:cNvGraphicFramePr>
          <p:nvPr/>
        </p:nvGraphicFramePr>
        <p:xfrm>
          <a:off x="2497138" y="3624263"/>
          <a:ext cx="4079875" cy="428625"/>
        </p:xfrm>
        <a:graphic>
          <a:graphicData uri="http://schemas.openxmlformats.org/presentationml/2006/ole">
            <p:oleObj spid="_x0000_s697347" name="Ecuación" r:id="rId4" imgW="2171520" imgH="228600" progId="Equation.3">
              <p:embed/>
            </p:oleObj>
          </a:graphicData>
        </a:graphic>
      </p:graphicFrame>
      <p:sp>
        <p:nvSpPr>
          <p:cNvPr id="30" name="29 Rectángulo"/>
          <p:cNvSpPr/>
          <p:nvPr/>
        </p:nvSpPr>
        <p:spPr>
          <a:xfrm>
            <a:off x="2314575" y="3544888"/>
            <a:ext cx="4503738" cy="541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1" name="30 Rectángulo"/>
          <p:cNvSpPr/>
          <p:nvPr/>
        </p:nvSpPr>
        <p:spPr>
          <a:xfrm>
            <a:off x="2487613" y="4132263"/>
            <a:ext cx="4330700" cy="7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4" name="33 Rectángulo"/>
          <p:cNvSpPr/>
          <p:nvPr/>
        </p:nvSpPr>
        <p:spPr>
          <a:xfrm>
            <a:off x="2314575" y="4933950"/>
            <a:ext cx="4503738"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5" name="34 Rectángulo"/>
          <p:cNvSpPr/>
          <p:nvPr/>
        </p:nvSpPr>
        <p:spPr>
          <a:xfrm>
            <a:off x="2314575" y="5316538"/>
            <a:ext cx="4503738"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nvGrpSpPr>
          <p:cNvPr id="7" name="38 Grupo"/>
          <p:cNvGrpSpPr>
            <a:grpSpLocks/>
          </p:cNvGrpSpPr>
          <p:nvPr/>
        </p:nvGrpSpPr>
        <p:grpSpPr bwMode="auto">
          <a:xfrm>
            <a:off x="2225675" y="5727700"/>
            <a:ext cx="4740275" cy="407988"/>
            <a:chOff x="2225842" y="5727032"/>
            <a:chExt cx="4740442" cy="409073"/>
          </a:xfrm>
        </p:grpSpPr>
        <p:sp>
          <p:nvSpPr>
            <p:cNvPr id="37" name="36 Rectángulo"/>
            <p:cNvSpPr/>
            <p:nvPr/>
          </p:nvSpPr>
          <p:spPr>
            <a:xfrm>
              <a:off x="2225842" y="5727032"/>
              <a:ext cx="2273380" cy="409073"/>
            </a:xfrm>
            <a:prstGeom prst="rect">
              <a:avLst/>
            </a:prstGeom>
            <a:solidFill>
              <a:srgbClr val="99FF33">
                <a:alpha val="35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38" name="37 Rectángulo"/>
            <p:cNvSpPr/>
            <p:nvPr/>
          </p:nvSpPr>
          <p:spPr>
            <a:xfrm>
              <a:off x="6666236" y="5727032"/>
              <a:ext cx="300048" cy="409073"/>
            </a:xfrm>
            <a:prstGeom prst="rect">
              <a:avLst/>
            </a:prstGeom>
            <a:solidFill>
              <a:srgbClr val="99FF33">
                <a:alpha val="35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36" name="35 Rectángulo"/>
          <p:cNvSpPr/>
          <p:nvPr/>
        </p:nvSpPr>
        <p:spPr>
          <a:xfrm>
            <a:off x="2057400" y="5681663"/>
            <a:ext cx="5005388"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1"/>
                                        </p:tgtEl>
                                      </p:cBhvr>
                                    </p:animEffect>
                                    <p:set>
                                      <p:cBhvr>
                                        <p:cTn id="12" dur="1" fill="hold">
                                          <p:stCondLst>
                                            <p:cond delay="19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4"/>
                                        </p:tgtEl>
                                      </p:cBhvr>
                                    </p:animEffect>
                                    <p:set>
                                      <p:cBhvr>
                                        <p:cTn id="17" dur="1" fill="hold">
                                          <p:stCondLst>
                                            <p:cond delay="19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5"/>
                                        </p:tgtEl>
                                      </p:cBhvr>
                                    </p:animEffect>
                                    <p:set>
                                      <p:cBhvr>
                                        <p:cTn id="22" dur="1" fill="hold">
                                          <p:stCondLst>
                                            <p:cond delay="19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36"/>
                                        </p:tgtEl>
                                      </p:cBhvr>
                                    </p:animEffect>
                                    <p:set>
                                      <p:cBhvr>
                                        <p:cTn id="27" dur="1" fill="hold">
                                          <p:stCondLst>
                                            <p:cond delay="1999"/>
                                          </p:stCondLst>
                                        </p:cTn>
                                        <p:tgtEl>
                                          <p:spTgt spid="36"/>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animBg="1"/>
      <p:bldP spid="35" grpId="0" animBg="1"/>
      <p:bldP spid="3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079" name="Rectangle 2"/>
          <p:cNvSpPr>
            <a:spLocks noChangeArrowheads="1"/>
          </p:cNvSpPr>
          <p:nvPr/>
        </p:nvSpPr>
        <p:spPr bwMode="auto">
          <a:xfrm>
            <a:off x="0" y="0"/>
            <a:ext cx="9144000" cy="762000"/>
          </a:xfrm>
          <a:prstGeom prst="rect">
            <a:avLst/>
          </a:prstGeom>
          <a:solidFill>
            <a:srgbClr val="00007E"/>
          </a:solidFill>
          <a:ln w="9525">
            <a:noFill/>
            <a:miter lim="800000"/>
            <a:headEnd/>
            <a:tailEnd/>
          </a:ln>
        </p:spPr>
        <p:txBody>
          <a:bodyPr>
            <a:spAutoFit/>
          </a:bodyPr>
          <a:lstStyle/>
          <a:p>
            <a:pPr algn="ctr" fontAlgn="base">
              <a:spcBef>
                <a:spcPct val="0"/>
              </a:spcBef>
              <a:spcAft>
                <a:spcPct val="0"/>
              </a:spcAft>
            </a:pPr>
            <a:r>
              <a:rPr lang="es-ES" sz="4400" b="1">
                <a:solidFill>
                  <a:srgbClr val="FFFFFF"/>
                </a:solidFill>
                <a:latin typeface="Times New Roman" pitchFamily="18" charset="0"/>
              </a:rPr>
              <a:t>Reglas de Kirchhoff</a:t>
            </a:r>
          </a:p>
        </p:txBody>
      </p:sp>
      <p:sp>
        <p:nvSpPr>
          <p:cNvPr id="25603" name="Text Box 3"/>
          <p:cNvSpPr txBox="1">
            <a:spLocks noChangeArrowheads="1"/>
          </p:cNvSpPr>
          <p:nvPr/>
        </p:nvSpPr>
        <p:spPr bwMode="auto">
          <a:xfrm>
            <a:off x="495300" y="962025"/>
            <a:ext cx="7324725" cy="779463"/>
          </a:xfrm>
          <a:prstGeom prst="rect">
            <a:avLst/>
          </a:prstGeom>
          <a:noFill/>
          <a:ln w="9525">
            <a:noFill/>
            <a:miter lim="800000"/>
            <a:headEnd/>
            <a:tailEnd/>
          </a:ln>
        </p:spPr>
        <p:txBody>
          <a:bodyPr>
            <a:spAutoFit/>
          </a:bodyPr>
          <a:lstStyle/>
          <a:p>
            <a:pPr marL="360363" indent="-360363" fontAlgn="base">
              <a:spcBef>
                <a:spcPct val="50000"/>
              </a:spcBef>
              <a:spcAft>
                <a:spcPct val="0"/>
              </a:spcAft>
              <a:buFontTx/>
              <a:buAutoNum type="arabicPeriod"/>
            </a:pPr>
            <a:r>
              <a:rPr lang="es-ES" b="1">
                <a:solidFill>
                  <a:srgbClr val="008000"/>
                </a:solidFill>
              </a:rPr>
              <a:t>REGLA DE LAS MALLAS:</a:t>
            </a:r>
          </a:p>
          <a:p>
            <a:pPr marL="360363" indent="-360363" fontAlgn="base">
              <a:spcBef>
                <a:spcPct val="50000"/>
              </a:spcBef>
              <a:spcAft>
                <a:spcPct val="0"/>
              </a:spcAft>
            </a:pPr>
            <a:r>
              <a:rPr lang="es-ES">
                <a:solidFill>
                  <a:srgbClr val="000000"/>
                </a:solidFill>
              </a:rPr>
              <a:t>	</a:t>
            </a:r>
            <a:r>
              <a:rPr lang="es-ES" i="1">
                <a:solidFill>
                  <a:srgbClr val="000000"/>
                </a:solidFill>
              </a:rPr>
              <a:t>La variación de potencial a lo largo de una malla cerrada es nula</a:t>
            </a:r>
            <a:r>
              <a:rPr lang="es-ES">
                <a:solidFill>
                  <a:srgbClr val="000000"/>
                </a:solidFill>
              </a:rPr>
              <a:t>:</a:t>
            </a:r>
          </a:p>
        </p:txBody>
      </p:sp>
      <p:sp>
        <p:nvSpPr>
          <p:cNvPr id="25607" name="Text Box 7"/>
          <p:cNvSpPr txBox="1">
            <a:spLocks noChangeArrowheads="1"/>
          </p:cNvSpPr>
          <p:nvPr/>
        </p:nvSpPr>
        <p:spPr bwMode="auto">
          <a:xfrm>
            <a:off x="495300" y="2255838"/>
            <a:ext cx="6886575" cy="779462"/>
          </a:xfrm>
          <a:prstGeom prst="rect">
            <a:avLst/>
          </a:prstGeom>
          <a:noFill/>
          <a:ln w="9525">
            <a:noFill/>
            <a:miter lim="800000"/>
            <a:headEnd/>
            <a:tailEnd/>
          </a:ln>
        </p:spPr>
        <p:txBody>
          <a:bodyPr>
            <a:spAutoFit/>
          </a:bodyPr>
          <a:lstStyle/>
          <a:p>
            <a:pPr marL="360363" indent="-360363" fontAlgn="base">
              <a:spcBef>
                <a:spcPct val="50000"/>
              </a:spcBef>
              <a:spcAft>
                <a:spcPct val="0"/>
              </a:spcAft>
              <a:buFontTx/>
              <a:buAutoNum type="arabicPeriod" startAt="2"/>
            </a:pPr>
            <a:r>
              <a:rPr lang="es-ES" b="1">
                <a:solidFill>
                  <a:srgbClr val="008000"/>
                </a:solidFill>
              </a:rPr>
              <a:t>REGLA DE LOS NUDOS:</a:t>
            </a:r>
          </a:p>
          <a:p>
            <a:pPr marL="360363" indent="-360363" fontAlgn="base">
              <a:spcBef>
                <a:spcPct val="50000"/>
              </a:spcBef>
              <a:spcAft>
                <a:spcPct val="0"/>
              </a:spcAft>
            </a:pPr>
            <a:r>
              <a:rPr lang="es-ES">
                <a:solidFill>
                  <a:srgbClr val="000000"/>
                </a:solidFill>
              </a:rPr>
              <a:t>	</a:t>
            </a:r>
            <a:r>
              <a:rPr lang="es-ES" i="1">
                <a:solidFill>
                  <a:srgbClr val="000000"/>
                </a:solidFill>
              </a:rPr>
              <a:t>La suma de las intensidades que concurren en nudo es nula.</a:t>
            </a:r>
            <a:r>
              <a:rPr lang="es-ES">
                <a:solidFill>
                  <a:srgbClr val="000000"/>
                </a:solidFill>
              </a:rPr>
              <a:t> </a:t>
            </a:r>
          </a:p>
        </p:txBody>
      </p:sp>
      <p:graphicFrame>
        <p:nvGraphicFramePr>
          <p:cNvPr id="25609" name="Object 9"/>
          <p:cNvGraphicFramePr>
            <a:graphicFrameLocks noChangeAspect="1"/>
          </p:cNvGraphicFramePr>
          <p:nvPr/>
        </p:nvGraphicFramePr>
        <p:xfrm>
          <a:off x="4864100" y="3487738"/>
          <a:ext cx="1116013" cy="501650"/>
        </p:xfrm>
        <a:graphic>
          <a:graphicData uri="http://schemas.openxmlformats.org/presentationml/2006/ole">
            <p:oleObj spid="_x0000_s74754" name="Ecuación" r:id="rId3" imgW="507960" imgH="228600" progId="Equation.3">
              <p:embed/>
            </p:oleObj>
          </a:graphicData>
        </a:graphic>
      </p:graphicFrame>
      <p:graphicFrame>
        <p:nvGraphicFramePr>
          <p:cNvPr id="25610" name="Object 10"/>
          <p:cNvGraphicFramePr>
            <a:graphicFrameLocks noChangeAspect="1"/>
          </p:cNvGraphicFramePr>
          <p:nvPr/>
        </p:nvGraphicFramePr>
        <p:xfrm>
          <a:off x="3654425" y="1820863"/>
          <a:ext cx="1087438" cy="390525"/>
        </p:xfrm>
        <a:graphic>
          <a:graphicData uri="http://schemas.openxmlformats.org/presentationml/2006/ole">
            <p:oleObj spid="_x0000_s74755" name="Ecuación" r:id="rId4" imgW="495000" imgH="177480" progId="Equation.3">
              <p:embed/>
            </p:oleObj>
          </a:graphicData>
        </a:graphic>
      </p:graphicFrame>
      <p:grpSp>
        <p:nvGrpSpPr>
          <p:cNvPr id="2" name="Group 35"/>
          <p:cNvGrpSpPr>
            <a:grpSpLocks/>
          </p:cNvGrpSpPr>
          <p:nvPr/>
        </p:nvGrpSpPr>
        <p:grpSpPr bwMode="auto">
          <a:xfrm>
            <a:off x="1030288" y="3143251"/>
            <a:ext cx="2288645" cy="1530350"/>
            <a:chOff x="619" y="2077"/>
            <a:chExt cx="1581" cy="1079"/>
          </a:xfrm>
        </p:grpSpPr>
        <p:sp>
          <p:nvSpPr>
            <p:cNvPr id="3084" name="Rectangle 34"/>
            <p:cNvSpPr>
              <a:spLocks noChangeArrowheads="1"/>
            </p:cNvSpPr>
            <p:nvPr/>
          </p:nvSpPr>
          <p:spPr bwMode="auto">
            <a:xfrm>
              <a:off x="619" y="2077"/>
              <a:ext cx="1581" cy="107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Group 29"/>
            <p:cNvGrpSpPr>
              <a:grpSpLocks/>
            </p:cNvGrpSpPr>
            <p:nvPr/>
          </p:nvGrpSpPr>
          <p:grpSpPr bwMode="auto">
            <a:xfrm>
              <a:off x="784" y="2119"/>
              <a:ext cx="1263" cy="974"/>
              <a:chOff x="1795" y="2862"/>
              <a:chExt cx="1263" cy="974"/>
            </a:xfrm>
          </p:grpSpPr>
          <p:sp>
            <p:nvSpPr>
              <p:cNvPr id="3086" name="Line 11"/>
              <p:cNvSpPr>
                <a:spLocks noChangeShapeType="1"/>
              </p:cNvSpPr>
              <p:nvPr/>
            </p:nvSpPr>
            <p:spPr bwMode="auto">
              <a:xfrm>
                <a:off x="1795" y="3067"/>
                <a:ext cx="558" cy="306"/>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7" name="Line 12"/>
              <p:cNvSpPr>
                <a:spLocks noChangeShapeType="1"/>
              </p:cNvSpPr>
              <p:nvPr/>
            </p:nvSpPr>
            <p:spPr bwMode="auto">
              <a:xfrm flipV="1">
                <a:off x="2353" y="2966"/>
                <a:ext cx="503" cy="41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8" name="Line 13"/>
              <p:cNvSpPr>
                <a:spLocks noChangeShapeType="1"/>
              </p:cNvSpPr>
              <p:nvPr/>
            </p:nvSpPr>
            <p:spPr bwMode="auto">
              <a:xfrm flipH="1">
                <a:off x="2071" y="3376"/>
                <a:ext cx="282" cy="386"/>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9" name="Line 14"/>
              <p:cNvSpPr>
                <a:spLocks noChangeShapeType="1"/>
              </p:cNvSpPr>
              <p:nvPr/>
            </p:nvSpPr>
            <p:spPr bwMode="auto">
              <a:xfrm>
                <a:off x="2360" y="3376"/>
                <a:ext cx="69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90" name="Oval 17"/>
              <p:cNvSpPr>
                <a:spLocks noChangeArrowheads="1"/>
              </p:cNvSpPr>
              <p:nvPr/>
            </p:nvSpPr>
            <p:spPr bwMode="auto">
              <a:xfrm>
                <a:off x="2323" y="3349"/>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3091" name="Freeform 19"/>
              <p:cNvSpPr>
                <a:spLocks/>
              </p:cNvSpPr>
              <p:nvPr/>
            </p:nvSpPr>
            <p:spPr bwMode="auto">
              <a:xfrm rot="1738282">
                <a:off x="2033" y="3184"/>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2" name="Freeform 20"/>
              <p:cNvSpPr>
                <a:spLocks/>
              </p:cNvSpPr>
              <p:nvPr/>
            </p:nvSpPr>
            <p:spPr bwMode="auto">
              <a:xfrm rot="-2639695">
                <a:off x="2561" y="3131"/>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3" name="Freeform 21"/>
              <p:cNvSpPr>
                <a:spLocks/>
              </p:cNvSpPr>
              <p:nvPr/>
            </p:nvSpPr>
            <p:spPr bwMode="auto">
              <a:xfrm flipH="1">
                <a:off x="2700" y="3336"/>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4" name="Freeform 22"/>
              <p:cNvSpPr>
                <a:spLocks/>
              </p:cNvSpPr>
              <p:nvPr/>
            </p:nvSpPr>
            <p:spPr bwMode="auto">
              <a:xfrm rot="7542402">
                <a:off x="2131" y="3573"/>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5" name="Text Box 25"/>
              <p:cNvSpPr txBox="1">
                <a:spLocks noChangeArrowheads="1"/>
              </p:cNvSpPr>
              <p:nvPr/>
            </p:nvSpPr>
            <p:spPr bwMode="auto">
              <a:xfrm>
                <a:off x="1967" y="2874"/>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3096" name="Text Box 26"/>
              <p:cNvSpPr txBox="1">
                <a:spLocks noChangeArrowheads="1"/>
              </p:cNvSpPr>
              <p:nvPr/>
            </p:nvSpPr>
            <p:spPr bwMode="auto">
              <a:xfrm>
                <a:off x="2378" y="2862"/>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sp>
            <p:nvSpPr>
              <p:cNvPr id="3097" name="Text Box 27"/>
              <p:cNvSpPr txBox="1">
                <a:spLocks noChangeArrowheads="1"/>
              </p:cNvSpPr>
              <p:nvPr/>
            </p:nvSpPr>
            <p:spPr bwMode="auto">
              <a:xfrm>
                <a:off x="2635" y="3358"/>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3098" name="Text Box 28"/>
              <p:cNvSpPr txBox="1">
                <a:spLocks noChangeArrowheads="1"/>
              </p:cNvSpPr>
              <p:nvPr/>
            </p:nvSpPr>
            <p:spPr bwMode="auto">
              <a:xfrm>
                <a:off x="2200" y="3548"/>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4</a:t>
                </a:r>
                <a:endParaRPr lang="es-ES" sz="2400">
                  <a:solidFill>
                    <a:srgbClr val="FF3300"/>
                  </a:solidFill>
                  <a:latin typeface="Times New Roman" pitchFamily="18" charset="0"/>
                  <a:cs typeface="Times New Roman" pitchFamily="18" charset="0"/>
                </a:endParaRPr>
              </a:p>
            </p:txBody>
          </p:sp>
        </p:grpSp>
      </p:grpSp>
      <p:graphicFrame>
        <p:nvGraphicFramePr>
          <p:cNvPr id="25630" name="Object 30"/>
          <p:cNvGraphicFramePr>
            <a:graphicFrameLocks noChangeAspect="1"/>
          </p:cNvGraphicFramePr>
          <p:nvPr/>
        </p:nvGraphicFramePr>
        <p:xfrm>
          <a:off x="4224338" y="4090988"/>
          <a:ext cx="2651125" cy="501650"/>
        </p:xfrm>
        <a:graphic>
          <a:graphicData uri="http://schemas.openxmlformats.org/presentationml/2006/ole">
            <p:oleObj spid="_x0000_s74756" name="Ecuación" r:id="rId5" imgW="1206360" imgH="228600" progId="Equation.3">
              <p:embed/>
            </p:oleObj>
          </a:graphicData>
        </a:graphic>
      </p:graphicFrame>
      <p:sp>
        <p:nvSpPr>
          <p:cNvPr id="25631" name="Text Box 31"/>
          <p:cNvSpPr txBox="1">
            <a:spLocks noChangeArrowheads="1"/>
          </p:cNvSpPr>
          <p:nvPr/>
        </p:nvSpPr>
        <p:spPr bwMode="auto">
          <a:xfrm>
            <a:off x="866775" y="4848049"/>
            <a:ext cx="7548563" cy="1054100"/>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8000"/>
                </a:solidFill>
              </a:rPr>
              <a:t>…o lo que es lo mismo:</a:t>
            </a:r>
          </a:p>
          <a:p>
            <a:pPr fontAlgn="base">
              <a:spcBef>
                <a:spcPct val="50000"/>
              </a:spcBef>
              <a:spcAft>
                <a:spcPct val="0"/>
              </a:spcAft>
            </a:pPr>
            <a:r>
              <a:rPr lang="es-ES" i="1" dirty="0">
                <a:solidFill>
                  <a:srgbClr val="000000"/>
                </a:solidFill>
              </a:rPr>
              <a:t>La suma de las intensidades que llegan a un nudo es igual a la suma de las intensidades que lo abandonan:</a:t>
            </a:r>
          </a:p>
        </p:txBody>
      </p:sp>
      <p:graphicFrame>
        <p:nvGraphicFramePr>
          <p:cNvPr id="25632" name="Object 32"/>
          <p:cNvGraphicFramePr>
            <a:graphicFrameLocks noChangeAspect="1"/>
          </p:cNvGraphicFramePr>
          <p:nvPr/>
        </p:nvGraphicFramePr>
        <p:xfrm>
          <a:off x="3263900" y="5896328"/>
          <a:ext cx="2178050" cy="501650"/>
        </p:xfrm>
        <a:graphic>
          <a:graphicData uri="http://schemas.openxmlformats.org/presentationml/2006/ole">
            <p:oleObj spid="_x0000_s74757" name="Ecuación" r:id="rId6" imgW="99036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5610"/>
                                        </p:tgtEl>
                                        <p:attrNameLst>
                                          <p:attrName>style.visibility</p:attrName>
                                        </p:attrNameLst>
                                      </p:cBhvr>
                                      <p:to>
                                        <p:strVal val="visible"/>
                                      </p:to>
                                    </p:set>
                                    <p:animEffect transition="in" filter="fade">
                                      <p:cBhvr>
                                        <p:cTn id="10" dur="2000"/>
                                        <p:tgtEl>
                                          <p:spTgt spid="256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fade">
                                      <p:cBhvr>
                                        <p:cTn id="22" dur="2000"/>
                                        <p:tgtEl>
                                          <p:spTgt spid="2560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630"/>
                                        </p:tgtEl>
                                        <p:attrNameLst>
                                          <p:attrName>style.visibility</p:attrName>
                                        </p:attrNameLst>
                                      </p:cBhvr>
                                      <p:to>
                                        <p:strVal val="visible"/>
                                      </p:to>
                                    </p:set>
                                    <p:animEffect transition="in" filter="fade">
                                      <p:cBhvr>
                                        <p:cTn id="26" dur="2000"/>
                                        <p:tgtEl>
                                          <p:spTgt spid="256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31"/>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5632"/>
                                        </p:tgtEl>
                                        <p:attrNameLst>
                                          <p:attrName>style.visibility</p:attrName>
                                        </p:attrNameLst>
                                      </p:cBhvr>
                                      <p:to>
                                        <p:strVal val="visible"/>
                                      </p:to>
                                    </p:set>
                                    <p:animEffect transition="in" filter="fade">
                                      <p:cBhvr>
                                        <p:cTn id="34" dur="2000"/>
                                        <p:tgtEl>
                                          <p:spTgt spid="25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7" grpId="0"/>
      <p:bldP spid="25631"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96"/>
          <p:cNvGrpSpPr>
            <a:grpSpLocks/>
          </p:cNvGrpSpPr>
          <p:nvPr/>
        </p:nvGrpSpPr>
        <p:grpSpPr bwMode="auto">
          <a:xfrm>
            <a:off x="626886" y="758825"/>
            <a:ext cx="8061325" cy="1150938"/>
            <a:chOff x="402" y="537"/>
            <a:chExt cx="5078" cy="725"/>
          </a:xfrm>
        </p:grpSpPr>
        <p:sp>
          <p:nvSpPr>
            <p:cNvPr id="25672" name="Rectangle 81"/>
            <p:cNvSpPr>
              <a:spLocks noChangeArrowheads="1"/>
            </p:cNvSpPr>
            <p:nvPr/>
          </p:nvSpPr>
          <p:spPr bwMode="auto">
            <a:xfrm>
              <a:off x="402" y="550"/>
              <a:ext cx="5078" cy="71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5673" name="Text Box 5"/>
            <p:cNvSpPr txBox="1">
              <a:spLocks noChangeArrowheads="1"/>
            </p:cNvSpPr>
            <p:nvPr/>
          </p:nvSpPr>
          <p:spPr bwMode="auto">
            <a:xfrm>
              <a:off x="606" y="600"/>
              <a:ext cx="2548" cy="577"/>
            </a:xfrm>
            <a:prstGeom prst="rect">
              <a:avLst/>
            </a:prstGeom>
            <a:noFill/>
            <a:ln w="9525">
              <a:noFill/>
              <a:miter lim="800000"/>
              <a:headEnd/>
              <a:tailEnd/>
            </a:ln>
          </p:spPr>
          <p:txBody>
            <a:bodyPr>
              <a:spAutoFit/>
            </a:bodyPr>
            <a:lstStyle/>
            <a:p>
              <a:pPr algn="just" fontAlgn="base">
                <a:spcBef>
                  <a:spcPct val="50000"/>
                </a:spcBef>
                <a:spcAft>
                  <a:spcPct val="0"/>
                </a:spcAft>
              </a:pPr>
              <a:r>
                <a:rPr lang="es-ES">
                  <a:solidFill>
                    <a:srgbClr val="000000"/>
                  </a:solidFill>
                  <a:latin typeface="Calibri" pitchFamily="34" charset="0"/>
                </a:rPr>
                <a:t>La corriente eléctrica, en el sentido convencional, circula de </a:t>
              </a:r>
              <a:r>
                <a:rPr lang="es-ES" b="1">
                  <a:solidFill>
                    <a:srgbClr val="000000"/>
                  </a:solidFill>
                  <a:latin typeface="Calibri" pitchFamily="34" charset="0"/>
                </a:rPr>
                <a:t>MAYOR</a:t>
              </a:r>
              <a:r>
                <a:rPr lang="es-ES">
                  <a:solidFill>
                    <a:srgbClr val="000000"/>
                  </a:solidFill>
                  <a:latin typeface="Calibri" pitchFamily="34" charset="0"/>
                </a:rPr>
                <a:t> a </a:t>
              </a:r>
              <a:r>
                <a:rPr lang="es-ES" b="1">
                  <a:solidFill>
                    <a:srgbClr val="000000"/>
                  </a:solidFill>
                  <a:latin typeface="Calibri" pitchFamily="34" charset="0"/>
                </a:rPr>
                <a:t>MENOR</a:t>
              </a:r>
              <a:r>
                <a:rPr lang="es-ES">
                  <a:solidFill>
                    <a:srgbClr val="000000"/>
                  </a:solidFill>
                  <a:latin typeface="Calibri" pitchFamily="34" charset="0"/>
                </a:rPr>
                <a:t> potencial (V):</a:t>
              </a:r>
            </a:p>
          </p:txBody>
        </p:sp>
        <p:grpSp>
          <p:nvGrpSpPr>
            <p:cNvPr id="3" name="Group 56"/>
            <p:cNvGrpSpPr>
              <a:grpSpLocks/>
            </p:cNvGrpSpPr>
            <p:nvPr/>
          </p:nvGrpSpPr>
          <p:grpSpPr bwMode="auto">
            <a:xfrm>
              <a:off x="3736" y="537"/>
              <a:ext cx="1493" cy="706"/>
              <a:chOff x="2091" y="780"/>
              <a:chExt cx="1493" cy="706"/>
            </a:xfrm>
          </p:grpSpPr>
          <p:sp>
            <p:nvSpPr>
              <p:cNvPr id="25675" name="Text Box 6"/>
              <p:cNvSpPr txBox="1">
                <a:spLocks noChangeArrowheads="1"/>
              </p:cNvSpPr>
              <p:nvPr/>
            </p:nvSpPr>
            <p:spPr bwMode="auto">
              <a:xfrm>
                <a:off x="2115" y="863"/>
                <a:ext cx="319" cy="365"/>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25676" name="Text Box 7"/>
              <p:cNvSpPr txBox="1">
                <a:spLocks noChangeArrowheads="1"/>
              </p:cNvSpPr>
              <p:nvPr/>
            </p:nvSpPr>
            <p:spPr bwMode="auto">
              <a:xfrm>
                <a:off x="2683" y="780"/>
                <a:ext cx="25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rPr>
                  <a:t>I</a:t>
                </a:r>
              </a:p>
            </p:txBody>
          </p:sp>
          <p:sp>
            <p:nvSpPr>
              <p:cNvPr id="25677" name="Text Box 8"/>
              <p:cNvSpPr txBox="1">
                <a:spLocks noChangeArrowheads="1"/>
              </p:cNvSpPr>
              <p:nvPr/>
            </p:nvSpPr>
            <p:spPr bwMode="auto">
              <a:xfrm>
                <a:off x="2091" y="1198"/>
                <a:ext cx="40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25678" name="Text Box 9"/>
              <p:cNvSpPr txBox="1">
                <a:spLocks noChangeArrowheads="1"/>
              </p:cNvSpPr>
              <p:nvPr/>
            </p:nvSpPr>
            <p:spPr bwMode="auto">
              <a:xfrm>
                <a:off x="3069" y="1115"/>
                <a:ext cx="515" cy="365"/>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r>
                  <a:rPr lang="es-ES" sz="3200">
                    <a:solidFill>
                      <a:srgbClr val="000000"/>
                    </a:solidFill>
                  </a:rPr>
                  <a:t>-</a:t>
                </a:r>
                <a:r>
                  <a:rPr lang="es-ES" sz="2400">
                    <a:solidFill>
                      <a:srgbClr val="000000"/>
                    </a:solidFill>
                  </a:rPr>
                  <a:t>)</a:t>
                </a:r>
              </a:p>
            </p:txBody>
          </p:sp>
          <p:sp>
            <p:nvSpPr>
              <p:cNvPr id="25680" name="Text Box 14"/>
              <p:cNvSpPr txBox="1">
                <a:spLocks noChangeArrowheads="1"/>
              </p:cNvSpPr>
              <p:nvPr/>
            </p:nvSpPr>
            <p:spPr bwMode="auto">
              <a:xfrm>
                <a:off x="3138" y="938"/>
                <a:ext cx="243" cy="252"/>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p>
            </p:txBody>
          </p:sp>
        </p:grpSp>
      </p:grpSp>
      <p:sp>
        <p:nvSpPr>
          <p:cNvPr id="21519" name="Text Box 15"/>
          <p:cNvSpPr txBox="1">
            <a:spLocks noChangeArrowheads="1"/>
          </p:cNvSpPr>
          <p:nvPr/>
        </p:nvSpPr>
        <p:spPr bwMode="auto">
          <a:xfrm>
            <a:off x="884061" y="2014538"/>
            <a:ext cx="7654925" cy="396875"/>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rPr>
              <a:t>Ejemplos: </a:t>
            </a:r>
            <a:r>
              <a:rPr lang="es-ES">
                <a:solidFill>
                  <a:srgbClr val="000000"/>
                </a:solidFill>
              </a:rPr>
              <a:t>(</a:t>
            </a:r>
            <a:r>
              <a:rPr lang="es-ES" sz="1600">
                <a:solidFill>
                  <a:srgbClr val="000000"/>
                </a:solidFill>
              </a:rPr>
              <a:t>Notación abreviada utilizada:</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AB</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a:t>
            </a:r>
            <a:r>
              <a:rPr lang="es-ES" sz="2000">
                <a:solidFill>
                  <a:srgbClr val="000000"/>
                </a:solidFill>
                <a:latin typeface="Times New Roman" pitchFamily="18" charset="0"/>
              </a:rPr>
              <a:t>-V</a:t>
            </a:r>
            <a:r>
              <a:rPr lang="es-ES" sz="2000" baseline="-25000">
                <a:solidFill>
                  <a:srgbClr val="000000"/>
                </a:solidFill>
                <a:latin typeface="Times New Roman" pitchFamily="18" charset="0"/>
              </a:rPr>
              <a:t>B</a:t>
            </a:r>
            <a:r>
              <a:rPr lang="es-ES" sz="2000">
                <a:solidFill>
                  <a:srgbClr val="000000"/>
                </a:solidFill>
                <a:latin typeface="Times New Roman" pitchFamily="18" charset="0"/>
              </a:rPr>
              <a:t>  ;  V</a:t>
            </a:r>
            <a:r>
              <a:rPr lang="es-ES" sz="2000" baseline="-25000">
                <a:solidFill>
                  <a:srgbClr val="000000"/>
                </a:solidFill>
                <a:latin typeface="Times New Roman" pitchFamily="18" charset="0"/>
              </a:rPr>
              <a:t>BA</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B</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a:t>
            </a:r>
            <a:r>
              <a:rPr lang="es-ES" sz="2000">
                <a:solidFill>
                  <a:srgbClr val="000000"/>
                </a:solidFill>
                <a:latin typeface="Times New Roman" pitchFamily="18" charset="0"/>
              </a:rPr>
              <a:t>)</a:t>
            </a:r>
          </a:p>
        </p:txBody>
      </p:sp>
      <p:grpSp>
        <p:nvGrpSpPr>
          <p:cNvPr id="4" name="Group 94"/>
          <p:cNvGrpSpPr>
            <a:grpSpLocks/>
          </p:cNvGrpSpPr>
          <p:nvPr/>
        </p:nvGrpSpPr>
        <p:grpSpPr bwMode="auto">
          <a:xfrm>
            <a:off x="615597" y="3965046"/>
            <a:ext cx="8061325" cy="1046162"/>
            <a:chOff x="402" y="2533"/>
            <a:chExt cx="5078" cy="659"/>
          </a:xfrm>
        </p:grpSpPr>
        <p:sp>
          <p:nvSpPr>
            <p:cNvPr id="25649" name="Rectangle 83"/>
            <p:cNvSpPr>
              <a:spLocks noChangeArrowheads="1"/>
            </p:cNvSpPr>
            <p:nvPr/>
          </p:nvSpPr>
          <p:spPr bwMode="auto">
            <a:xfrm>
              <a:off x="402" y="2533"/>
              <a:ext cx="5078" cy="65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5" name="Group 87"/>
            <p:cNvGrpSpPr>
              <a:grpSpLocks/>
            </p:cNvGrpSpPr>
            <p:nvPr/>
          </p:nvGrpSpPr>
          <p:grpSpPr bwMode="auto">
            <a:xfrm>
              <a:off x="670" y="2561"/>
              <a:ext cx="2314" cy="405"/>
              <a:chOff x="670" y="2326"/>
              <a:chExt cx="2314" cy="405"/>
            </a:xfrm>
          </p:grpSpPr>
          <p:grpSp>
            <p:nvGrpSpPr>
              <p:cNvPr id="6" name="Group 37"/>
              <p:cNvGrpSpPr>
                <a:grpSpLocks/>
              </p:cNvGrpSpPr>
              <p:nvPr/>
            </p:nvGrpSpPr>
            <p:grpSpPr bwMode="auto">
              <a:xfrm>
                <a:off x="1435" y="2601"/>
                <a:ext cx="775" cy="130"/>
                <a:chOff x="2448" y="990"/>
                <a:chExt cx="775" cy="130"/>
              </a:xfrm>
            </p:grpSpPr>
            <p:sp>
              <p:nvSpPr>
                <p:cNvPr id="25664" name="Freeform 38"/>
                <p:cNvSpPr>
                  <a:spLocks/>
                </p:cNvSpPr>
                <p:nvPr/>
              </p:nvSpPr>
              <p:spPr bwMode="auto">
                <a:xfrm rot="10800000">
                  <a:off x="3126"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5" name="Freeform 39"/>
                <p:cNvSpPr>
                  <a:spLocks/>
                </p:cNvSpPr>
                <p:nvPr/>
              </p:nvSpPr>
              <p:spPr bwMode="auto">
                <a:xfrm rot="10800000">
                  <a:off x="3029"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6" name="Freeform 40"/>
                <p:cNvSpPr>
                  <a:spLocks/>
                </p:cNvSpPr>
                <p:nvPr/>
              </p:nvSpPr>
              <p:spPr bwMode="auto">
                <a:xfrm rot="10800000">
                  <a:off x="2934"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7" name="Freeform 41"/>
                <p:cNvSpPr>
                  <a:spLocks/>
                </p:cNvSpPr>
                <p:nvPr/>
              </p:nvSpPr>
              <p:spPr bwMode="auto">
                <a:xfrm rot="10800000">
                  <a:off x="283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8" name="Freeform 42"/>
                <p:cNvSpPr>
                  <a:spLocks/>
                </p:cNvSpPr>
                <p:nvPr/>
              </p:nvSpPr>
              <p:spPr bwMode="auto">
                <a:xfrm rot="10800000">
                  <a:off x="273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9" name="Freeform 43"/>
                <p:cNvSpPr>
                  <a:spLocks/>
                </p:cNvSpPr>
                <p:nvPr/>
              </p:nvSpPr>
              <p:spPr bwMode="auto">
                <a:xfrm rot="10800000">
                  <a:off x="2643"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70" name="Freeform 44"/>
                <p:cNvSpPr>
                  <a:spLocks/>
                </p:cNvSpPr>
                <p:nvPr/>
              </p:nvSpPr>
              <p:spPr bwMode="auto">
                <a:xfrm rot="10800000">
                  <a:off x="254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71" name="Freeform 45"/>
                <p:cNvSpPr>
                  <a:spLocks/>
                </p:cNvSpPr>
                <p:nvPr/>
              </p:nvSpPr>
              <p:spPr bwMode="auto">
                <a:xfrm rot="10800000">
                  <a:off x="244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5654" name="Text Box 46"/>
              <p:cNvSpPr txBox="1">
                <a:spLocks noChangeArrowheads="1"/>
              </p:cNvSpPr>
              <p:nvPr/>
            </p:nvSpPr>
            <p:spPr bwMode="auto">
              <a:xfrm>
                <a:off x="1714" y="2352"/>
                <a:ext cx="339"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R</a:t>
                </a:r>
              </a:p>
            </p:txBody>
          </p:sp>
          <p:sp>
            <p:nvSpPr>
              <p:cNvPr id="25655" name="Line 47"/>
              <p:cNvSpPr>
                <a:spLocks noChangeShapeType="1"/>
              </p:cNvSpPr>
              <p:nvPr/>
            </p:nvSpPr>
            <p:spPr bwMode="auto">
              <a:xfrm flipH="1">
                <a:off x="670" y="2662"/>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56" name="Line 48"/>
              <p:cNvSpPr>
                <a:spLocks noChangeShapeType="1"/>
              </p:cNvSpPr>
              <p:nvPr/>
            </p:nvSpPr>
            <p:spPr bwMode="auto">
              <a:xfrm flipH="1">
                <a:off x="2213" y="2662"/>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7" name="Group 49"/>
              <p:cNvGrpSpPr>
                <a:grpSpLocks/>
              </p:cNvGrpSpPr>
              <p:nvPr/>
            </p:nvGrpSpPr>
            <p:grpSpPr bwMode="auto">
              <a:xfrm>
                <a:off x="1092" y="2326"/>
                <a:ext cx="296" cy="392"/>
                <a:chOff x="1944" y="2496"/>
                <a:chExt cx="296" cy="392"/>
              </a:xfrm>
            </p:grpSpPr>
            <p:sp>
              <p:nvSpPr>
                <p:cNvPr id="25662" name="Freeform 50"/>
                <p:cNvSpPr>
                  <a:spLocks/>
                </p:cNvSpPr>
                <p:nvPr/>
              </p:nvSpPr>
              <p:spPr bwMode="auto">
                <a:xfrm flipH="1">
                  <a:off x="1954" y="2779"/>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5663" name="Text Box 51"/>
                <p:cNvSpPr txBox="1">
                  <a:spLocks noChangeArrowheads="1"/>
                </p:cNvSpPr>
                <p:nvPr/>
              </p:nvSpPr>
              <p:spPr bwMode="auto">
                <a:xfrm>
                  <a:off x="1944" y="249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grpSp>
          <p:sp>
            <p:nvSpPr>
              <p:cNvPr id="25658" name="Oval 52"/>
              <p:cNvSpPr>
                <a:spLocks noChangeArrowheads="1"/>
              </p:cNvSpPr>
              <p:nvPr/>
            </p:nvSpPr>
            <p:spPr bwMode="auto">
              <a:xfrm>
                <a:off x="836" y="2630"/>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59" name="Oval 53"/>
              <p:cNvSpPr>
                <a:spLocks noChangeArrowheads="1"/>
              </p:cNvSpPr>
              <p:nvPr/>
            </p:nvSpPr>
            <p:spPr bwMode="auto">
              <a:xfrm>
                <a:off x="2612" y="2630"/>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60" name="Text Box 54"/>
              <p:cNvSpPr txBox="1">
                <a:spLocks noChangeArrowheads="1"/>
              </p:cNvSpPr>
              <p:nvPr/>
            </p:nvSpPr>
            <p:spPr bwMode="auto">
              <a:xfrm>
                <a:off x="763" y="2395"/>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61" name="Text Box 55"/>
              <p:cNvSpPr txBox="1">
                <a:spLocks noChangeArrowheads="1"/>
              </p:cNvSpPr>
              <p:nvPr/>
            </p:nvSpPr>
            <p:spPr bwMode="auto">
              <a:xfrm>
                <a:off x="2535" y="2395"/>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grpSp>
        <p:sp>
          <p:nvSpPr>
            <p:cNvPr id="25651" name="Text Box 59"/>
            <p:cNvSpPr txBox="1">
              <a:spLocks noChangeArrowheads="1"/>
            </p:cNvSpPr>
            <p:nvPr/>
          </p:nvSpPr>
          <p:spPr bwMode="auto">
            <a:xfrm>
              <a:off x="4181" y="2879"/>
              <a:ext cx="963" cy="23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V</a:t>
              </a:r>
              <a:r>
                <a:rPr lang="es-ES" baseline="-25000">
                  <a:solidFill>
                    <a:srgbClr val="000000"/>
                  </a:solidFill>
                  <a:latin typeface="Times New Roman" pitchFamily="18" charset="0"/>
                </a:rPr>
                <a:t>AB</a:t>
              </a:r>
              <a:r>
                <a:rPr lang="es-ES">
                  <a:solidFill>
                    <a:srgbClr val="000000"/>
                  </a:solidFill>
                  <a:latin typeface="Times New Roman" pitchFamily="18" charset="0"/>
                </a:rPr>
                <a:t> = - IR</a:t>
              </a:r>
              <a:endParaRPr lang="es-ES" baseline="-25000">
                <a:solidFill>
                  <a:srgbClr val="000000"/>
                </a:solidFill>
                <a:latin typeface="Times New Roman" pitchFamily="18" charset="0"/>
              </a:endParaRPr>
            </a:p>
          </p:txBody>
        </p:sp>
        <p:sp>
          <p:nvSpPr>
            <p:cNvPr id="25652" name="Text Box 61"/>
            <p:cNvSpPr txBox="1">
              <a:spLocks noChangeArrowheads="1"/>
            </p:cNvSpPr>
            <p:nvPr/>
          </p:nvSpPr>
          <p:spPr bwMode="auto">
            <a:xfrm>
              <a:off x="3357" y="2540"/>
              <a:ext cx="2084" cy="366"/>
            </a:xfrm>
            <a:prstGeom prst="rect">
              <a:avLst/>
            </a:prstGeom>
            <a:noFill/>
            <a:ln w="9525">
              <a:noFill/>
              <a:miter lim="800000"/>
              <a:headEnd/>
              <a:tailEnd/>
            </a:ln>
          </p:spPr>
          <p:txBody>
            <a:bodyPr>
              <a:spAutoFit/>
            </a:bodyPr>
            <a:lstStyle/>
            <a:p>
              <a:pPr algn="just" fontAlgn="base">
                <a:spcBef>
                  <a:spcPct val="50000"/>
                </a:spcBef>
                <a:spcAft>
                  <a:spcPct val="0"/>
                </a:spcAft>
              </a:pPr>
              <a:r>
                <a:rPr lang="es-ES" sz="1600">
                  <a:solidFill>
                    <a:srgbClr val="000000"/>
                  </a:solidFill>
                  <a:latin typeface="Calibri" pitchFamily="34" charset="0"/>
                </a:rPr>
                <a:t>El punto </a:t>
              </a:r>
              <a:r>
                <a:rPr lang="es-ES" sz="1600" b="1">
                  <a:solidFill>
                    <a:srgbClr val="000000"/>
                  </a:solidFill>
                  <a:latin typeface="Calibri" pitchFamily="34" charset="0"/>
                </a:rPr>
                <a:t>A </a:t>
              </a:r>
              <a:r>
                <a:rPr lang="es-ES" sz="1600">
                  <a:solidFill>
                    <a:srgbClr val="000000"/>
                  </a:solidFill>
                  <a:latin typeface="Calibri" pitchFamily="34" charset="0"/>
                </a:rPr>
                <a:t>está a menor potencial que el </a:t>
              </a:r>
              <a:r>
                <a:rPr lang="es-ES" sz="1600" b="1">
                  <a:solidFill>
                    <a:srgbClr val="000000"/>
                  </a:solidFill>
                  <a:latin typeface="Calibri" pitchFamily="34" charset="0"/>
                </a:rPr>
                <a:t>B</a:t>
              </a:r>
              <a:r>
                <a:rPr lang="es-ES" sz="1600">
                  <a:solidFill>
                    <a:srgbClr val="000000"/>
                  </a:solidFill>
                  <a:latin typeface="Calibri" pitchFamily="34" charset="0"/>
                </a:rPr>
                <a:t> y por lo tanto:</a:t>
              </a:r>
            </a:p>
          </p:txBody>
        </p:sp>
      </p:grpSp>
      <p:sp>
        <p:nvSpPr>
          <p:cNvPr id="25605" name="Rectangle 92"/>
          <p:cNvSpPr>
            <a:spLocks noChangeArrowheads="1"/>
          </p:cNvSpPr>
          <p:nvPr/>
        </p:nvSpPr>
        <p:spPr bwMode="auto">
          <a:xfrm>
            <a:off x="0" y="0"/>
            <a:ext cx="9144000" cy="579438"/>
          </a:xfrm>
          <a:prstGeom prst="rect">
            <a:avLst/>
          </a:prstGeom>
          <a:solidFill>
            <a:srgbClr val="00007E"/>
          </a:solidFill>
          <a:ln w="9525">
            <a:noFill/>
            <a:miter lim="800000"/>
            <a:headEnd/>
            <a:tailEnd/>
          </a:ln>
        </p:spPr>
        <p:txBody>
          <a:bodyPr>
            <a:spAutoFit/>
          </a:bodyPr>
          <a:lstStyle/>
          <a:p>
            <a:pPr algn="ctr" fontAlgn="base">
              <a:spcBef>
                <a:spcPct val="0"/>
              </a:spcBef>
              <a:spcAft>
                <a:spcPct val="0"/>
              </a:spcAft>
            </a:pPr>
            <a:r>
              <a:rPr lang="es-ES" sz="3200" b="1">
                <a:solidFill>
                  <a:srgbClr val="FFFFFF"/>
                </a:solidFill>
                <a:latin typeface="Times New Roman" pitchFamily="18" charset="0"/>
              </a:rPr>
              <a:t>Conceptos y convenios previos</a:t>
            </a:r>
          </a:p>
        </p:txBody>
      </p:sp>
      <p:grpSp>
        <p:nvGrpSpPr>
          <p:cNvPr id="8" name="Group 104"/>
          <p:cNvGrpSpPr>
            <a:grpSpLocks/>
          </p:cNvGrpSpPr>
          <p:nvPr/>
        </p:nvGrpSpPr>
        <p:grpSpPr bwMode="auto">
          <a:xfrm>
            <a:off x="615597" y="5163080"/>
            <a:ext cx="8061325" cy="1158875"/>
            <a:chOff x="402" y="3329"/>
            <a:chExt cx="5078" cy="730"/>
          </a:xfrm>
        </p:grpSpPr>
        <p:sp>
          <p:nvSpPr>
            <p:cNvPr id="25630" name="Rectangle 84"/>
            <p:cNvSpPr>
              <a:spLocks noChangeArrowheads="1"/>
            </p:cNvSpPr>
            <p:nvPr/>
          </p:nvSpPr>
          <p:spPr bwMode="auto">
            <a:xfrm>
              <a:off x="402" y="3388"/>
              <a:ext cx="5078" cy="66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9" name="Group 101"/>
            <p:cNvGrpSpPr>
              <a:grpSpLocks/>
            </p:cNvGrpSpPr>
            <p:nvPr/>
          </p:nvGrpSpPr>
          <p:grpSpPr bwMode="auto">
            <a:xfrm>
              <a:off x="672" y="3419"/>
              <a:ext cx="1983" cy="640"/>
              <a:chOff x="850" y="3413"/>
              <a:chExt cx="1983" cy="640"/>
            </a:xfrm>
          </p:grpSpPr>
          <p:sp>
            <p:nvSpPr>
              <p:cNvPr id="25638" name="Line 65"/>
              <p:cNvSpPr>
                <a:spLocks noChangeShapeType="1"/>
              </p:cNvSpPr>
              <p:nvPr/>
            </p:nvSpPr>
            <p:spPr bwMode="auto">
              <a:xfrm>
                <a:off x="1796" y="3465"/>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39" name="Line 66"/>
              <p:cNvSpPr>
                <a:spLocks noChangeShapeType="1"/>
              </p:cNvSpPr>
              <p:nvPr/>
            </p:nvSpPr>
            <p:spPr bwMode="auto">
              <a:xfrm>
                <a:off x="1887" y="3601"/>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0" name="Line 67"/>
              <p:cNvSpPr>
                <a:spLocks noChangeShapeType="1"/>
              </p:cNvSpPr>
              <p:nvPr/>
            </p:nvSpPr>
            <p:spPr bwMode="auto">
              <a:xfrm flipH="1">
                <a:off x="1896" y="3718"/>
                <a:ext cx="9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1" name="Oval 68"/>
              <p:cNvSpPr>
                <a:spLocks noChangeArrowheads="1"/>
              </p:cNvSpPr>
              <p:nvPr/>
            </p:nvSpPr>
            <p:spPr bwMode="auto">
              <a:xfrm>
                <a:off x="2461" y="3694"/>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42" name="Text Box 69"/>
              <p:cNvSpPr txBox="1">
                <a:spLocks noChangeArrowheads="1"/>
              </p:cNvSpPr>
              <p:nvPr/>
            </p:nvSpPr>
            <p:spPr bwMode="auto">
              <a:xfrm>
                <a:off x="1151" y="3459"/>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43" name="Text Box 70"/>
              <p:cNvSpPr txBox="1">
                <a:spLocks noChangeArrowheads="1"/>
              </p:cNvSpPr>
              <p:nvPr/>
            </p:nvSpPr>
            <p:spPr bwMode="auto">
              <a:xfrm>
                <a:off x="2384" y="3459"/>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sp>
            <p:nvSpPr>
              <p:cNvPr id="25644" name="Line 71"/>
              <p:cNvSpPr>
                <a:spLocks noChangeShapeType="1"/>
              </p:cNvSpPr>
              <p:nvPr/>
            </p:nvSpPr>
            <p:spPr bwMode="auto">
              <a:xfrm flipH="1">
                <a:off x="850" y="3718"/>
                <a:ext cx="9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5" name="Text Box 72"/>
              <p:cNvSpPr txBox="1">
                <a:spLocks noChangeArrowheads="1"/>
              </p:cNvSpPr>
              <p:nvPr/>
            </p:nvSpPr>
            <p:spPr bwMode="auto">
              <a:xfrm>
                <a:off x="1896" y="3649"/>
                <a:ext cx="309" cy="404"/>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p>
            </p:txBody>
          </p:sp>
          <p:sp>
            <p:nvSpPr>
              <p:cNvPr id="25646" name="Text Box 73"/>
              <p:cNvSpPr txBox="1">
                <a:spLocks noChangeArrowheads="1"/>
              </p:cNvSpPr>
              <p:nvPr/>
            </p:nvSpPr>
            <p:spPr bwMode="auto">
              <a:xfrm>
                <a:off x="1517" y="3473"/>
                <a:ext cx="40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25647" name="Text Box 74"/>
              <p:cNvSpPr txBox="1">
                <a:spLocks noChangeArrowheads="1"/>
              </p:cNvSpPr>
              <p:nvPr/>
            </p:nvSpPr>
            <p:spPr bwMode="auto">
              <a:xfrm>
                <a:off x="1949" y="3413"/>
                <a:ext cx="310" cy="365"/>
              </a:xfrm>
              <a:prstGeom prst="rect">
                <a:avLst/>
              </a:prstGeom>
              <a:noFill/>
              <a:ln w="9525">
                <a:noFill/>
                <a:miter lim="800000"/>
                <a:headEnd/>
                <a:tailEnd/>
              </a:ln>
            </p:spPr>
            <p:txBody>
              <a:bodyPr>
                <a:spAutoFit/>
              </a:bodyPr>
              <a:lstStyle/>
              <a:p>
                <a:pPr fontAlgn="base">
                  <a:spcBef>
                    <a:spcPct val="50000"/>
                  </a:spcBef>
                  <a:spcAft>
                    <a:spcPct val="0"/>
                  </a:spcAft>
                </a:pPr>
                <a:r>
                  <a:rPr lang="es-ES" sz="3200">
                    <a:solidFill>
                      <a:srgbClr val="000000"/>
                    </a:solidFill>
                  </a:rPr>
                  <a:t>-</a:t>
                </a:r>
                <a:endParaRPr lang="es-ES" sz="2400">
                  <a:solidFill>
                    <a:srgbClr val="000000"/>
                  </a:solidFill>
                </a:endParaRPr>
              </a:p>
            </p:txBody>
          </p:sp>
          <p:sp>
            <p:nvSpPr>
              <p:cNvPr id="25648" name="Oval 75"/>
              <p:cNvSpPr>
                <a:spLocks noChangeArrowheads="1"/>
              </p:cNvSpPr>
              <p:nvPr/>
            </p:nvSpPr>
            <p:spPr bwMode="auto">
              <a:xfrm>
                <a:off x="1224" y="3694"/>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25632" name="Text Box 99"/>
            <p:cNvSpPr txBox="1">
              <a:spLocks noChangeArrowheads="1"/>
            </p:cNvSpPr>
            <p:nvPr/>
          </p:nvSpPr>
          <p:spPr bwMode="auto">
            <a:xfrm>
              <a:off x="4069" y="3486"/>
              <a:ext cx="1299" cy="46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a:solidFill>
                    <a:srgbClr val="000000"/>
                  </a:solidFill>
                </a:rPr>
                <a:t>Independientemente del sentido de la corriente.</a:t>
              </a:r>
            </a:p>
          </p:txBody>
        </p:sp>
        <p:grpSp>
          <p:nvGrpSpPr>
            <p:cNvPr id="10" name="Group 103"/>
            <p:cNvGrpSpPr>
              <a:grpSpLocks/>
            </p:cNvGrpSpPr>
            <p:nvPr/>
          </p:nvGrpSpPr>
          <p:grpSpPr bwMode="auto">
            <a:xfrm>
              <a:off x="3009" y="3329"/>
              <a:ext cx="1033" cy="647"/>
              <a:chOff x="3181" y="3329"/>
              <a:chExt cx="1033" cy="647"/>
            </a:xfrm>
          </p:grpSpPr>
          <p:sp>
            <p:nvSpPr>
              <p:cNvPr id="25634" name="Text Box 76"/>
              <p:cNvSpPr txBox="1">
                <a:spLocks noChangeArrowheads="1"/>
              </p:cNvSpPr>
              <p:nvPr/>
            </p:nvSpPr>
            <p:spPr bwMode="auto">
              <a:xfrm>
                <a:off x="3245" y="3329"/>
                <a:ext cx="963" cy="327"/>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r>
                  <a:rPr lang="es-ES" sz="2000" baseline="-25000">
                    <a:solidFill>
                      <a:srgbClr val="000000"/>
                    </a:solidFill>
                    <a:latin typeface="Times New Roman" pitchFamily="18" charset="0"/>
                  </a:rPr>
                  <a:t>AB</a:t>
                </a:r>
                <a:r>
                  <a:rPr lang="es-ES" sz="2000">
                    <a:solidFill>
                      <a:srgbClr val="000000"/>
                    </a:solidFill>
                    <a:latin typeface="Times New Roman" pitchFamily="18" charset="0"/>
                  </a:rPr>
                  <a:t> = + </a:t>
                </a:r>
                <a:r>
                  <a:rPr lang="el-GR" sz="2800" i="1">
                    <a:solidFill>
                      <a:srgbClr val="000000"/>
                    </a:solidFill>
                    <a:latin typeface="Times New Roman" pitchFamily="18" charset="0"/>
                    <a:cs typeface="Times New Roman" pitchFamily="18" charset="0"/>
                  </a:rPr>
                  <a:t>ε</a:t>
                </a:r>
                <a:endParaRPr lang="es-ES" sz="2800" i="1">
                  <a:solidFill>
                    <a:srgbClr val="000000"/>
                  </a:solidFill>
                  <a:latin typeface="Times New Roman" pitchFamily="18" charset="0"/>
                  <a:cs typeface="Times New Roman" pitchFamily="18" charset="0"/>
                </a:endParaRPr>
              </a:p>
            </p:txBody>
          </p:sp>
          <p:sp>
            <p:nvSpPr>
              <p:cNvPr id="25635" name="Text Box 79"/>
              <p:cNvSpPr txBox="1">
                <a:spLocks noChangeArrowheads="1"/>
              </p:cNvSpPr>
              <p:nvPr/>
            </p:nvSpPr>
            <p:spPr bwMode="auto">
              <a:xfrm>
                <a:off x="3251" y="3649"/>
                <a:ext cx="963" cy="327"/>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r>
                  <a:rPr lang="es-ES" sz="2000" baseline="-25000">
                    <a:solidFill>
                      <a:srgbClr val="000000"/>
                    </a:solidFill>
                    <a:latin typeface="Times New Roman" pitchFamily="18" charset="0"/>
                  </a:rPr>
                  <a:t>BA</a:t>
                </a:r>
                <a:r>
                  <a:rPr lang="es-ES" sz="2000">
                    <a:solidFill>
                      <a:srgbClr val="000000"/>
                    </a:solidFill>
                    <a:latin typeface="Times New Roman" pitchFamily="18" charset="0"/>
                  </a:rPr>
                  <a:t> = </a:t>
                </a:r>
                <a:r>
                  <a:rPr lang="es-ES" sz="2400">
                    <a:solidFill>
                      <a:srgbClr val="000000"/>
                    </a:solidFill>
                    <a:latin typeface="Times New Roman" pitchFamily="18" charset="0"/>
                  </a:rPr>
                  <a:t>-</a:t>
                </a:r>
                <a:r>
                  <a:rPr lang="es-ES" sz="2000">
                    <a:solidFill>
                      <a:srgbClr val="000000"/>
                    </a:solidFill>
                    <a:latin typeface="Times New Roman" pitchFamily="18" charset="0"/>
                  </a:rPr>
                  <a:t> </a:t>
                </a:r>
                <a:r>
                  <a:rPr lang="el-GR" sz="2800" i="1">
                    <a:solidFill>
                      <a:srgbClr val="000000"/>
                    </a:solidFill>
                    <a:latin typeface="Times New Roman" pitchFamily="18" charset="0"/>
                    <a:cs typeface="Times New Roman" pitchFamily="18" charset="0"/>
                  </a:rPr>
                  <a:t>ε</a:t>
                </a:r>
                <a:endParaRPr lang="es-ES" sz="2800" i="1">
                  <a:solidFill>
                    <a:srgbClr val="000000"/>
                  </a:solidFill>
                  <a:latin typeface="Times New Roman" pitchFamily="18" charset="0"/>
                  <a:cs typeface="Times New Roman" pitchFamily="18" charset="0"/>
                </a:endParaRPr>
              </a:p>
            </p:txBody>
          </p:sp>
          <p:sp>
            <p:nvSpPr>
              <p:cNvPr id="25636" name="AutoShape 80"/>
              <p:cNvSpPr>
                <a:spLocks/>
              </p:cNvSpPr>
              <p:nvPr/>
            </p:nvSpPr>
            <p:spPr bwMode="auto">
              <a:xfrm>
                <a:off x="3181" y="3459"/>
                <a:ext cx="37" cy="502"/>
              </a:xfrm>
              <a:prstGeom prst="leftBrace">
                <a:avLst>
                  <a:gd name="adj1" fmla="val 1130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37" name="AutoShape 100"/>
              <p:cNvSpPr>
                <a:spLocks/>
              </p:cNvSpPr>
              <p:nvPr/>
            </p:nvSpPr>
            <p:spPr bwMode="auto">
              <a:xfrm flipH="1">
                <a:off x="4069" y="3459"/>
                <a:ext cx="37" cy="502"/>
              </a:xfrm>
              <a:prstGeom prst="leftBrace">
                <a:avLst>
                  <a:gd name="adj1" fmla="val 1130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grpSp>
        <p:nvGrpSpPr>
          <p:cNvPr id="11" name="79 Grupo"/>
          <p:cNvGrpSpPr>
            <a:grpSpLocks/>
          </p:cNvGrpSpPr>
          <p:nvPr/>
        </p:nvGrpSpPr>
        <p:grpSpPr bwMode="auto">
          <a:xfrm>
            <a:off x="626886" y="2616200"/>
            <a:ext cx="8061325" cy="1179513"/>
            <a:chOff x="638175" y="2717800"/>
            <a:chExt cx="8061325" cy="1179513"/>
          </a:xfrm>
        </p:grpSpPr>
        <p:sp>
          <p:nvSpPr>
            <p:cNvPr id="25608" name="Rectangle 82"/>
            <p:cNvSpPr>
              <a:spLocks noChangeArrowheads="1"/>
            </p:cNvSpPr>
            <p:nvPr/>
          </p:nvSpPr>
          <p:spPr bwMode="auto">
            <a:xfrm>
              <a:off x="638175" y="2717800"/>
              <a:ext cx="8061325" cy="117951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12" name="Group 86"/>
            <p:cNvGrpSpPr>
              <a:grpSpLocks/>
            </p:cNvGrpSpPr>
            <p:nvPr/>
          </p:nvGrpSpPr>
          <p:grpSpPr bwMode="auto">
            <a:xfrm>
              <a:off x="1063625" y="2743200"/>
              <a:ext cx="3673475" cy="642938"/>
              <a:chOff x="670" y="1553"/>
              <a:chExt cx="2314" cy="405"/>
            </a:xfrm>
          </p:grpSpPr>
          <p:grpSp>
            <p:nvGrpSpPr>
              <p:cNvPr id="13" name="Group 18"/>
              <p:cNvGrpSpPr>
                <a:grpSpLocks/>
              </p:cNvGrpSpPr>
              <p:nvPr/>
            </p:nvGrpSpPr>
            <p:grpSpPr bwMode="auto">
              <a:xfrm>
                <a:off x="1435" y="1828"/>
                <a:ext cx="775" cy="130"/>
                <a:chOff x="2448" y="990"/>
                <a:chExt cx="775" cy="130"/>
              </a:xfrm>
            </p:grpSpPr>
            <p:sp>
              <p:nvSpPr>
                <p:cNvPr id="25622" name="Freeform 19"/>
                <p:cNvSpPr>
                  <a:spLocks/>
                </p:cNvSpPr>
                <p:nvPr/>
              </p:nvSpPr>
              <p:spPr bwMode="auto">
                <a:xfrm rot="10800000">
                  <a:off x="3126"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3" name="Freeform 20"/>
                <p:cNvSpPr>
                  <a:spLocks/>
                </p:cNvSpPr>
                <p:nvPr/>
              </p:nvSpPr>
              <p:spPr bwMode="auto">
                <a:xfrm rot="10800000">
                  <a:off x="3029"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4" name="Freeform 21"/>
                <p:cNvSpPr>
                  <a:spLocks/>
                </p:cNvSpPr>
                <p:nvPr/>
              </p:nvSpPr>
              <p:spPr bwMode="auto">
                <a:xfrm rot="10800000">
                  <a:off x="2934"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5" name="Freeform 22"/>
                <p:cNvSpPr>
                  <a:spLocks/>
                </p:cNvSpPr>
                <p:nvPr/>
              </p:nvSpPr>
              <p:spPr bwMode="auto">
                <a:xfrm rot="10800000">
                  <a:off x="283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6" name="Freeform 23"/>
                <p:cNvSpPr>
                  <a:spLocks/>
                </p:cNvSpPr>
                <p:nvPr/>
              </p:nvSpPr>
              <p:spPr bwMode="auto">
                <a:xfrm rot="10800000">
                  <a:off x="273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7" name="Freeform 24"/>
                <p:cNvSpPr>
                  <a:spLocks/>
                </p:cNvSpPr>
                <p:nvPr/>
              </p:nvSpPr>
              <p:spPr bwMode="auto">
                <a:xfrm rot="10800000">
                  <a:off x="2643"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8" name="Freeform 25"/>
                <p:cNvSpPr>
                  <a:spLocks/>
                </p:cNvSpPr>
                <p:nvPr/>
              </p:nvSpPr>
              <p:spPr bwMode="auto">
                <a:xfrm rot="10800000">
                  <a:off x="254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9" name="Freeform 26"/>
                <p:cNvSpPr>
                  <a:spLocks/>
                </p:cNvSpPr>
                <p:nvPr/>
              </p:nvSpPr>
              <p:spPr bwMode="auto">
                <a:xfrm rot="10800000">
                  <a:off x="244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5613" name="Text Box 27"/>
              <p:cNvSpPr txBox="1">
                <a:spLocks noChangeArrowheads="1"/>
              </p:cNvSpPr>
              <p:nvPr/>
            </p:nvSpPr>
            <p:spPr bwMode="auto">
              <a:xfrm>
                <a:off x="1714" y="1586"/>
                <a:ext cx="339"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R</a:t>
                </a:r>
              </a:p>
            </p:txBody>
          </p:sp>
          <p:sp>
            <p:nvSpPr>
              <p:cNvPr id="25614" name="Line 28"/>
              <p:cNvSpPr>
                <a:spLocks noChangeShapeType="1"/>
              </p:cNvSpPr>
              <p:nvPr/>
            </p:nvSpPr>
            <p:spPr bwMode="auto">
              <a:xfrm flipH="1">
                <a:off x="670" y="1889"/>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15" name="Line 29"/>
              <p:cNvSpPr>
                <a:spLocks noChangeShapeType="1"/>
              </p:cNvSpPr>
              <p:nvPr/>
            </p:nvSpPr>
            <p:spPr bwMode="auto">
              <a:xfrm flipH="1">
                <a:off x="2213" y="1889"/>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16" name="Freeform 30"/>
              <p:cNvSpPr>
                <a:spLocks/>
              </p:cNvSpPr>
              <p:nvPr/>
            </p:nvSpPr>
            <p:spPr bwMode="auto">
              <a:xfrm>
                <a:off x="1102" y="1836"/>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5617" name="Text Box 31"/>
              <p:cNvSpPr txBox="1">
                <a:spLocks noChangeArrowheads="1"/>
              </p:cNvSpPr>
              <p:nvPr/>
            </p:nvSpPr>
            <p:spPr bwMode="auto">
              <a:xfrm>
                <a:off x="1092" y="1553"/>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sp>
            <p:nvSpPr>
              <p:cNvPr id="25618" name="Oval 32"/>
              <p:cNvSpPr>
                <a:spLocks noChangeArrowheads="1"/>
              </p:cNvSpPr>
              <p:nvPr/>
            </p:nvSpPr>
            <p:spPr bwMode="auto">
              <a:xfrm>
                <a:off x="836" y="1857"/>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19" name="Oval 33"/>
              <p:cNvSpPr>
                <a:spLocks noChangeArrowheads="1"/>
              </p:cNvSpPr>
              <p:nvPr/>
            </p:nvSpPr>
            <p:spPr bwMode="auto">
              <a:xfrm>
                <a:off x="2612" y="1857"/>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20" name="Text Box 34"/>
              <p:cNvSpPr txBox="1">
                <a:spLocks noChangeArrowheads="1"/>
              </p:cNvSpPr>
              <p:nvPr/>
            </p:nvSpPr>
            <p:spPr bwMode="auto">
              <a:xfrm>
                <a:off x="763" y="1622"/>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21" name="Text Box 35"/>
              <p:cNvSpPr txBox="1">
                <a:spLocks noChangeArrowheads="1"/>
              </p:cNvSpPr>
              <p:nvPr/>
            </p:nvSpPr>
            <p:spPr bwMode="auto">
              <a:xfrm>
                <a:off x="2535" y="1622"/>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grpSp>
        <p:sp>
          <p:nvSpPr>
            <p:cNvPr id="25610" name="Text Box 58"/>
            <p:cNvSpPr txBox="1">
              <a:spLocks noChangeArrowheads="1"/>
            </p:cNvSpPr>
            <p:nvPr/>
          </p:nvSpPr>
          <p:spPr bwMode="auto">
            <a:xfrm>
              <a:off x="6534150" y="3490913"/>
              <a:ext cx="1528763"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V</a:t>
              </a:r>
              <a:r>
                <a:rPr lang="es-ES" baseline="-25000">
                  <a:solidFill>
                    <a:srgbClr val="000000"/>
                  </a:solidFill>
                  <a:latin typeface="Times New Roman" pitchFamily="18" charset="0"/>
                </a:rPr>
                <a:t>AB</a:t>
              </a:r>
              <a:r>
                <a:rPr lang="es-ES">
                  <a:solidFill>
                    <a:srgbClr val="000000"/>
                  </a:solidFill>
                  <a:latin typeface="Times New Roman" pitchFamily="18" charset="0"/>
                </a:rPr>
                <a:t> = + IR</a:t>
              </a:r>
              <a:endParaRPr lang="es-ES" baseline="-25000">
                <a:solidFill>
                  <a:srgbClr val="000000"/>
                </a:solidFill>
                <a:latin typeface="Times New Roman" pitchFamily="18" charset="0"/>
              </a:endParaRPr>
            </a:p>
          </p:txBody>
        </p:sp>
        <p:sp>
          <p:nvSpPr>
            <p:cNvPr id="25611" name="Text Box 60"/>
            <p:cNvSpPr txBox="1">
              <a:spLocks noChangeArrowheads="1"/>
            </p:cNvSpPr>
            <p:nvPr/>
          </p:nvSpPr>
          <p:spPr bwMode="auto">
            <a:xfrm>
              <a:off x="5294313" y="2719388"/>
              <a:ext cx="3392487" cy="1077912"/>
            </a:xfrm>
            <a:prstGeom prst="rect">
              <a:avLst/>
            </a:prstGeom>
            <a:noFill/>
            <a:ln w="9525">
              <a:noFill/>
              <a:miter lim="800000"/>
              <a:headEnd/>
              <a:tailEnd/>
            </a:ln>
          </p:spPr>
          <p:txBody>
            <a:bodyPr>
              <a:spAutoFit/>
            </a:bodyPr>
            <a:lstStyle/>
            <a:p>
              <a:pPr algn="just" fontAlgn="base">
                <a:spcBef>
                  <a:spcPct val="50000"/>
                </a:spcBef>
                <a:spcAft>
                  <a:spcPct val="0"/>
                </a:spcAft>
              </a:pPr>
              <a:r>
                <a:rPr lang="es-ES" sz="1600">
                  <a:solidFill>
                    <a:srgbClr val="000000"/>
                  </a:solidFill>
                  <a:latin typeface="Calibri" pitchFamily="34" charset="0"/>
                </a:rPr>
                <a:t>Si la corriente circula en el sentido indicado por la flecha el punto </a:t>
              </a:r>
              <a:r>
                <a:rPr lang="es-ES" sz="1600" b="1">
                  <a:solidFill>
                    <a:srgbClr val="000000"/>
                  </a:solidFill>
                  <a:latin typeface="Calibri" pitchFamily="34" charset="0"/>
                </a:rPr>
                <a:t>A </a:t>
              </a:r>
              <a:r>
                <a:rPr lang="es-ES" sz="1600">
                  <a:solidFill>
                    <a:srgbClr val="000000"/>
                  </a:solidFill>
                  <a:latin typeface="Calibri" pitchFamily="34" charset="0"/>
                </a:rPr>
                <a:t>está a mayor potencial que el </a:t>
              </a:r>
              <a:r>
                <a:rPr lang="es-ES" sz="1600" b="1">
                  <a:solidFill>
                    <a:srgbClr val="000000"/>
                  </a:solidFill>
                  <a:latin typeface="Calibri" pitchFamily="34" charset="0"/>
                </a:rPr>
                <a:t>B</a:t>
              </a:r>
              <a:r>
                <a:rPr lang="es-ES" sz="1600">
                  <a:solidFill>
                    <a:srgbClr val="000000"/>
                  </a:solidFill>
                  <a:latin typeface="Calibri" pitchFamily="34" charset="0"/>
                </a:rPr>
                <a:t> y por lo tanto:</a:t>
              </a:r>
            </a:p>
          </p:txBody>
        </p:sp>
      </p:grpSp>
      <p:sp>
        <p:nvSpPr>
          <p:cNvPr id="81" name="Line 13"/>
          <p:cNvSpPr>
            <a:spLocks noChangeShapeType="1"/>
          </p:cNvSpPr>
          <p:nvPr/>
        </p:nvSpPr>
        <p:spPr bwMode="auto">
          <a:xfrm>
            <a:off x="6624715" y="1247521"/>
            <a:ext cx="877888"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88" name="87 Grupo"/>
          <p:cNvGrpSpPr/>
          <p:nvPr/>
        </p:nvGrpSpPr>
        <p:grpSpPr>
          <a:xfrm>
            <a:off x="1123583" y="3188780"/>
            <a:ext cx="3408109" cy="579438"/>
            <a:chOff x="1123583" y="3188780"/>
            <a:chExt cx="3408109" cy="579438"/>
          </a:xfrm>
        </p:grpSpPr>
        <p:sp>
          <p:nvSpPr>
            <p:cNvPr id="82" name="Text Box 6"/>
            <p:cNvSpPr txBox="1">
              <a:spLocks noChangeArrowheads="1"/>
            </p:cNvSpPr>
            <p:nvPr/>
          </p:nvSpPr>
          <p:spPr bwMode="auto">
            <a:xfrm>
              <a:off x="1123583" y="3188780"/>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3" name="Text Box 6"/>
            <p:cNvSpPr txBox="1">
              <a:spLocks noChangeArrowheads="1"/>
            </p:cNvSpPr>
            <p:nvPr/>
          </p:nvSpPr>
          <p:spPr bwMode="auto">
            <a:xfrm>
              <a:off x="4025279" y="3188780"/>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grpSp>
      <p:grpSp>
        <p:nvGrpSpPr>
          <p:cNvPr id="89" name="88 Grupo"/>
          <p:cNvGrpSpPr/>
          <p:nvPr/>
        </p:nvGrpSpPr>
        <p:grpSpPr>
          <a:xfrm>
            <a:off x="1184543" y="4505516"/>
            <a:ext cx="3273997" cy="579438"/>
            <a:chOff x="1184543" y="4505516"/>
            <a:chExt cx="3273997" cy="579438"/>
          </a:xfrm>
        </p:grpSpPr>
        <p:sp>
          <p:nvSpPr>
            <p:cNvPr id="84" name="Text Box 6"/>
            <p:cNvSpPr txBox="1">
              <a:spLocks noChangeArrowheads="1"/>
            </p:cNvSpPr>
            <p:nvPr/>
          </p:nvSpPr>
          <p:spPr bwMode="auto">
            <a:xfrm>
              <a:off x="1184543" y="4566476"/>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5" name="Text Box 6"/>
            <p:cNvSpPr txBox="1">
              <a:spLocks noChangeArrowheads="1"/>
            </p:cNvSpPr>
            <p:nvPr/>
          </p:nvSpPr>
          <p:spPr bwMode="auto">
            <a:xfrm>
              <a:off x="3952127" y="4505516"/>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grpSp>
      <p:grpSp>
        <p:nvGrpSpPr>
          <p:cNvPr id="90" name="89 Grupo"/>
          <p:cNvGrpSpPr/>
          <p:nvPr/>
        </p:nvGrpSpPr>
        <p:grpSpPr>
          <a:xfrm>
            <a:off x="1464959" y="5761292"/>
            <a:ext cx="2518093" cy="579438"/>
            <a:chOff x="1464959" y="5761292"/>
            <a:chExt cx="2518093" cy="579438"/>
          </a:xfrm>
        </p:grpSpPr>
        <p:sp>
          <p:nvSpPr>
            <p:cNvPr id="86" name="Text Box 6"/>
            <p:cNvSpPr txBox="1">
              <a:spLocks noChangeArrowheads="1"/>
            </p:cNvSpPr>
            <p:nvPr/>
          </p:nvSpPr>
          <p:spPr bwMode="auto">
            <a:xfrm>
              <a:off x="1464959" y="5761292"/>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7" name="Text Box 6"/>
            <p:cNvSpPr txBox="1">
              <a:spLocks noChangeArrowheads="1"/>
            </p:cNvSpPr>
            <p:nvPr/>
          </p:nvSpPr>
          <p:spPr bwMode="auto">
            <a:xfrm>
              <a:off x="3476639" y="5834444"/>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repeatCount="indefinite"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wipe(left)">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5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8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1 Imagen" descr="Varias formas.jpg"/>
          <p:cNvPicPr>
            <a:picLocks noChangeAspect="1"/>
          </p:cNvPicPr>
          <p:nvPr/>
        </p:nvPicPr>
        <p:blipFill>
          <a:blip r:embed="rId2" cstate="print"/>
          <a:srcRect l="4147" t="10043" r="9411" b="7879"/>
          <a:stretch>
            <a:fillRect/>
          </a:stretch>
        </p:blipFill>
        <p:spPr>
          <a:xfrm>
            <a:off x="855023" y="807522"/>
            <a:ext cx="7410202" cy="5628904"/>
          </a:xfrm>
          <a:prstGeom prst="rect">
            <a:avLst/>
          </a:prstGeom>
          <a:ln>
            <a:solidFill>
              <a:schemeClr val="tx1"/>
            </a:solidFill>
          </a:ln>
        </p:spPr>
      </p:pic>
      <p:sp>
        <p:nvSpPr>
          <p:cNvPr id="3" name="2 CuadroTexto"/>
          <p:cNvSpPr txBox="1"/>
          <p:nvPr/>
        </p:nvSpPr>
        <p:spPr>
          <a:xfrm>
            <a:off x="0" y="0"/>
            <a:ext cx="9144000" cy="523220"/>
          </a:xfrm>
          <a:prstGeom prst="rect">
            <a:avLst/>
          </a:prstGeom>
          <a:solidFill>
            <a:srgbClr val="00359E"/>
          </a:solidFill>
        </p:spPr>
        <p:txBody>
          <a:bodyPr wrap="square" rtlCol="0">
            <a:spAutoFit/>
          </a:bodyPr>
          <a:lstStyle/>
          <a:p>
            <a:pPr algn="ctr" fontAlgn="base">
              <a:spcBef>
                <a:spcPct val="0"/>
              </a:spcBef>
              <a:spcAft>
                <a:spcPct val="0"/>
              </a:spcAft>
            </a:pPr>
            <a:r>
              <a:rPr lang="es-ES_tradnl" sz="2800" b="1" dirty="0">
                <a:solidFill>
                  <a:srgbClr val="FFFFFF"/>
                </a:solidFill>
                <a:latin typeface="Calibri" pitchFamily="34" charset="0"/>
                <a:cs typeface="Calibri" pitchFamily="34" charset="0"/>
              </a:rPr>
              <a:t>Diferentes formas de dibujar un mismo circuito</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 name="15 Rectángulo"/>
          <p:cNvSpPr/>
          <p:nvPr/>
        </p:nvSpPr>
        <p:spPr>
          <a:xfrm>
            <a:off x="498764" y="792480"/>
            <a:ext cx="8229600" cy="5727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6" name="5 Imagen" descr="Asociacion de R.jpg"/>
          <p:cNvPicPr>
            <a:picLocks noChangeAspect="1"/>
          </p:cNvPicPr>
          <p:nvPr/>
        </p:nvPicPr>
        <p:blipFill>
          <a:blip r:embed="rId3" cstate="print"/>
          <a:srcRect l="22675" t="5195" r="25987" b="78182"/>
          <a:stretch>
            <a:fillRect/>
          </a:stretch>
        </p:blipFill>
        <p:spPr>
          <a:xfrm>
            <a:off x="2208810" y="871807"/>
            <a:ext cx="4785756" cy="1140030"/>
          </a:xfrm>
          <a:prstGeom prst="rect">
            <a:avLst/>
          </a:prstGeom>
        </p:spPr>
      </p:pic>
      <p:sp>
        <p:nvSpPr>
          <p:cNvPr id="7" name="6 CuadroTexto"/>
          <p:cNvSpPr txBox="1"/>
          <p:nvPr/>
        </p:nvSpPr>
        <p:spPr>
          <a:xfrm>
            <a:off x="0" y="0"/>
            <a:ext cx="9144000" cy="584775"/>
          </a:xfrm>
          <a:prstGeom prst="rect">
            <a:avLst/>
          </a:prstGeom>
          <a:solidFill>
            <a:srgbClr val="00359E"/>
          </a:solidFill>
        </p:spPr>
        <p:txBody>
          <a:bodyPr wrap="square" rtlCol="0">
            <a:spAutoFit/>
          </a:bodyPr>
          <a:lstStyle/>
          <a:p>
            <a:pPr algn="ctr"/>
            <a:r>
              <a:rPr lang="es-ES_tradnl" sz="3200" b="1" dirty="0">
                <a:solidFill>
                  <a:srgbClr val="FFFF00"/>
                </a:solidFill>
                <a:cs typeface="Arial" charset="0"/>
              </a:rPr>
              <a:t>ASOCIACIÓN DE RESISTENCIAS EN SERIE</a:t>
            </a:r>
          </a:p>
        </p:txBody>
      </p:sp>
      <p:pic>
        <p:nvPicPr>
          <p:cNvPr id="8" name="7 Imagen" descr="Asociacion de R.jpg"/>
          <p:cNvPicPr>
            <a:picLocks noChangeAspect="1"/>
          </p:cNvPicPr>
          <p:nvPr/>
        </p:nvPicPr>
        <p:blipFill>
          <a:blip r:embed="rId3" cstate="print"/>
          <a:srcRect l="22675" t="21299" r="25987" b="61039"/>
          <a:stretch>
            <a:fillRect/>
          </a:stretch>
        </p:blipFill>
        <p:spPr>
          <a:xfrm>
            <a:off x="2244436" y="3255106"/>
            <a:ext cx="4785756" cy="1211283"/>
          </a:xfrm>
          <a:prstGeom prst="rect">
            <a:avLst/>
          </a:prstGeom>
        </p:spPr>
      </p:pic>
      <p:graphicFrame>
        <p:nvGraphicFramePr>
          <p:cNvPr id="9" name="8 Objeto"/>
          <p:cNvGraphicFramePr>
            <a:graphicFrameLocks noChangeAspect="1"/>
          </p:cNvGraphicFramePr>
          <p:nvPr/>
        </p:nvGraphicFramePr>
        <p:xfrm>
          <a:off x="1063625" y="2513901"/>
          <a:ext cx="6875463" cy="447675"/>
        </p:xfrm>
        <a:graphic>
          <a:graphicData uri="http://schemas.openxmlformats.org/presentationml/2006/ole">
            <p:oleObj spid="_x0000_s75778" name="Equation" r:id="rId4" imgW="3111480" imgH="203040" progId="Equation.DSMT4">
              <p:embed/>
            </p:oleObj>
          </a:graphicData>
        </a:graphic>
      </p:graphicFrame>
      <p:graphicFrame>
        <p:nvGraphicFramePr>
          <p:cNvPr id="10" name="9 Objeto"/>
          <p:cNvGraphicFramePr>
            <a:graphicFrameLocks noChangeAspect="1"/>
          </p:cNvGraphicFramePr>
          <p:nvPr/>
        </p:nvGraphicFramePr>
        <p:xfrm>
          <a:off x="3587750" y="4396735"/>
          <a:ext cx="1824038" cy="447675"/>
        </p:xfrm>
        <a:graphic>
          <a:graphicData uri="http://schemas.openxmlformats.org/presentationml/2006/ole">
            <p:oleObj spid="_x0000_s75779" name="Equation" r:id="rId5" imgW="825480" imgH="203040" progId="Equation.DSMT4">
              <p:embed/>
            </p:oleObj>
          </a:graphicData>
        </a:graphic>
      </p:graphicFrame>
      <p:sp>
        <p:nvSpPr>
          <p:cNvPr id="11" name="10 CuadroTexto"/>
          <p:cNvSpPr txBox="1"/>
          <p:nvPr/>
        </p:nvSpPr>
        <p:spPr>
          <a:xfrm>
            <a:off x="1011462" y="4845133"/>
            <a:ext cx="5545776" cy="369332"/>
          </a:xfrm>
          <a:prstGeom prst="rect">
            <a:avLst/>
          </a:prstGeom>
          <a:noFill/>
        </p:spPr>
        <p:txBody>
          <a:bodyPr wrap="square" rtlCol="0">
            <a:spAutoFit/>
          </a:bodyPr>
          <a:lstStyle/>
          <a:p>
            <a:r>
              <a:rPr lang="es-ES_tradnl" dirty="0">
                <a:solidFill>
                  <a:prstClr val="black"/>
                </a:solidFill>
                <a:cs typeface="Arial" charset="0"/>
              </a:rPr>
              <a:t>De la comparación de ambas ecuaciones se deduce que:</a:t>
            </a:r>
          </a:p>
        </p:txBody>
      </p:sp>
      <p:sp>
        <p:nvSpPr>
          <p:cNvPr id="13" name="12 CuadroTexto"/>
          <p:cNvSpPr txBox="1"/>
          <p:nvPr/>
        </p:nvSpPr>
        <p:spPr>
          <a:xfrm>
            <a:off x="1023653" y="5866410"/>
            <a:ext cx="1591293" cy="369332"/>
          </a:xfrm>
          <a:prstGeom prst="rect">
            <a:avLst/>
          </a:prstGeom>
          <a:noFill/>
        </p:spPr>
        <p:txBody>
          <a:bodyPr wrap="square" rtlCol="0">
            <a:spAutoFit/>
          </a:bodyPr>
          <a:lstStyle/>
          <a:p>
            <a:r>
              <a:rPr lang="es-ES_tradnl" dirty="0">
                <a:solidFill>
                  <a:prstClr val="black"/>
                </a:solidFill>
                <a:cs typeface="Arial" charset="0"/>
              </a:rPr>
              <a:t>Y en general:</a:t>
            </a:r>
          </a:p>
        </p:txBody>
      </p:sp>
      <p:graphicFrame>
        <p:nvGraphicFramePr>
          <p:cNvPr id="14" name="13 Objeto"/>
          <p:cNvGraphicFramePr>
            <a:graphicFrameLocks noChangeAspect="1"/>
          </p:cNvGraphicFramePr>
          <p:nvPr/>
        </p:nvGraphicFramePr>
        <p:xfrm>
          <a:off x="3798888" y="5757079"/>
          <a:ext cx="1403350" cy="531812"/>
        </p:xfrm>
        <a:graphic>
          <a:graphicData uri="http://schemas.openxmlformats.org/presentationml/2006/ole">
            <p:oleObj spid="_x0000_s75780" name="Equation" r:id="rId6" imgW="634680" imgH="241200" progId="Equation.DSMT4">
              <p:embed/>
            </p:oleObj>
          </a:graphicData>
        </a:graphic>
      </p:graphicFrame>
      <p:sp>
        <p:nvSpPr>
          <p:cNvPr id="15" name="14 CuadroTexto"/>
          <p:cNvSpPr txBox="1"/>
          <p:nvPr/>
        </p:nvSpPr>
        <p:spPr>
          <a:xfrm>
            <a:off x="1011461" y="2959490"/>
            <a:ext cx="6567055" cy="368135"/>
          </a:xfrm>
          <a:prstGeom prst="rect">
            <a:avLst/>
          </a:prstGeom>
          <a:noFill/>
        </p:spPr>
        <p:txBody>
          <a:bodyPr wrap="square" rtlCol="0">
            <a:spAutoFit/>
          </a:bodyPr>
          <a:lstStyle/>
          <a:p>
            <a:r>
              <a:rPr lang="es-ES_tradnl" dirty="0">
                <a:solidFill>
                  <a:prstClr val="black"/>
                </a:solidFill>
                <a:cs typeface="Arial" charset="0"/>
              </a:rPr>
              <a:t>Si </a:t>
            </a:r>
            <a:r>
              <a:rPr lang="es-ES_tradnl" b="1" i="1" dirty="0">
                <a:solidFill>
                  <a:prstClr val="black"/>
                </a:solidFill>
                <a:cs typeface="Arial" charset="0"/>
              </a:rPr>
              <a:t>R</a:t>
            </a:r>
            <a:r>
              <a:rPr lang="es-ES_tradnl" b="1" i="1" baseline="-25000" dirty="0">
                <a:solidFill>
                  <a:prstClr val="black"/>
                </a:solidFill>
                <a:cs typeface="Arial" charset="0"/>
              </a:rPr>
              <a:t>E</a:t>
            </a:r>
            <a:r>
              <a:rPr lang="es-ES_tradnl" dirty="0">
                <a:solidFill>
                  <a:prstClr val="black"/>
                </a:solidFill>
                <a:cs typeface="Arial" charset="0"/>
              </a:rPr>
              <a:t> es la </a:t>
            </a:r>
            <a:r>
              <a:rPr lang="es-ES_tradnl" b="1" dirty="0">
                <a:solidFill>
                  <a:prstClr val="black"/>
                </a:solidFill>
                <a:cs typeface="Arial" charset="0"/>
              </a:rPr>
              <a:t>resistencia equivalente</a:t>
            </a:r>
            <a:r>
              <a:rPr lang="es-ES_tradnl" dirty="0">
                <a:solidFill>
                  <a:prstClr val="black"/>
                </a:solidFill>
                <a:cs typeface="Arial" charset="0"/>
              </a:rPr>
              <a:t>:</a:t>
            </a:r>
          </a:p>
        </p:txBody>
      </p:sp>
      <p:graphicFrame>
        <p:nvGraphicFramePr>
          <p:cNvPr id="2054" name="Object 6"/>
          <p:cNvGraphicFramePr>
            <a:graphicFrameLocks noChangeAspect="1"/>
          </p:cNvGraphicFramePr>
          <p:nvPr/>
        </p:nvGraphicFramePr>
        <p:xfrm>
          <a:off x="1876425" y="5240338"/>
          <a:ext cx="5248275" cy="447675"/>
        </p:xfrm>
        <a:graphic>
          <a:graphicData uri="http://schemas.openxmlformats.org/presentationml/2006/ole">
            <p:oleObj spid="_x0000_s75781" name="Equation" r:id="rId7" imgW="2374560" imgH="203040" progId="Equation.DSMT4">
              <p:embed/>
            </p:oleObj>
          </a:graphicData>
        </a:graphic>
      </p:graphicFrame>
      <p:sp>
        <p:nvSpPr>
          <p:cNvPr id="24" name="23 CuadroTexto"/>
          <p:cNvSpPr txBox="1"/>
          <p:nvPr/>
        </p:nvSpPr>
        <p:spPr>
          <a:xfrm>
            <a:off x="975360" y="2011680"/>
            <a:ext cx="7205472" cy="369332"/>
          </a:xfrm>
          <a:prstGeom prst="rect">
            <a:avLst/>
          </a:prstGeom>
          <a:noFill/>
        </p:spPr>
        <p:txBody>
          <a:bodyPr wrap="square" rtlCol="0">
            <a:spAutoFit/>
          </a:bodyPr>
          <a:lstStyle/>
          <a:p>
            <a:r>
              <a:rPr lang="es-ES_tradnl" dirty="0">
                <a:solidFill>
                  <a:prstClr val="black"/>
                </a:solidFill>
                <a:cs typeface="Arial" charset="0"/>
              </a:rPr>
              <a:t>Energía total disipada = Energía disipada por </a:t>
            </a:r>
            <a:r>
              <a:rPr lang="es-ES_tradnl" b="1" dirty="0">
                <a:solidFill>
                  <a:prstClr val="black"/>
                </a:solidFill>
                <a:cs typeface="Arial" charset="0"/>
              </a:rPr>
              <a:t>R</a:t>
            </a:r>
            <a:r>
              <a:rPr lang="es-ES_tradnl" b="1" baseline="-25000" dirty="0">
                <a:solidFill>
                  <a:prstClr val="black"/>
                </a:solidFill>
                <a:cs typeface="Arial" charset="0"/>
              </a:rPr>
              <a:t>1</a:t>
            </a:r>
            <a:r>
              <a:rPr lang="es-ES_tradnl" dirty="0">
                <a:solidFill>
                  <a:prstClr val="black"/>
                </a:solidFill>
                <a:cs typeface="Arial" charset="0"/>
              </a:rPr>
              <a:t>  + Energía disipada por </a:t>
            </a:r>
            <a:r>
              <a:rPr lang="es-ES_tradnl" b="1" dirty="0">
                <a:solidFill>
                  <a:prstClr val="black"/>
                </a:solidFill>
                <a:cs typeface="Arial" charset="0"/>
              </a:rPr>
              <a:t>R</a:t>
            </a:r>
            <a:r>
              <a:rPr lang="es-ES_tradnl" b="1" baseline="-25000" dirty="0">
                <a:solidFill>
                  <a:prstClr val="black"/>
                </a:solidFill>
                <a:cs typeface="Arial" charset="0"/>
              </a:rPr>
              <a:t>2</a:t>
            </a:r>
            <a:r>
              <a:rPr lang="es-ES_tradnl" dirty="0">
                <a:solidFill>
                  <a:prstClr val="black"/>
                </a:solidFill>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10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4"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8 Rectángulo"/>
          <p:cNvSpPr/>
          <p:nvPr/>
        </p:nvSpPr>
        <p:spPr>
          <a:xfrm>
            <a:off x="474380" y="816864"/>
            <a:ext cx="8229600" cy="5815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11" name="10 Imagen" descr="Asociacion de R.jpg"/>
          <p:cNvPicPr>
            <a:picLocks noChangeAspect="1"/>
          </p:cNvPicPr>
          <p:nvPr/>
        </p:nvPicPr>
        <p:blipFill>
          <a:blip r:embed="rId3" cstate="print"/>
          <a:srcRect l="23057" t="70130" r="27389" b="13247"/>
          <a:stretch>
            <a:fillRect/>
          </a:stretch>
        </p:blipFill>
        <p:spPr>
          <a:xfrm>
            <a:off x="2611937" y="3596006"/>
            <a:ext cx="3847605" cy="949538"/>
          </a:xfrm>
          <a:prstGeom prst="rect">
            <a:avLst/>
          </a:prstGeom>
        </p:spPr>
      </p:pic>
      <p:pic>
        <p:nvPicPr>
          <p:cNvPr id="5" name="4 Imagen" descr="Asociacion de R.jpg"/>
          <p:cNvPicPr>
            <a:picLocks noChangeAspect="1"/>
          </p:cNvPicPr>
          <p:nvPr/>
        </p:nvPicPr>
        <p:blipFill>
          <a:blip r:embed="rId3" cstate="print"/>
          <a:srcRect l="23057" t="40519" r="27389" b="30044"/>
          <a:stretch>
            <a:fillRect/>
          </a:stretch>
        </p:blipFill>
        <p:spPr>
          <a:xfrm>
            <a:off x="2552562" y="971560"/>
            <a:ext cx="4001984" cy="1748939"/>
          </a:xfrm>
          <a:prstGeom prst="rect">
            <a:avLst/>
          </a:prstGeom>
        </p:spPr>
      </p:pic>
      <p:graphicFrame>
        <p:nvGraphicFramePr>
          <p:cNvPr id="3074" name="Object 3"/>
          <p:cNvGraphicFramePr>
            <a:graphicFrameLocks noChangeAspect="1"/>
          </p:cNvGraphicFramePr>
          <p:nvPr/>
        </p:nvGraphicFramePr>
        <p:xfrm>
          <a:off x="648843" y="4443621"/>
          <a:ext cx="7800975" cy="895350"/>
        </p:xfrm>
        <a:graphic>
          <a:graphicData uri="http://schemas.openxmlformats.org/presentationml/2006/ole">
            <p:oleObj spid="_x0000_s76802" name="Equation" r:id="rId4" imgW="3530520" imgH="406080" progId="Equation.DSMT4">
              <p:embed/>
            </p:oleObj>
          </a:graphicData>
        </a:graphic>
      </p:graphicFrame>
      <p:graphicFrame>
        <p:nvGraphicFramePr>
          <p:cNvPr id="3075" name="Object 3"/>
          <p:cNvGraphicFramePr>
            <a:graphicFrameLocks noChangeAspect="1"/>
          </p:cNvGraphicFramePr>
          <p:nvPr/>
        </p:nvGraphicFramePr>
        <p:xfrm>
          <a:off x="675704" y="2578791"/>
          <a:ext cx="7604125" cy="895350"/>
        </p:xfrm>
        <a:graphic>
          <a:graphicData uri="http://schemas.openxmlformats.org/presentationml/2006/ole">
            <p:oleObj spid="_x0000_s76803" name="Equation" r:id="rId5" imgW="3441600" imgH="406080" progId="Equation.DSMT4">
              <p:embed/>
            </p:oleObj>
          </a:graphicData>
        </a:graphic>
      </p:graphicFrame>
      <p:sp>
        <p:nvSpPr>
          <p:cNvPr id="12" name="11 CuadroTexto"/>
          <p:cNvSpPr txBox="1"/>
          <p:nvPr/>
        </p:nvSpPr>
        <p:spPr>
          <a:xfrm>
            <a:off x="926118" y="5721690"/>
            <a:ext cx="1508166" cy="368135"/>
          </a:xfrm>
          <a:prstGeom prst="rect">
            <a:avLst/>
          </a:prstGeom>
          <a:noFill/>
        </p:spPr>
        <p:txBody>
          <a:bodyPr wrap="square" rtlCol="0">
            <a:spAutoFit/>
          </a:bodyPr>
          <a:lstStyle/>
          <a:p>
            <a:r>
              <a:rPr lang="es-ES_tradnl" dirty="0">
                <a:solidFill>
                  <a:prstClr val="black"/>
                </a:solidFill>
                <a:cs typeface="Arial" charset="0"/>
              </a:rPr>
              <a:t>Y en general:</a:t>
            </a:r>
          </a:p>
        </p:txBody>
      </p:sp>
      <p:graphicFrame>
        <p:nvGraphicFramePr>
          <p:cNvPr id="3076" name="Object 3"/>
          <p:cNvGraphicFramePr>
            <a:graphicFrameLocks noChangeAspect="1"/>
          </p:cNvGraphicFramePr>
          <p:nvPr/>
        </p:nvGraphicFramePr>
        <p:xfrm>
          <a:off x="3733229" y="5432167"/>
          <a:ext cx="1487487" cy="895350"/>
        </p:xfrm>
        <a:graphic>
          <a:graphicData uri="http://schemas.openxmlformats.org/presentationml/2006/ole">
            <p:oleObj spid="_x0000_s76804" name="Equation" r:id="rId6" imgW="672840" imgH="406080" progId="Equation.DSMT4">
              <p:embed/>
            </p:oleObj>
          </a:graphicData>
        </a:graphic>
      </p:graphicFrame>
      <p:sp>
        <p:nvSpPr>
          <p:cNvPr id="18" name="17 CuadroTexto"/>
          <p:cNvSpPr txBox="1"/>
          <p:nvPr/>
        </p:nvSpPr>
        <p:spPr>
          <a:xfrm>
            <a:off x="0" y="0"/>
            <a:ext cx="9144000" cy="584775"/>
          </a:xfrm>
          <a:prstGeom prst="rect">
            <a:avLst/>
          </a:prstGeom>
          <a:solidFill>
            <a:srgbClr val="00359E"/>
          </a:solidFill>
        </p:spPr>
        <p:txBody>
          <a:bodyPr wrap="square" rtlCol="0">
            <a:spAutoFit/>
          </a:bodyPr>
          <a:lstStyle/>
          <a:p>
            <a:pPr algn="ctr"/>
            <a:r>
              <a:rPr lang="es-ES_tradnl" sz="3200" b="1" dirty="0">
                <a:solidFill>
                  <a:srgbClr val="FFFF00"/>
                </a:solidFill>
                <a:cs typeface="Arial" charset="0"/>
              </a:rPr>
              <a:t>ASOCIACIÓN DE RESISTENCIAS EN PARALELO </a:t>
            </a:r>
          </a:p>
        </p:txBody>
      </p:sp>
      <p:sp>
        <p:nvSpPr>
          <p:cNvPr id="19" name="18 Rectángulo"/>
          <p:cNvSpPr/>
          <p:nvPr/>
        </p:nvSpPr>
        <p:spPr>
          <a:xfrm>
            <a:off x="3389375" y="2633472"/>
            <a:ext cx="2987041"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0" name="9 CuadroTexto"/>
          <p:cNvSpPr txBox="1"/>
          <p:nvPr/>
        </p:nvSpPr>
        <p:spPr>
          <a:xfrm>
            <a:off x="828581" y="3347892"/>
            <a:ext cx="3402043" cy="368135"/>
          </a:xfrm>
          <a:prstGeom prst="rect">
            <a:avLst/>
          </a:prstGeom>
          <a:noFill/>
        </p:spPr>
        <p:txBody>
          <a:bodyPr wrap="square" rtlCol="0">
            <a:spAutoFit/>
          </a:bodyPr>
          <a:lstStyle/>
          <a:p>
            <a:r>
              <a:rPr lang="es-ES_tradnl" dirty="0">
                <a:solidFill>
                  <a:prstClr val="black"/>
                </a:solidFill>
                <a:cs typeface="Arial" charset="0"/>
              </a:rPr>
              <a:t>Si </a:t>
            </a:r>
            <a:r>
              <a:rPr lang="es-ES_tradnl" b="1" i="1" dirty="0">
                <a:solidFill>
                  <a:prstClr val="black"/>
                </a:solidFill>
                <a:cs typeface="Arial" charset="0"/>
              </a:rPr>
              <a:t>R</a:t>
            </a:r>
            <a:r>
              <a:rPr lang="es-ES_tradnl" b="1" i="1" baseline="-25000" dirty="0">
                <a:solidFill>
                  <a:prstClr val="black"/>
                </a:solidFill>
                <a:cs typeface="Arial" charset="0"/>
              </a:rPr>
              <a:t>E</a:t>
            </a:r>
            <a:r>
              <a:rPr lang="es-ES_tradnl" dirty="0">
                <a:solidFill>
                  <a:prstClr val="black"/>
                </a:solidFill>
                <a:cs typeface="Arial" charset="0"/>
              </a:rPr>
              <a:t> es la </a:t>
            </a:r>
            <a:r>
              <a:rPr lang="es-ES_tradnl" b="1" dirty="0">
                <a:solidFill>
                  <a:prstClr val="black"/>
                </a:solidFill>
                <a:cs typeface="Arial" charset="0"/>
              </a:rPr>
              <a:t>resistencia equivalente</a:t>
            </a:r>
            <a:r>
              <a:rPr lang="es-ES_tradnl" dirty="0">
                <a:solidFill>
                  <a:prstClr val="black"/>
                </a:solidFill>
                <a:cs typeface="Arial" charset="0"/>
              </a:rPr>
              <a:t>:</a:t>
            </a:r>
          </a:p>
        </p:txBody>
      </p:sp>
      <p:sp>
        <p:nvSpPr>
          <p:cNvPr id="25" name="24 Rectángulo"/>
          <p:cNvSpPr/>
          <p:nvPr/>
        </p:nvSpPr>
        <p:spPr>
          <a:xfrm>
            <a:off x="6571487" y="2633472"/>
            <a:ext cx="1780033"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6" name="25 Rectángulo"/>
          <p:cNvSpPr/>
          <p:nvPr/>
        </p:nvSpPr>
        <p:spPr>
          <a:xfrm>
            <a:off x="2145792" y="4511040"/>
            <a:ext cx="1036320"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7" name="26 Rectángulo"/>
          <p:cNvSpPr/>
          <p:nvPr/>
        </p:nvSpPr>
        <p:spPr>
          <a:xfrm>
            <a:off x="3218688" y="4511040"/>
            <a:ext cx="2584704"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8" name="27 Rectángulo"/>
          <p:cNvSpPr/>
          <p:nvPr/>
        </p:nvSpPr>
        <p:spPr>
          <a:xfrm>
            <a:off x="5961888" y="4511040"/>
            <a:ext cx="2584704"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5"/>
                                        </p:tgtEl>
                                      </p:cBhvr>
                                    </p:animEffect>
                                    <p:set>
                                      <p:cBhvr>
                                        <p:cTn id="17" dur="1" fill="hold">
                                          <p:stCondLst>
                                            <p:cond delay="19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20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26"/>
                                        </p:tgtEl>
                                      </p:cBhvr>
                                    </p:animEffect>
                                    <p:set>
                                      <p:cBhvr>
                                        <p:cTn id="35" dur="1" fill="hold">
                                          <p:stCondLst>
                                            <p:cond delay="1999"/>
                                          </p:stCondLst>
                                        </p:cTn>
                                        <p:tgtEl>
                                          <p:spTgt spid="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2000"/>
                                        <p:tgtEl>
                                          <p:spTgt spid="27"/>
                                        </p:tgtEl>
                                      </p:cBhvr>
                                    </p:animEffect>
                                    <p:set>
                                      <p:cBhvr>
                                        <p:cTn id="40" dur="1" fill="hold">
                                          <p:stCondLst>
                                            <p:cond delay="19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2000"/>
                                        <p:tgtEl>
                                          <p:spTgt spid="28"/>
                                        </p:tgtEl>
                                      </p:cBhvr>
                                    </p:animEffect>
                                    <p:set>
                                      <p:cBhvr>
                                        <p:cTn id="45" dur="1" fill="hold">
                                          <p:stCondLst>
                                            <p:cond delay="1999"/>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76"/>
                                        </p:tgtEl>
                                        <p:attrNameLst>
                                          <p:attrName>style.visibility</p:attrName>
                                        </p:attrNameLst>
                                      </p:cBhvr>
                                      <p:to>
                                        <p:strVal val="visible"/>
                                      </p:to>
                                    </p:set>
                                    <p:animEffect transition="in" filter="fade">
                                      <p:cBhvr>
                                        <p:cTn id="5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10" grpId="0"/>
      <p:bldP spid="25" grpId="0" animBg="1"/>
      <p:bldP spid="26" grpId="0" animBg="1"/>
      <p:bldP spid="27" grpId="0" animBg="1"/>
      <p:bldP spid="2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107" name="Rectangle 2"/>
          <p:cNvSpPr>
            <a:spLocks noChangeArrowheads="1"/>
          </p:cNvSpPr>
          <p:nvPr/>
        </p:nvSpPr>
        <p:spPr bwMode="auto">
          <a:xfrm>
            <a:off x="862013" y="819151"/>
            <a:ext cx="7024687" cy="36957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65539" name="Rectangle 3"/>
          <p:cNvSpPr>
            <a:spLocks noChangeArrowheads="1"/>
          </p:cNvSpPr>
          <p:nvPr/>
        </p:nvSpPr>
        <p:spPr bwMode="auto">
          <a:xfrm>
            <a:off x="2537778" y="5815648"/>
            <a:ext cx="3895725" cy="633412"/>
          </a:xfrm>
          <a:prstGeom prst="rect">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4"/>
          <p:cNvGrpSpPr>
            <a:grpSpLocks/>
          </p:cNvGrpSpPr>
          <p:nvPr/>
        </p:nvGrpSpPr>
        <p:grpSpPr bwMode="auto">
          <a:xfrm>
            <a:off x="1687513" y="1571625"/>
            <a:ext cx="5438775" cy="2852738"/>
            <a:chOff x="960" y="1275"/>
            <a:chExt cx="3426" cy="1797"/>
          </a:xfrm>
        </p:grpSpPr>
        <p:sp>
          <p:nvSpPr>
            <p:cNvPr id="4139" name="Freeform 5"/>
            <p:cNvSpPr>
              <a:spLocks/>
            </p:cNvSpPr>
            <p:nvPr/>
          </p:nvSpPr>
          <p:spPr bwMode="auto">
            <a:xfrm rot="-5400000">
              <a:off x="1292" y="233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0" name="Freeform 6"/>
            <p:cNvSpPr>
              <a:spLocks/>
            </p:cNvSpPr>
            <p:nvPr/>
          </p:nvSpPr>
          <p:spPr bwMode="auto">
            <a:xfrm rot="-5400000">
              <a:off x="1292" y="224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1" name="Freeform 7"/>
            <p:cNvSpPr>
              <a:spLocks/>
            </p:cNvSpPr>
            <p:nvPr/>
          </p:nvSpPr>
          <p:spPr bwMode="auto">
            <a:xfrm rot="-5400000">
              <a:off x="1293" y="2146"/>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2" name="Freeform 8"/>
            <p:cNvSpPr>
              <a:spLocks/>
            </p:cNvSpPr>
            <p:nvPr/>
          </p:nvSpPr>
          <p:spPr bwMode="auto">
            <a:xfrm rot="-5400000">
              <a:off x="1292" y="204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3" name="Freeform 9"/>
            <p:cNvSpPr>
              <a:spLocks/>
            </p:cNvSpPr>
            <p:nvPr/>
          </p:nvSpPr>
          <p:spPr bwMode="auto">
            <a:xfrm rot="-5400000">
              <a:off x="1292" y="195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4" name="Freeform 10"/>
            <p:cNvSpPr>
              <a:spLocks/>
            </p:cNvSpPr>
            <p:nvPr/>
          </p:nvSpPr>
          <p:spPr bwMode="auto">
            <a:xfrm rot="-5400000">
              <a:off x="1293" y="185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5" name="Freeform 11"/>
            <p:cNvSpPr>
              <a:spLocks/>
            </p:cNvSpPr>
            <p:nvPr/>
          </p:nvSpPr>
          <p:spPr bwMode="auto">
            <a:xfrm rot="-5400000">
              <a:off x="1292" y="175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6" name="Freeform 12"/>
            <p:cNvSpPr>
              <a:spLocks/>
            </p:cNvSpPr>
            <p:nvPr/>
          </p:nvSpPr>
          <p:spPr bwMode="auto">
            <a:xfrm rot="-5400000">
              <a:off x="1292" y="166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7" name="Line 13"/>
            <p:cNvSpPr>
              <a:spLocks noChangeShapeType="1"/>
            </p:cNvSpPr>
            <p:nvPr/>
          </p:nvSpPr>
          <p:spPr bwMode="auto">
            <a:xfrm>
              <a:off x="2837" y="257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8" name="Line 14"/>
            <p:cNvSpPr>
              <a:spLocks noChangeShapeType="1"/>
            </p:cNvSpPr>
            <p:nvPr/>
          </p:nvSpPr>
          <p:spPr bwMode="auto">
            <a:xfrm>
              <a:off x="2928" y="270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9" name="Text Box 15"/>
            <p:cNvSpPr txBox="1">
              <a:spLocks noChangeArrowheads="1"/>
            </p:cNvSpPr>
            <p:nvPr/>
          </p:nvSpPr>
          <p:spPr bwMode="auto">
            <a:xfrm>
              <a:off x="960" y="1866"/>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1</a:t>
              </a:r>
              <a:endParaRPr lang="es-ES" sz="2400">
                <a:solidFill>
                  <a:srgbClr val="000000"/>
                </a:solidFill>
                <a:latin typeface="Times New Roman" pitchFamily="18" charset="0"/>
              </a:endParaRPr>
            </a:p>
          </p:txBody>
        </p:sp>
        <p:sp>
          <p:nvSpPr>
            <p:cNvPr id="4150" name="Freeform 16"/>
            <p:cNvSpPr>
              <a:spLocks/>
            </p:cNvSpPr>
            <p:nvPr/>
          </p:nvSpPr>
          <p:spPr bwMode="auto">
            <a:xfrm rot="-5400000">
              <a:off x="4272" y="234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1" name="Freeform 17"/>
            <p:cNvSpPr>
              <a:spLocks/>
            </p:cNvSpPr>
            <p:nvPr/>
          </p:nvSpPr>
          <p:spPr bwMode="auto">
            <a:xfrm rot="-5400000">
              <a:off x="4272" y="225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2" name="Freeform 18"/>
            <p:cNvSpPr>
              <a:spLocks/>
            </p:cNvSpPr>
            <p:nvPr/>
          </p:nvSpPr>
          <p:spPr bwMode="auto">
            <a:xfrm rot="-5400000">
              <a:off x="4273" y="2154"/>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3" name="Freeform 19"/>
            <p:cNvSpPr>
              <a:spLocks/>
            </p:cNvSpPr>
            <p:nvPr/>
          </p:nvSpPr>
          <p:spPr bwMode="auto">
            <a:xfrm rot="-5400000">
              <a:off x="4272" y="205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4" name="Freeform 20"/>
            <p:cNvSpPr>
              <a:spLocks/>
            </p:cNvSpPr>
            <p:nvPr/>
          </p:nvSpPr>
          <p:spPr bwMode="auto">
            <a:xfrm rot="-5400000">
              <a:off x="4272" y="195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5" name="Freeform 21"/>
            <p:cNvSpPr>
              <a:spLocks/>
            </p:cNvSpPr>
            <p:nvPr/>
          </p:nvSpPr>
          <p:spPr bwMode="auto">
            <a:xfrm rot="-5400000">
              <a:off x="4273" y="1863"/>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6" name="Freeform 22"/>
            <p:cNvSpPr>
              <a:spLocks/>
            </p:cNvSpPr>
            <p:nvPr/>
          </p:nvSpPr>
          <p:spPr bwMode="auto">
            <a:xfrm rot="-5400000">
              <a:off x="4272" y="176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7" name="Freeform 23"/>
            <p:cNvSpPr>
              <a:spLocks/>
            </p:cNvSpPr>
            <p:nvPr/>
          </p:nvSpPr>
          <p:spPr bwMode="auto">
            <a:xfrm rot="-5400000">
              <a:off x="4272" y="166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8" name="Freeform 24"/>
            <p:cNvSpPr>
              <a:spLocks/>
            </p:cNvSpPr>
            <p:nvPr/>
          </p:nvSpPr>
          <p:spPr bwMode="auto">
            <a:xfrm rot="10800000">
              <a:off x="3023"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9" name="Freeform 25"/>
            <p:cNvSpPr>
              <a:spLocks/>
            </p:cNvSpPr>
            <p:nvPr/>
          </p:nvSpPr>
          <p:spPr bwMode="auto">
            <a:xfrm rot="10800000">
              <a:off x="2926"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0" name="Freeform 26"/>
            <p:cNvSpPr>
              <a:spLocks/>
            </p:cNvSpPr>
            <p:nvPr/>
          </p:nvSpPr>
          <p:spPr bwMode="auto">
            <a:xfrm rot="10800000">
              <a:off x="2831" y="127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1" name="Freeform 27"/>
            <p:cNvSpPr>
              <a:spLocks/>
            </p:cNvSpPr>
            <p:nvPr/>
          </p:nvSpPr>
          <p:spPr bwMode="auto">
            <a:xfrm rot="10800000">
              <a:off x="2732"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2" name="Freeform 28"/>
            <p:cNvSpPr>
              <a:spLocks/>
            </p:cNvSpPr>
            <p:nvPr/>
          </p:nvSpPr>
          <p:spPr bwMode="auto">
            <a:xfrm rot="10800000">
              <a:off x="2635"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3" name="Freeform 29"/>
            <p:cNvSpPr>
              <a:spLocks/>
            </p:cNvSpPr>
            <p:nvPr/>
          </p:nvSpPr>
          <p:spPr bwMode="auto">
            <a:xfrm rot="10800000">
              <a:off x="2540" y="127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4" name="Freeform 30"/>
            <p:cNvSpPr>
              <a:spLocks/>
            </p:cNvSpPr>
            <p:nvPr/>
          </p:nvSpPr>
          <p:spPr bwMode="auto">
            <a:xfrm rot="10800000">
              <a:off x="2442"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5" name="Freeform 31"/>
            <p:cNvSpPr>
              <a:spLocks/>
            </p:cNvSpPr>
            <p:nvPr/>
          </p:nvSpPr>
          <p:spPr bwMode="auto">
            <a:xfrm rot="10800000">
              <a:off x="2345"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6" name="Freeform 32"/>
            <p:cNvSpPr>
              <a:spLocks/>
            </p:cNvSpPr>
            <p:nvPr/>
          </p:nvSpPr>
          <p:spPr bwMode="auto">
            <a:xfrm>
              <a:off x="1340" y="2452"/>
              <a:ext cx="1496" cy="380"/>
            </a:xfrm>
            <a:custGeom>
              <a:avLst/>
              <a:gdLst>
                <a:gd name="T0" fmla="*/ 1496 w 1496"/>
                <a:gd name="T1" fmla="*/ 380 h 380"/>
                <a:gd name="T2" fmla="*/ 0 w 1496"/>
                <a:gd name="T3" fmla="*/ 380 h 380"/>
                <a:gd name="T4" fmla="*/ 0 w 1496"/>
                <a:gd name="T5" fmla="*/ 0 h 380"/>
                <a:gd name="T6" fmla="*/ 0 60000 65536"/>
                <a:gd name="T7" fmla="*/ 0 60000 65536"/>
                <a:gd name="T8" fmla="*/ 0 60000 65536"/>
                <a:gd name="T9" fmla="*/ 0 w 1496"/>
                <a:gd name="T10" fmla="*/ 0 h 380"/>
                <a:gd name="T11" fmla="*/ 1496 w 1496"/>
                <a:gd name="T12" fmla="*/ 380 h 380"/>
              </a:gdLst>
              <a:ahLst/>
              <a:cxnLst>
                <a:cxn ang="T6">
                  <a:pos x="T0" y="T1"/>
                </a:cxn>
                <a:cxn ang="T7">
                  <a:pos x="T2" y="T3"/>
                </a:cxn>
                <a:cxn ang="T8">
                  <a:pos x="T4" y="T5"/>
                </a:cxn>
              </a:cxnLst>
              <a:rect l="T9" t="T10" r="T11" b="T12"/>
              <a:pathLst>
                <a:path w="1496" h="380">
                  <a:moveTo>
                    <a:pt x="1496" y="380"/>
                  </a:moveTo>
                  <a:lnTo>
                    <a:pt x="0" y="380"/>
                  </a:lnTo>
                  <a:lnTo>
                    <a:pt x="0"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7" name="Freeform 33"/>
            <p:cNvSpPr>
              <a:spLocks/>
            </p:cNvSpPr>
            <p:nvPr/>
          </p:nvSpPr>
          <p:spPr bwMode="auto">
            <a:xfrm>
              <a:off x="1344" y="1336"/>
              <a:ext cx="1004" cy="344"/>
            </a:xfrm>
            <a:custGeom>
              <a:avLst/>
              <a:gdLst>
                <a:gd name="T0" fmla="*/ 0 w 1004"/>
                <a:gd name="T1" fmla="*/ 344 h 344"/>
                <a:gd name="T2" fmla="*/ 0 w 1004"/>
                <a:gd name="T3" fmla="*/ 0 h 344"/>
                <a:gd name="T4" fmla="*/ 1004 w 1004"/>
                <a:gd name="T5" fmla="*/ 0 h 344"/>
                <a:gd name="T6" fmla="*/ 0 60000 65536"/>
                <a:gd name="T7" fmla="*/ 0 60000 65536"/>
                <a:gd name="T8" fmla="*/ 0 60000 65536"/>
                <a:gd name="T9" fmla="*/ 0 w 1004"/>
                <a:gd name="T10" fmla="*/ 0 h 344"/>
                <a:gd name="T11" fmla="*/ 1004 w 1004"/>
                <a:gd name="T12" fmla="*/ 344 h 344"/>
              </a:gdLst>
              <a:ahLst/>
              <a:cxnLst>
                <a:cxn ang="T6">
                  <a:pos x="T0" y="T1"/>
                </a:cxn>
                <a:cxn ang="T7">
                  <a:pos x="T2" y="T3"/>
                </a:cxn>
                <a:cxn ang="T8">
                  <a:pos x="T4" y="T5"/>
                </a:cxn>
              </a:cxnLst>
              <a:rect l="T9" t="T10" r="T11" b="T12"/>
              <a:pathLst>
                <a:path w="1004" h="344">
                  <a:moveTo>
                    <a:pt x="0" y="344"/>
                  </a:moveTo>
                  <a:lnTo>
                    <a:pt x="0" y="0"/>
                  </a:lnTo>
                  <a:lnTo>
                    <a:pt x="100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8" name="Freeform 34"/>
            <p:cNvSpPr>
              <a:spLocks/>
            </p:cNvSpPr>
            <p:nvPr/>
          </p:nvSpPr>
          <p:spPr bwMode="auto">
            <a:xfrm>
              <a:off x="3116" y="1332"/>
              <a:ext cx="1200" cy="348"/>
            </a:xfrm>
            <a:custGeom>
              <a:avLst/>
              <a:gdLst>
                <a:gd name="T0" fmla="*/ 0 w 1200"/>
                <a:gd name="T1" fmla="*/ 0 h 348"/>
                <a:gd name="T2" fmla="*/ 1200 w 1200"/>
                <a:gd name="T3" fmla="*/ 0 h 348"/>
                <a:gd name="T4" fmla="*/ 1200 w 1200"/>
                <a:gd name="T5" fmla="*/ 348 h 348"/>
                <a:gd name="T6" fmla="*/ 0 60000 65536"/>
                <a:gd name="T7" fmla="*/ 0 60000 65536"/>
                <a:gd name="T8" fmla="*/ 0 60000 65536"/>
                <a:gd name="T9" fmla="*/ 0 w 1200"/>
                <a:gd name="T10" fmla="*/ 0 h 348"/>
                <a:gd name="T11" fmla="*/ 1200 w 1200"/>
                <a:gd name="T12" fmla="*/ 348 h 348"/>
              </a:gdLst>
              <a:ahLst/>
              <a:cxnLst>
                <a:cxn ang="T6">
                  <a:pos x="T0" y="T1"/>
                </a:cxn>
                <a:cxn ang="T7">
                  <a:pos x="T2" y="T3"/>
                </a:cxn>
                <a:cxn ang="T8">
                  <a:pos x="T4" y="T5"/>
                </a:cxn>
              </a:cxnLst>
              <a:rect l="T9" t="T10" r="T11" b="T12"/>
              <a:pathLst>
                <a:path w="1200" h="348">
                  <a:moveTo>
                    <a:pt x="0" y="0"/>
                  </a:moveTo>
                  <a:lnTo>
                    <a:pt x="1200" y="0"/>
                  </a:lnTo>
                  <a:lnTo>
                    <a:pt x="1200" y="348"/>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9" name="Freeform 35"/>
            <p:cNvSpPr>
              <a:spLocks/>
            </p:cNvSpPr>
            <p:nvPr/>
          </p:nvSpPr>
          <p:spPr bwMode="auto">
            <a:xfrm>
              <a:off x="2944" y="2460"/>
              <a:ext cx="1376" cy="372"/>
            </a:xfrm>
            <a:custGeom>
              <a:avLst/>
              <a:gdLst>
                <a:gd name="T0" fmla="*/ 0 w 1376"/>
                <a:gd name="T1" fmla="*/ 372 h 372"/>
                <a:gd name="T2" fmla="*/ 1376 w 1376"/>
                <a:gd name="T3" fmla="*/ 372 h 372"/>
                <a:gd name="T4" fmla="*/ 1376 w 1376"/>
                <a:gd name="T5" fmla="*/ 0 h 372"/>
                <a:gd name="T6" fmla="*/ 0 60000 65536"/>
                <a:gd name="T7" fmla="*/ 0 60000 65536"/>
                <a:gd name="T8" fmla="*/ 0 60000 65536"/>
                <a:gd name="T9" fmla="*/ 0 w 1376"/>
                <a:gd name="T10" fmla="*/ 0 h 372"/>
                <a:gd name="T11" fmla="*/ 1376 w 1376"/>
                <a:gd name="T12" fmla="*/ 372 h 372"/>
              </a:gdLst>
              <a:ahLst/>
              <a:cxnLst>
                <a:cxn ang="T6">
                  <a:pos x="T0" y="T1"/>
                </a:cxn>
                <a:cxn ang="T7">
                  <a:pos x="T2" y="T3"/>
                </a:cxn>
                <a:cxn ang="T8">
                  <a:pos x="T4" y="T5"/>
                </a:cxn>
              </a:cxnLst>
              <a:rect l="T9" t="T10" r="T11" b="T12"/>
              <a:pathLst>
                <a:path w="1376" h="372">
                  <a:moveTo>
                    <a:pt x="0" y="372"/>
                  </a:moveTo>
                  <a:lnTo>
                    <a:pt x="1376" y="372"/>
                  </a:lnTo>
                  <a:lnTo>
                    <a:pt x="1376"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70" name="Text Box 36"/>
            <p:cNvSpPr txBox="1">
              <a:spLocks noChangeArrowheads="1"/>
            </p:cNvSpPr>
            <p:nvPr/>
          </p:nvSpPr>
          <p:spPr bwMode="auto">
            <a:xfrm>
              <a:off x="2596" y="1410"/>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2</a:t>
              </a:r>
              <a:endParaRPr lang="es-ES" sz="2400">
                <a:solidFill>
                  <a:srgbClr val="000000"/>
                </a:solidFill>
                <a:latin typeface="Times New Roman" pitchFamily="18" charset="0"/>
              </a:endParaRPr>
            </a:p>
          </p:txBody>
        </p:sp>
        <p:sp>
          <p:nvSpPr>
            <p:cNvPr id="4171" name="Text Box 37"/>
            <p:cNvSpPr txBox="1">
              <a:spLocks noChangeArrowheads="1"/>
            </p:cNvSpPr>
            <p:nvPr/>
          </p:nvSpPr>
          <p:spPr bwMode="auto">
            <a:xfrm>
              <a:off x="3860" y="1934"/>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3</a:t>
              </a:r>
              <a:endParaRPr lang="es-ES" sz="2400">
                <a:solidFill>
                  <a:srgbClr val="000000"/>
                </a:solidFill>
                <a:latin typeface="Times New Roman" pitchFamily="18" charset="0"/>
              </a:endParaRPr>
            </a:p>
          </p:txBody>
        </p:sp>
      </p:grpSp>
      <p:grpSp>
        <p:nvGrpSpPr>
          <p:cNvPr id="3" name="Group 38"/>
          <p:cNvGrpSpPr>
            <a:grpSpLocks/>
          </p:cNvGrpSpPr>
          <p:nvPr/>
        </p:nvGrpSpPr>
        <p:grpSpPr bwMode="auto">
          <a:xfrm>
            <a:off x="1881188" y="1376363"/>
            <a:ext cx="5567362" cy="2886075"/>
            <a:chOff x="1108" y="1152"/>
            <a:chExt cx="3507" cy="1818"/>
          </a:xfrm>
        </p:grpSpPr>
        <p:sp>
          <p:nvSpPr>
            <p:cNvPr id="4135" name="Text Box 39"/>
            <p:cNvSpPr txBox="1">
              <a:spLocks noChangeArrowheads="1"/>
            </p:cNvSpPr>
            <p:nvPr/>
          </p:nvSpPr>
          <p:spPr bwMode="auto">
            <a:xfrm>
              <a:off x="1108" y="1164"/>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b</a:t>
              </a:r>
            </a:p>
          </p:txBody>
        </p:sp>
        <p:sp>
          <p:nvSpPr>
            <p:cNvPr id="4136" name="Text Box 40"/>
            <p:cNvSpPr txBox="1">
              <a:spLocks noChangeArrowheads="1"/>
            </p:cNvSpPr>
            <p:nvPr/>
          </p:nvSpPr>
          <p:spPr bwMode="auto">
            <a:xfrm>
              <a:off x="1108" y="268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a</a:t>
              </a:r>
            </a:p>
          </p:txBody>
        </p:sp>
        <p:sp>
          <p:nvSpPr>
            <p:cNvPr id="4137" name="Text Box 41"/>
            <p:cNvSpPr txBox="1">
              <a:spLocks noChangeArrowheads="1"/>
            </p:cNvSpPr>
            <p:nvPr/>
          </p:nvSpPr>
          <p:spPr bwMode="auto">
            <a:xfrm>
              <a:off x="4378" y="268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d</a:t>
              </a:r>
            </a:p>
          </p:txBody>
        </p:sp>
        <p:sp>
          <p:nvSpPr>
            <p:cNvPr id="4138" name="Text Box 42"/>
            <p:cNvSpPr txBox="1">
              <a:spLocks noChangeArrowheads="1"/>
            </p:cNvSpPr>
            <p:nvPr/>
          </p:nvSpPr>
          <p:spPr bwMode="auto">
            <a:xfrm>
              <a:off x="4378" y="115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c</a:t>
              </a:r>
            </a:p>
          </p:txBody>
        </p:sp>
      </p:grpSp>
      <p:sp>
        <p:nvSpPr>
          <p:cNvPr id="4111" name="Text Box 43"/>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rPr>
              <a:t>Resolución de una malla</a:t>
            </a:r>
            <a:endParaRPr lang="es-ES" sz="3600">
              <a:solidFill>
                <a:srgbClr val="000000"/>
              </a:solidFill>
            </a:endParaRPr>
          </a:p>
        </p:txBody>
      </p:sp>
      <p:sp>
        <p:nvSpPr>
          <p:cNvPr id="65580" name="Text Box 44"/>
          <p:cNvSpPr txBox="1">
            <a:spLocks noChangeArrowheads="1"/>
          </p:cNvSpPr>
          <p:nvPr/>
        </p:nvSpPr>
        <p:spPr bwMode="auto">
          <a:xfrm>
            <a:off x="580390" y="4718685"/>
            <a:ext cx="7677150" cy="366713"/>
          </a:xfrm>
          <a:prstGeom prst="rect">
            <a:avLst/>
          </a:prstGeom>
          <a:noFill/>
          <a:ln w="9525">
            <a:noFill/>
            <a:miter lim="800000"/>
            <a:headEnd/>
            <a:tailEnd/>
          </a:ln>
        </p:spPr>
        <p:txBody>
          <a:bodyPr>
            <a:spAutoFit/>
          </a:bodyPr>
          <a:lstStyle/>
          <a:p>
            <a:pPr algn="r" rtl="1" fontAlgn="base">
              <a:spcBef>
                <a:spcPct val="50000"/>
              </a:spcBef>
              <a:spcAft>
                <a:spcPct val="0"/>
              </a:spcAft>
            </a:pPr>
            <a:r>
              <a:rPr lang="es-ES">
                <a:solidFill>
                  <a:srgbClr val="000000"/>
                </a:solidFill>
              </a:rPr>
              <a:t>La variación de potencial a lo largo de una malla cerrada es nula: </a:t>
            </a:r>
            <a:r>
              <a:rPr lang="el-GR" b="1">
                <a:solidFill>
                  <a:srgbClr val="000000"/>
                </a:solidFill>
                <a:latin typeface="Times New Roman" pitchFamily="18" charset="0"/>
                <a:cs typeface="Times New Roman" pitchFamily="18" charset="0"/>
              </a:rPr>
              <a:t>Δ</a:t>
            </a:r>
            <a:r>
              <a:rPr lang="es-ES" b="1" i="1">
                <a:solidFill>
                  <a:srgbClr val="000000"/>
                </a:solidFill>
                <a:latin typeface="Times New Roman" pitchFamily="18" charset="0"/>
                <a:cs typeface="Times New Roman" pitchFamily="18" charset="0"/>
              </a:rPr>
              <a:t>V = 0</a:t>
            </a:r>
            <a:endParaRPr lang="el-GR" b="1" i="1">
              <a:solidFill>
                <a:srgbClr val="000000"/>
              </a:solidFill>
              <a:latin typeface="Times New Roman" pitchFamily="18" charset="0"/>
              <a:cs typeface="Times New Roman" pitchFamily="18" charset="0"/>
            </a:endParaRPr>
          </a:p>
        </p:txBody>
      </p:sp>
      <p:graphicFrame>
        <p:nvGraphicFramePr>
          <p:cNvPr id="65581" name="Object 45"/>
          <p:cNvGraphicFramePr>
            <a:graphicFrameLocks noChangeAspect="1"/>
          </p:cNvGraphicFramePr>
          <p:nvPr/>
        </p:nvGraphicFramePr>
        <p:xfrm>
          <a:off x="2890203" y="5147310"/>
          <a:ext cx="3259137" cy="495300"/>
        </p:xfrm>
        <a:graphic>
          <a:graphicData uri="http://schemas.openxmlformats.org/presentationml/2006/ole">
            <p:oleObj spid="_x0000_s77826" name="Ecuación" r:id="rId3" imgW="1587240" imgH="241200" progId="Equation.3">
              <p:embed/>
            </p:oleObj>
          </a:graphicData>
        </a:graphic>
      </p:graphicFrame>
      <p:graphicFrame>
        <p:nvGraphicFramePr>
          <p:cNvPr id="65582" name="Object 46"/>
          <p:cNvGraphicFramePr>
            <a:graphicFrameLocks noChangeAspect="1"/>
          </p:cNvGraphicFramePr>
          <p:nvPr/>
        </p:nvGraphicFramePr>
        <p:xfrm>
          <a:off x="892175" y="2525713"/>
          <a:ext cx="782638" cy="495300"/>
        </p:xfrm>
        <a:graphic>
          <a:graphicData uri="http://schemas.openxmlformats.org/presentationml/2006/ole">
            <p:oleObj spid="_x0000_s77827" name="Ecuación" r:id="rId4" imgW="380880" imgH="241200" progId="Equation.3">
              <p:embed/>
            </p:oleObj>
          </a:graphicData>
        </a:graphic>
      </p:graphicFrame>
      <p:graphicFrame>
        <p:nvGraphicFramePr>
          <p:cNvPr id="65583" name="Object 47"/>
          <p:cNvGraphicFramePr>
            <a:graphicFrameLocks noChangeAspect="1"/>
          </p:cNvGraphicFramePr>
          <p:nvPr/>
        </p:nvGraphicFramePr>
        <p:xfrm>
          <a:off x="7421563" y="2525713"/>
          <a:ext cx="811212" cy="495300"/>
        </p:xfrm>
        <a:graphic>
          <a:graphicData uri="http://schemas.openxmlformats.org/presentationml/2006/ole">
            <p:oleObj spid="_x0000_s77828" name="Ecuación" r:id="rId5" imgW="393480" imgH="241200" progId="Equation.3">
              <p:embed/>
            </p:oleObj>
          </a:graphicData>
        </a:graphic>
      </p:graphicFrame>
      <p:sp>
        <p:nvSpPr>
          <p:cNvPr id="65584" name="Freeform 48"/>
          <p:cNvSpPr>
            <a:spLocks/>
          </p:cNvSpPr>
          <p:nvPr/>
        </p:nvSpPr>
        <p:spPr bwMode="auto">
          <a:xfrm>
            <a:off x="1455738" y="1655763"/>
            <a:ext cx="838200" cy="23876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585" name="Freeform 49"/>
          <p:cNvSpPr>
            <a:spLocks/>
          </p:cNvSpPr>
          <p:nvPr/>
        </p:nvSpPr>
        <p:spPr bwMode="auto">
          <a:xfrm flipH="1">
            <a:off x="7031038" y="1655763"/>
            <a:ext cx="736600" cy="23876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586" name="Freeform 50"/>
          <p:cNvSpPr>
            <a:spLocks/>
          </p:cNvSpPr>
          <p:nvPr/>
        </p:nvSpPr>
        <p:spPr bwMode="auto">
          <a:xfrm rot="5400000">
            <a:off x="4405313" y="-944562"/>
            <a:ext cx="488950" cy="46990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65587" name="Object 51"/>
          <p:cNvGraphicFramePr>
            <a:graphicFrameLocks noChangeAspect="1"/>
          </p:cNvGraphicFramePr>
          <p:nvPr/>
        </p:nvGraphicFramePr>
        <p:xfrm>
          <a:off x="4162425" y="915988"/>
          <a:ext cx="806450" cy="495300"/>
        </p:xfrm>
        <a:graphic>
          <a:graphicData uri="http://schemas.openxmlformats.org/presentationml/2006/ole">
            <p:oleObj spid="_x0000_s77829" name="Ecuación" r:id="rId6" imgW="393480" imgH="241200" progId="Equation.3">
              <p:embed/>
            </p:oleObj>
          </a:graphicData>
        </a:graphic>
      </p:graphicFrame>
      <p:graphicFrame>
        <p:nvGraphicFramePr>
          <p:cNvPr id="65588" name="Object 52"/>
          <p:cNvGraphicFramePr>
            <a:graphicFrameLocks noChangeAspect="1"/>
          </p:cNvGraphicFramePr>
          <p:nvPr/>
        </p:nvGraphicFramePr>
        <p:xfrm>
          <a:off x="2774315" y="5901373"/>
          <a:ext cx="547688" cy="495300"/>
        </p:xfrm>
        <a:graphic>
          <a:graphicData uri="http://schemas.openxmlformats.org/presentationml/2006/ole">
            <p:oleObj spid="_x0000_s77830" name="Ecuación" r:id="rId7" imgW="266400" imgH="241200" progId="Equation.3">
              <p:embed/>
            </p:oleObj>
          </a:graphicData>
        </a:graphic>
      </p:graphicFrame>
      <p:grpSp>
        <p:nvGrpSpPr>
          <p:cNvPr id="4" name="Group 53"/>
          <p:cNvGrpSpPr>
            <a:grpSpLocks/>
          </p:cNvGrpSpPr>
          <p:nvPr/>
        </p:nvGrpSpPr>
        <p:grpSpPr bwMode="auto">
          <a:xfrm>
            <a:off x="2235200" y="1612900"/>
            <a:ext cx="4826000" cy="2471738"/>
            <a:chOff x="1309" y="1301"/>
            <a:chExt cx="3040" cy="1557"/>
          </a:xfrm>
        </p:grpSpPr>
        <p:sp>
          <p:nvSpPr>
            <p:cNvPr id="4131" name="Oval 54"/>
            <p:cNvSpPr>
              <a:spLocks noChangeArrowheads="1"/>
            </p:cNvSpPr>
            <p:nvPr/>
          </p:nvSpPr>
          <p:spPr bwMode="auto">
            <a:xfrm>
              <a:off x="4282" y="1309"/>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2" name="Oval 55"/>
            <p:cNvSpPr>
              <a:spLocks noChangeArrowheads="1"/>
            </p:cNvSpPr>
            <p:nvPr/>
          </p:nvSpPr>
          <p:spPr bwMode="auto">
            <a:xfrm>
              <a:off x="1321" y="1301"/>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3" name="Oval 56"/>
            <p:cNvSpPr>
              <a:spLocks noChangeArrowheads="1"/>
            </p:cNvSpPr>
            <p:nvPr/>
          </p:nvSpPr>
          <p:spPr bwMode="auto">
            <a:xfrm>
              <a:off x="1309" y="2798"/>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4" name="Oval 57"/>
            <p:cNvSpPr>
              <a:spLocks noChangeArrowheads="1"/>
            </p:cNvSpPr>
            <p:nvPr/>
          </p:nvSpPr>
          <p:spPr bwMode="auto">
            <a:xfrm>
              <a:off x="4289" y="2797"/>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65594" name="Object 58"/>
          <p:cNvGraphicFramePr>
            <a:graphicFrameLocks noChangeAspect="1"/>
          </p:cNvGraphicFramePr>
          <p:nvPr/>
        </p:nvGraphicFramePr>
        <p:xfrm>
          <a:off x="2779078" y="5901373"/>
          <a:ext cx="1409700" cy="495300"/>
        </p:xfrm>
        <a:graphic>
          <a:graphicData uri="http://schemas.openxmlformats.org/presentationml/2006/ole">
            <p:oleObj spid="_x0000_s77831" name="Ecuación" r:id="rId8" imgW="685800" imgH="241200" progId="Equation.3">
              <p:embed/>
            </p:oleObj>
          </a:graphicData>
        </a:graphic>
      </p:graphicFrame>
      <p:graphicFrame>
        <p:nvGraphicFramePr>
          <p:cNvPr id="65595" name="Object 59"/>
          <p:cNvGraphicFramePr>
            <a:graphicFrameLocks noChangeAspect="1"/>
          </p:cNvGraphicFramePr>
          <p:nvPr/>
        </p:nvGraphicFramePr>
        <p:xfrm>
          <a:off x="2774315" y="5901373"/>
          <a:ext cx="2271713" cy="495300"/>
        </p:xfrm>
        <a:graphic>
          <a:graphicData uri="http://schemas.openxmlformats.org/presentationml/2006/ole">
            <p:oleObj spid="_x0000_s77832" name="Ecuación" r:id="rId9" imgW="1104840" imgH="241200" progId="Equation.3">
              <p:embed/>
            </p:oleObj>
          </a:graphicData>
        </a:graphic>
      </p:graphicFrame>
      <p:sp>
        <p:nvSpPr>
          <p:cNvPr id="65596" name="Text Box 60"/>
          <p:cNvSpPr txBox="1">
            <a:spLocks noChangeArrowheads="1"/>
          </p:cNvSpPr>
          <p:nvPr/>
        </p:nvSpPr>
        <p:spPr bwMode="auto">
          <a:xfrm>
            <a:off x="4878388" y="3449638"/>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p>
        </p:txBody>
      </p:sp>
      <p:graphicFrame>
        <p:nvGraphicFramePr>
          <p:cNvPr id="65597" name="Object 61"/>
          <p:cNvGraphicFramePr>
            <a:graphicFrameLocks noChangeAspect="1"/>
          </p:cNvGraphicFramePr>
          <p:nvPr/>
        </p:nvGraphicFramePr>
        <p:xfrm>
          <a:off x="2772728" y="5842635"/>
          <a:ext cx="3524250" cy="547688"/>
        </p:xfrm>
        <a:graphic>
          <a:graphicData uri="http://schemas.openxmlformats.org/presentationml/2006/ole">
            <p:oleObj spid="_x0000_s77833" name="Ecuación" r:id="rId10" imgW="1714320" imgH="266400" progId="Equation.3">
              <p:embed/>
            </p:oleObj>
          </a:graphicData>
        </a:graphic>
      </p:graphicFrame>
      <p:grpSp>
        <p:nvGrpSpPr>
          <p:cNvPr id="5" name="Group 62"/>
          <p:cNvGrpSpPr>
            <a:grpSpLocks/>
          </p:cNvGrpSpPr>
          <p:nvPr/>
        </p:nvGrpSpPr>
        <p:grpSpPr bwMode="auto">
          <a:xfrm>
            <a:off x="3297238" y="3509963"/>
            <a:ext cx="469900" cy="622300"/>
            <a:chOff x="1944" y="2496"/>
            <a:chExt cx="296" cy="392"/>
          </a:xfrm>
        </p:grpSpPr>
        <p:sp>
          <p:nvSpPr>
            <p:cNvPr id="4129" name="Freeform 63"/>
            <p:cNvSpPr>
              <a:spLocks/>
            </p:cNvSpPr>
            <p:nvPr/>
          </p:nvSpPr>
          <p:spPr bwMode="auto">
            <a:xfrm flipH="1">
              <a:off x="1954" y="2779"/>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4130" name="Text Box 64"/>
            <p:cNvSpPr txBox="1">
              <a:spLocks noChangeArrowheads="1"/>
            </p:cNvSpPr>
            <p:nvPr/>
          </p:nvSpPr>
          <p:spPr bwMode="auto">
            <a:xfrm>
              <a:off x="1944" y="249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grpSp>
      <p:sp>
        <p:nvSpPr>
          <p:cNvPr id="65601" name="Freeform 65"/>
          <p:cNvSpPr>
            <a:spLocks/>
          </p:cNvSpPr>
          <p:nvPr/>
        </p:nvSpPr>
        <p:spPr bwMode="auto">
          <a:xfrm rot="16200000" flipV="1">
            <a:off x="4341019" y="1997869"/>
            <a:ext cx="617538" cy="46990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602" name="Text Box 66"/>
          <p:cNvSpPr txBox="1">
            <a:spLocks noChangeArrowheads="1"/>
          </p:cNvSpPr>
          <p:nvPr/>
        </p:nvSpPr>
        <p:spPr bwMode="auto">
          <a:xfrm>
            <a:off x="4292600" y="4273550"/>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b="1">
                <a:solidFill>
                  <a:srgbClr val="000000"/>
                </a:solidFill>
                <a:latin typeface="Times New Roman" pitchFamily="18" charset="0"/>
                <a:cs typeface="Times New Roman" pitchFamily="18" charset="0"/>
              </a:rPr>
              <a:t>-</a:t>
            </a:r>
            <a:r>
              <a:rPr lang="el-GR" sz="3600" b="1" i="1">
                <a:solidFill>
                  <a:srgbClr val="000000"/>
                </a:solidFill>
                <a:latin typeface="Times New Roman" pitchFamily="18" charset="0"/>
                <a:cs typeface="Times New Roman" pitchFamily="18" charset="0"/>
              </a:rPr>
              <a:t>ε</a:t>
            </a:r>
          </a:p>
        </p:txBody>
      </p:sp>
      <p:sp>
        <p:nvSpPr>
          <p:cNvPr id="65603" name="Line 67"/>
          <p:cNvSpPr>
            <a:spLocks noChangeShapeType="1"/>
          </p:cNvSpPr>
          <p:nvPr/>
        </p:nvSpPr>
        <p:spPr bwMode="auto">
          <a:xfrm>
            <a:off x="30965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4" name="Line 68"/>
          <p:cNvSpPr>
            <a:spLocks noChangeShapeType="1"/>
          </p:cNvSpPr>
          <p:nvPr/>
        </p:nvSpPr>
        <p:spPr bwMode="auto">
          <a:xfrm>
            <a:off x="38712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5" name="Line 69"/>
          <p:cNvSpPr>
            <a:spLocks noChangeShapeType="1"/>
          </p:cNvSpPr>
          <p:nvPr/>
        </p:nvSpPr>
        <p:spPr bwMode="auto">
          <a:xfrm>
            <a:off x="46586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6" name="Line 70"/>
          <p:cNvSpPr>
            <a:spLocks noChangeShapeType="1"/>
          </p:cNvSpPr>
          <p:nvPr/>
        </p:nvSpPr>
        <p:spPr bwMode="auto">
          <a:xfrm>
            <a:off x="5419090"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6" name="Group 71"/>
          <p:cNvGrpSpPr>
            <a:grpSpLocks/>
          </p:cNvGrpSpPr>
          <p:nvPr/>
        </p:nvGrpSpPr>
        <p:grpSpPr bwMode="auto">
          <a:xfrm>
            <a:off x="4267200" y="3975100"/>
            <a:ext cx="1193800" cy="579438"/>
            <a:chOff x="2688" y="2504"/>
            <a:chExt cx="752" cy="365"/>
          </a:xfrm>
        </p:grpSpPr>
        <p:sp>
          <p:nvSpPr>
            <p:cNvPr id="4127" name="Text Box 72"/>
            <p:cNvSpPr txBox="1">
              <a:spLocks noChangeArrowheads="1"/>
            </p:cNvSpPr>
            <p:nvPr/>
          </p:nvSpPr>
          <p:spPr bwMode="auto">
            <a:xfrm>
              <a:off x="2688" y="2568"/>
              <a:ext cx="408"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4128" name="Text Box 73"/>
            <p:cNvSpPr txBox="1">
              <a:spLocks noChangeArrowheads="1"/>
            </p:cNvSpPr>
            <p:nvPr/>
          </p:nvSpPr>
          <p:spPr bwMode="auto">
            <a:xfrm>
              <a:off x="3032" y="2504"/>
              <a:ext cx="408" cy="365"/>
            </a:xfrm>
            <a:prstGeom prst="rect">
              <a:avLst/>
            </a:prstGeom>
            <a:noFill/>
            <a:ln w="9525">
              <a:noFill/>
              <a:miter lim="800000"/>
              <a:headEnd/>
              <a:tailEnd/>
            </a:ln>
          </p:spPr>
          <p:txBody>
            <a:bodyPr>
              <a:spAutoFit/>
            </a:bodyPr>
            <a:lstStyle/>
            <a:p>
              <a:pPr fontAlgn="base">
                <a:spcBef>
                  <a:spcPct val="50000"/>
                </a:spcBef>
                <a:spcAft>
                  <a:spcPct val="0"/>
                </a:spcAft>
              </a:pPr>
              <a:r>
                <a:rPr lang="es-ES" sz="3200">
                  <a:solidFill>
                    <a:srgbClr val="000000"/>
                  </a:solidFill>
                </a:rPr>
                <a:t>-</a:t>
              </a:r>
            </a:p>
          </p:txBody>
        </p:sp>
      </p:grpSp>
      <p:sp>
        <p:nvSpPr>
          <p:cNvPr id="65610" name="Arc 74"/>
          <p:cNvSpPr>
            <a:spLocks/>
          </p:cNvSpPr>
          <p:nvPr/>
        </p:nvSpPr>
        <p:spPr bwMode="auto">
          <a:xfrm rot="10060584">
            <a:off x="4211638" y="2420938"/>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5610"/>
                                        </p:tgtEl>
                                        <p:attrNameLst>
                                          <p:attrName>style.visibility</p:attrName>
                                        </p:attrNameLst>
                                      </p:cBhvr>
                                      <p:to>
                                        <p:strVal val="visible"/>
                                      </p:to>
                                    </p:set>
                                  </p:childTnLst>
                                </p:cTn>
                              </p:par>
                              <p:par>
                                <p:cTn id="18" presetID="8" presetClass="emph" presetSubtype="0" repeatCount="indefinite" fill="hold" grpId="1" nodeType="withEffect">
                                  <p:stCondLst>
                                    <p:cond delay="0"/>
                                  </p:stCondLst>
                                  <p:childTnLst>
                                    <p:animRot by="21600000">
                                      <p:cBhvr>
                                        <p:cTn id="19" dur="2000" fill="hold"/>
                                        <p:tgtEl>
                                          <p:spTgt spid="656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558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558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558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58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fill="hold" nodeType="clickEffect">
                                  <p:stCondLst>
                                    <p:cond delay="0"/>
                                  </p:stCondLst>
                                  <p:childTnLst>
                                    <p:animMotion origin="layout" path="M 2.22222E-6 1.85185E-6 L 0.18125 0.4919 " pathEditMode="relative" rAng="0" ptsTypes="AA">
                                      <p:cBhvr>
                                        <p:cTn id="43" dur="2000" fill="hold"/>
                                        <p:tgtEl>
                                          <p:spTgt spid="65582"/>
                                        </p:tgtEl>
                                        <p:attrNameLst>
                                          <p:attrName>ppt_x</p:attrName>
                                          <p:attrName>ppt_y</p:attrName>
                                        </p:attrNameLst>
                                      </p:cBhvr>
                                      <p:rCtr x="91" y="246"/>
                                    </p:animMotion>
                                  </p:childTnLst>
                                  <p:subTnLst>
                                    <p:set>
                                      <p:cBhvr override="childStyle">
                                        <p:cTn dur="1" fill="hold" display="0" masterRel="sameClick" afterEffect="1">
                                          <p:stCondLst>
                                            <p:cond evt="end" delay="0">
                                              <p:tn val="42"/>
                                            </p:cond>
                                          </p:stCondLst>
                                        </p:cTn>
                                        <p:tgtEl>
                                          <p:spTgt spid="65582"/>
                                        </p:tgtEl>
                                        <p:attrNameLst>
                                          <p:attrName>style.visibility</p:attrName>
                                        </p:attrNameLst>
                                      </p:cBhvr>
                                      <p:to>
                                        <p:strVal val="hidden"/>
                                      </p:to>
                                    </p:set>
                                  </p:subTnLst>
                                </p:cTn>
                              </p:par>
                              <p:par>
                                <p:cTn id="44" presetID="1" presetClass="entr" presetSubtype="0" fill="hold" grpId="0" nodeType="withEffect">
                                  <p:stCondLst>
                                    <p:cond delay="0"/>
                                  </p:stCondLst>
                                  <p:childTnLst>
                                    <p:set>
                                      <p:cBhvr>
                                        <p:cTn id="45" dur="1" fill="hold">
                                          <p:stCondLst>
                                            <p:cond delay="0"/>
                                          </p:stCondLst>
                                        </p:cTn>
                                        <p:tgtEl>
                                          <p:spTgt spid="65603"/>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65584"/>
                                        </p:tgtEl>
                                        <p:attrNameLst>
                                          <p:attrName>style.visibility</p:attrName>
                                        </p:attrNameLst>
                                      </p:cBhvr>
                                      <p:to>
                                        <p:strVal val="hidden"/>
                                      </p:to>
                                    </p:se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655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5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fill="hold" nodeType="clickEffect">
                                  <p:stCondLst>
                                    <p:cond delay="0"/>
                                  </p:stCondLst>
                                  <p:childTnLst>
                                    <p:animMotion origin="layout" path="M 4.44444E-6 4.07407E-6 L -0.06841 0.7368 " pathEditMode="relative" rAng="0" ptsTypes="AA">
                                      <p:cBhvr>
                                        <p:cTn id="60" dur="2000" fill="hold"/>
                                        <p:tgtEl>
                                          <p:spTgt spid="65587"/>
                                        </p:tgtEl>
                                        <p:attrNameLst>
                                          <p:attrName>ppt_x</p:attrName>
                                          <p:attrName>ppt_y</p:attrName>
                                        </p:attrNameLst>
                                      </p:cBhvr>
                                      <p:rCtr x="-34" y="368"/>
                                    </p:animMotion>
                                  </p:childTnLst>
                                  <p:subTnLst>
                                    <p:set>
                                      <p:cBhvr override="childStyle">
                                        <p:cTn dur="1" fill="hold" display="0" masterRel="sameClick" afterEffect="1">
                                          <p:stCondLst>
                                            <p:cond evt="end" delay="0">
                                              <p:tn val="59"/>
                                            </p:cond>
                                          </p:stCondLst>
                                        </p:cTn>
                                        <p:tgtEl>
                                          <p:spTgt spid="65587"/>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65604"/>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65586"/>
                                        </p:tgtEl>
                                        <p:attrNameLst>
                                          <p:attrName>style.visibility</p:attrName>
                                        </p:attrNameLst>
                                      </p:cBhvr>
                                      <p:to>
                                        <p:strVal val="hidden"/>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6559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558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5583"/>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6558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fill="hold" nodeType="clickEffect">
                                  <p:stCondLst>
                                    <p:cond delay="0"/>
                                  </p:stCondLst>
                                  <p:childTnLst>
                                    <p:animMotion origin="layout" path="M -2.77778E-6 1.85185E-6 L -0.32587 0.49815 " pathEditMode="relative" rAng="0" ptsTypes="AA">
                                      <p:cBhvr>
                                        <p:cTn id="79" dur="2000" fill="hold"/>
                                        <p:tgtEl>
                                          <p:spTgt spid="65583"/>
                                        </p:tgtEl>
                                        <p:attrNameLst>
                                          <p:attrName>ppt_x</p:attrName>
                                          <p:attrName>ppt_y</p:attrName>
                                        </p:attrNameLst>
                                      </p:cBhvr>
                                      <p:rCtr x="-163" y="249"/>
                                    </p:animMotion>
                                  </p:childTnLst>
                                  <p:subTnLst>
                                    <p:set>
                                      <p:cBhvr override="childStyle">
                                        <p:cTn dur="1" fill="hold" display="0" masterRel="sameClick" afterEffect="1">
                                          <p:stCondLst>
                                            <p:cond evt="end" delay="0">
                                              <p:tn val="78"/>
                                            </p:cond>
                                          </p:stCondLst>
                                        </p:cTn>
                                        <p:tgtEl>
                                          <p:spTgt spid="65583"/>
                                        </p:tgtEl>
                                        <p:attrNameLst>
                                          <p:attrName>style.visibility</p:attrName>
                                        </p:attrNameLst>
                                      </p:cBhvr>
                                      <p:to>
                                        <p:strVal val="hidden"/>
                                      </p:to>
                                    </p:set>
                                  </p:subTnLst>
                                </p:cTn>
                              </p:par>
                              <p:par>
                                <p:cTn id="80" presetID="1" presetClass="entr" presetSubtype="0" fill="hold" grpId="0" nodeType="withEffect">
                                  <p:stCondLst>
                                    <p:cond delay="0"/>
                                  </p:stCondLst>
                                  <p:childTnLst>
                                    <p:set>
                                      <p:cBhvr>
                                        <p:cTn id="81" dur="1" fill="hold">
                                          <p:stCondLst>
                                            <p:cond delay="0"/>
                                          </p:stCondLst>
                                        </p:cTn>
                                        <p:tgtEl>
                                          <p:spTgt spid="65605"/>
                                        </p:tgtEl>
                                        <p:attrNameLst>
                                          <p:attrName>style.visibility</p:attrName>
                                        </p:attrNameLst>
                                      </p:cBhvr>
                                      <p:to>
                                        <p:strVal val="visible"/>
                                      </p:to>
                                    </p:set>
                                  </p:childTnLst>
                                </p:cTn>
                              </p:par>
                              <p:par>
                                <p:cTn id="82" presetID="1" presetClass="exit" presetSubtype="0" fill="hold" grpId="1" nodeType="withEffect">
                                  <p:stCondLst>
                                    <p:cond delay="0"/>
                                  </p:stCondLst>
                                  <p:childTnLst>
                                    <p:set>
                                      <p:cBhvr>
                                        <p:cTn id="83" dur="1" fill="hold">
                                          <p:stCondLst>
                                            <p:cond delay="0"/>
                                          </p:stCondLst>
                                        </p:cTn>
                                        <p:tgtEl>
                                          <p:spTgt spid="65585"/>
                                        </p:tgtEl>
                                        <p:attrNameLst>
                                          <p:attrName>style.visibility</p:attrName>
                                        </p:attrNameLst>
                                      </p:cBhvr>
                                      <p:to>
                                        <p:strVal val="hidden"/>
                                      </p:to>
                                    </p:set>
                                  </p:childTnLst>
                                </p:cTn>
                              </p:par>
                            </p:childTnLst>
                          </p:cTn>
                        </p:par>
                        <p:par>
                          <p:cTn id="84" fill="hold">
                            <p:stCondLst>
                              <p:cond delay="2000"/>
                            </p:stCondLst>
                            <p:childTnLst>
                              <p:par>
                                <p:cTn id="85" presetID="1" presetClass="entr" presetSubtype="0" fill="hold" nodeType="afterEffect">
                                  <p:stCondLst>
                                    <p:cond delay="0"/>
                                  </p:stCondLst>
                                  <p:childTnLst>
                                    <p:set>
                                      <p:cBhvr>
                                        <p:cTn id="86" dur="1" fill="hold">
                                          <p:stCondLst>
                                            <p:cond delay="0"/>
                                          </p:stCondLst>
                                        </p:cTn>
                                        <p:tgtEl>
                                          <p:spTgt spid="6559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6559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560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6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fill="hold" grpId="1" nodeType="clickEffect">
                                  <p:stCondLst>
                                    <p:cond delay="0"/>
                                  </p:stCondLst>
                                  <p:childTnLst>
                                    <p:animMotion origin="layout" path="M 2.22222E-6 2.59259E-6 L 0.09236 0.23356 " pathEditMode="relative" rAng="0" ptsTypes="AA">
                                      <p:cBhvr>
                                        <p:cTn id="98" dur="2000" fill="hold"/>
                                        <p:tgtEl>
                                          <p:spTgt spid="65602"/>
                                        </p:tgtEl>
                                        <p:attrNameLst>
                                          <p:attrName>ppt_x</p:attrName>
                                          <p:attrName>ppt_y</p:attrName>
                                        </p:attrNameLst>
                                      </p:cBhvr>
                                      <p:rCtr x="46" y="117"/>
                                    </p:animMotion>
                                  </p:childTnLst>
                                  <p:subTnLst>
                                    <p:set>
                                      <p:cBhvr override="childStyle">
                                        <p:cTn dur="1" fill="hold" display="0" masterRel="sameClick" afterEffect="1">
                                          <p:stCondLst>
                                            <p:cond evt="end" delay="0">
                                              <p:tn val="97"/>
                                            </p:cond>
                                          </p:stCondLst>
                                        </p:cTn>
                                        <p:tgtEl>
                                          <p:spTgt spid="65602"/>
                                        </p:tgtEl>
                                        <p:attrNameLst>
                                          <p:attrName>style.visibility</p:attrName>
                                        </p:attrNameLst>
                                      </p:cBhvr>
                                      <p:to>
                                        <p:strVal val="hidden"/>
                                      </p:to>
                                    </p:set>
                                  </p:subTnLst>
                                </p:cTn>
                              </p:par>
                              <p:par>
                                <p:cTn id="99" presetID="1" presetClass="entr" presetSubtype="0" fill="hold" grpId="0" nodeType="withEffect">
                                  <p:stCondLst>
                                    <p:cond delay="0"/>
                                  </p:stCondLst>
                                  <p:childTnLst>
                                    <p:set>
                                      <p:cBhvr>
                                        <p:cTn id="100" dur="1" fill="hold">
                                          <p:stCondLst>
                                            <p:cond delay="0"/>
                                          </p:stCondLst>
                                        </p:cTn>
                                        <p:tgtEl>
                                          <p:spTgt spid="65606"/>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65601"/>
                                        </p:tgtEl>
                                        <p:attrNameLst>
                                          <p:attrName>style.visibility</p:attrName>
                                        </p:attrNameLst>
                                      </p:cBhvr>
                                      <p:to>
                                        <p:strVal val="hidden"/>
                                      </p:to>
                                    </p:set>
                                  </p:childTnLst>
                                </p:cTn>
                              </p:par>
                            </p:childTnLst>
                          </p:cTn>
                        </p:par>
                        <p:par>
                          <p:cTn id="103" fill="hold">
                            <p:stCondLst>
                              <p:cond delay="2000"/>
                            </p:stCondLst>
                            <p:childTnLst>
                              <p:par>
                                <p:cTn id="104" presetID="1" presetClass="exit" presetSubtype="0" fill="hold" nodeType="afterEffect">
                                  <p:stCondLst>
                                    <p:cond delay="0"/>
                                  </p:stCondLst>
                                  <p:childTnLst>
                                    <p:set>
                                      <p:cBhvr>
                                        <p:cTn id="105" dur="1" fill="hold">
                                          <p:stCondLst>
                                            <p:cond delay="0"/>
                                          </p:stCondLst>
                                        </p:cTn>
                                        <p:tgtEl>
                                          <p:spTgt spid="65595"/>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6559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6560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6560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6560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65606"/>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grpId="0" nodeType="afterEffect">
                                  <p:stCondLst>
                                    <p:cond delay="0"/>
                                  </p:stCondLst>
                                  <p:childTnLst>
                                    <p:set>
                                      <p:cBhvr>
                                        <p:cTn id="120" dur="1" fill="hold">
                                          <p:stCondLst>
                                            <p:cond delay="0"/>
                                          </p:stCondLst>
                                        </p:cTn>
                                        <p:tgtEl>
                                          <p:spTgt spid="65539"/>
                                        </p:tgtEl>
                                        <p:attrNameLst>
                                          <p:attrName>style.visibility</p:attrName>
                                        </p:attrNameLst>
                                      </p:cBhvr>
                                      <p:to>
                                        <p:strVal val="visible"/>
                                      </p:to>
                                    </p:set>
                                    <p:animEffect transition="in" filter="fade">
                                      <p:cBhvr>
                                        <p:cTn id="121" dur="3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80" grpId="0"/>
      <p:bldP spid="65584" grpId="0" animBg="1"/>
      <p:bldP spid="65584" grpId="1" animBg="1"/>
      <p:bldP spid="65585" grpId="0" animBg="1"/>
      <p:bldP spid="65585" grpId="1" animBg="1"/>
      <p:bldP spid="65586" grpId="0" animBg="1"/>
      <p:bldP spid="65586" grpId="1" animBg="1"/>
      <p:bldP spid="65596" grpId="0"/>
      <p:bldP spid="65601" grpId="0" animBg="1"/>
      <p:bldP spid="65601" grpId="1" animBg="1"/>
      <p:bldP spid="65602" grpId="0"/>
      <p:bldP spid="65602" grpId="1"/>
      <p:bldP spid="65603" grpId="0" animBg="1"/>
      <p:bldP spid="65603" grpId="1" animBg="1"/>
      <p:bldP spid="65604" grpId="0" animBg="1"/>
      <p:bldP spid="65604" grpId="1" animBg="1"/>
      <p:bldP spid="65605" grpId="0" animBg="1"/>
      <p:bldP spid="65605" grpId="1" animBg="1"/>
      <p:bldP spid="65606" grpId="0" animBg="1"/>
      <p:bldP spid="65606" grpId="1" animBg="1"/>
      <p:bldP spid="65610" grpId="0" animBg="1"/>
      <p:bldP spid="65610"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129" name="Rectangle 2"/>
          <p:cNvSpPr>
            <a:spLocks noChangeArrowheads="1"/>
          </p:cNvSpPr>
          <p:nvPr/>
        </p:nvSpPr>
        <p:spPr bwMode="auto">
          <a:xfrm>
            <a:off x="211138" y="915988"/>
            <a:ext cx="4418012" cy="489585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60375" y="2003425"/>
            <a:ext cx="206375" cy="1230313"/>
            <a:chOff x="1246" y="1323"/>
            <a:chExt cx="130" cy="775"/>
          </a:xfrm>
        </p:grpSpPr>
        <p:sp>
          <p:nvSpPr>
            <p:cNvPr id="5243" name="Freeform 4"/>
            <p:cNvSpPr>
              <a:spLocks/>
            </p:cNvSpPr>
            <p:nvPr/>
          </p:nvSpPr>
          <p:spPr bwMode="auto">
            <a:xfrm rot="-5400000">
              <a:off x="1262" y="198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4" name="Freeform 5"/>
            <p:cNvSpPr>
              <a:spLocks/>
            </p:cNvSpPr>
            <p:nvPr/>
          </p:nvSpPr>
          <p:spPr bwMode="auto">
            <a:xfrm rot="-5400000">
              <a:off x="1262" y="188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5" name="Freeform 6"/>
            <p:cNvSpPr>
              <a:spLocks/>
            </p:cNvSpPr>
            <p:nvPr/>
          </p:nvSpPr>
          <p:spPr bwMode="auto">
            <a:xfrm rot="-5400000">
              <a:off x="1263" y="1792"/>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6" name="Freeform 7"/>
            <p:cNvSpPr>
              <a:spLocks/>
            </p:cNvSpPr>
            <p:nvPr/>
          </p:nvSpPr>
          <p:spPr bwMode="auto">
            <a:xfrm rot="-5400000">
              <a:off x="1262" y="1694"/>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7" name="Freeform 8"/>
            <p:cNvSpPr>
              <a:spLocks/>
            </p:cNvSpPr>
            <p:nvPr/>
          </p:nvSpPr>
          <p:spPr bwMode="auto">
            <a:xfrm rot="-5400000">
              <a:off x="1262" y="159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8" name="Freeform 9"/>
            <p:cNvSpPr>
              <a:spLocks/>
            </p:cNvSpPr>
            <p:nvPr/>
          </p:nvSpPr>
          <p:spPr bwMode="auto">
            <a:xfrm rot="-5400000">
              <a:off x="1263" y="150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9" name="Freeform 10"/>
            <p:cNvSpPr>
              <a:spLocks/>
            </p:cNvSpPr>
            <p:nvPr/>
          </p:nvSpPr>
          <p:spPr bwMode="auto">
            <a:xfrm rot="-5400000">
              <a:off x="1262" y="1404"/>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50" name="Freeform 11"/>
            <p:cNvSpPr>
              <a:spLocks/>
            </p:cNvSpPr>
            <p:nvPr/>
          </p:nvSpPr>
          <p:spPr bwMode="auto">
            <a:xfrm rot="-5400000">
              <a:off x="1262" y="130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31" name="Text Box 12"/>
          <p:cNvSpPr txBox="1">
            <a:spLocks noChangeArrowheads="1"/>
          </p:cNvSpPr>
          <p:nvPr/>
        </p:nvSpPr>
        <p:spPr bwMode="auto">
          <a:xfrm>
            <a:off x="708025" y="23669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1</a:t>
            </a:r>
            <a:endParaRPr lang="es-ES" sz="2400">
              <a:solidFill>
                <a:srgbClr val="000000"/>
              </a:solidFill>
              <a:latin typeface="Times New Roman" pitchFamily="18" charset="0"/>
            </a:endParaRPr>
          </a:p>
        </p:txBody>
      </p:sp>
      <p:grpSp>
        <p:nvGrpSpPr>
          <p:cNvPr id="3" name="Group 13"/>
          <p:cNvGrpSpPr>
            <a:grpSpLocks/>
          </p:cNvGrpSpPr>
          <p:nvPr/>
        </p:nvGrpSpPr>
        <p:grpSpPr bwMode="auto">
          <a:xfrm>
            <a:off x="4149725" y="2016125"/>
            <a:ext cx="206375" cy="1230313"/>
            <a:chOff x="4226" y="1331"/>
            <a:chExt cx="130" cy="775"/>
          </a:xfrm>
        </p:grpSpPr>
        <p:sp>
          <p:nvSpPr>
            <p:cNvPr id="5235" name="Freeform 14"/>
            <p:cNvSpPr>
              <a:spLocks/>
            </p:cNvSpPr>
            <p:nvPr/>
          </p:nvSpPr>
          <p:spPr bwMode="auto">
            <a:xfrm rot="-5400000">
              <a:off x="4242" y="1993"/>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6" name="Freeform 15"/>
            <p:cNvSpPr>
              <a:spLocks/>
            </p:cNvSpPr>
            <p:nvPr/>
          </p:nvSpPr>
          <p:spPr bwMode="auto">
            <a:xfrm rot="-5400000">
              <a:off x="4242" y="189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7" name="Freeform 16"/>
            <p:cNvSpPr>
              <a:spLocks/>
            </p:cNvSpPr>
            <p:nvPr/>
          </p:nvSpPr>
          <p:spPr bwMode="auto">
            <a:xfrm rot="-5400000">
              <a:off x="4243" y="180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8" name="Freeform 17"/>
            <p:cNvSpPr>
              <a:spLocks/>
            </p:cNvSpPr>
            <p:nvPr/>
          </p:nvSpPr>
          <p:spPr bwMode="auto">
            <a:xfrm rot="-5400000">
              <a:off x="4242" y="170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9" name="Freeform 18"/>
            <p:cNvSpPr>
              <a:spLocks/>
            </p:cNvSpPr>
            <p:nvPr/>
          </p:nvSpPr>
          <p:spPr bwMode="auto">
            <a:xfrm rot="-5400000">
              <a:off x="4242" y="160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0" name="Freeform 19"/>
            <p:cNvSpPr>
              <a:spLocks/>
            </p:cNvSpPr>
            <p:nvPr/>
          </p:nvSpPr>
          <p:spPr bwMode="auto">
            <a:xfrm rot="-5400000">
              <a:off x="4243" y="1509"/>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1" name="Freeform 20"/>
            <p:cNvSpPr>
              <a:spLocks/>
            </p:cNvSpPr>
            <p:nvPr/>
          </p:nvSpPr>
          <p:spPr bwMode="auto">
            <a:xfrm rot="-5400000">
              <a:off x="4242" y="141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2" name="Freeform 21"/>
            <p:cNvSpPr>
              <a:spLocks/>
            </p:cNvSpPr>
            <p:nvPr/>
          </p:nvSpPr>
          <p:spPr bwMode="auto">
            <a:xfrm rot="-5400000">
              <a:off x="4242" y="131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4" name="Group 22"/>
          <p:cNvGrpSpPr>
            <a:grpSpLocks/>
          </p:cNvGrpSpPr>
          <p:nvPr/>
        </p:nvGrpSpPr>
        <p:grpSpPr bwMode="auto">
          <a:xfrm>
            <a:off x="2157413" y="1365250"/>
            <a:ext cx="1230312" cy="206375"/>
            <a:chOff x="2315" y="921"/>
            <a:chExt cx="775" cy="130"/>
          </a:xfrm>
        </p:grpSpPr>
        <p:sp>
          <p:nvSpPr>
            <p:cNvPr id="5227" name="Freeform 23"/>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8" name="Freeform 24"/>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9" name="Freeform 25"/>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0" name="Freeform 26"/>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1" name="Freeform 27"/>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2" name="Freeform 28"/>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3" name="Freeform 29"/>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4" name="Freeform 30"/>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34" name="Freeform 31"/>
          <p:cNvSpPr>
            <a:spLocks/>
          </p:cNvSpPr>
          <p:nvPr/>
        </p:nvSpPr>
        <p:spPr bwMode="auto">
          <a:xfrm>
            <a:off x="561975" y="3233738"/>
            <a:ext cx="673100" cy="603250"/>
          </a:xfrm>
          <a:custGeom>
            <a:avLst/>
            <a:gdLst>
              <a:gd name="T0" fmla="*/ 2147483647 w 1496"/>
              <a:gd name="T1" fmla="*/ 2147483647 h 380"/>
              <a:gd name="T2" fmla="*/ 0 w 1496"/>
              <a:gd name="T3" fmla="*/ 2147483647 h 380"/>
              <a:gd name="T4" fmla="*/ 0 w 1496"/>
              <a:gd name="T5" fmla="*/ 0 h 380"/>
              <a:gd name="T6" fmla="*/ 0 60000 65536"/>
              <a:gd name="T7" fmla="*/ 0 60000 65536"/>
              <a:gd name="T8" fmla="*/ 0 60000 65536"/>
              <a:gd name="T9" fmla="*/ 0 w 1496"/>
              <a:gd name="T10" fmla="*/ 0 h 380"/>
              <a:gd name="T11" fmla="*/ 1496 w 1496"/>
              <a:gd name="T12" fmla="*/ 380 h 380"/>
            </a:gdLst>
            <a:ahLst/>
            <a:cxnLst>
              <a:cxn ang="T6">
                <a:pos x="T0" y="T1"/>
              </a:cxn>
              <a:cxn ang="T7">
                <a:pos x="T2" y="T3"/>
              </a:cxn>
              <a:cxn ang="T8">
                <a:pos x="T4" y="T5"/>
              </a:cxn>
            </a:cxnLst>
            <a:rect l="T9" t="T10" r="T11" b="T12"/>
            <a:pathLst>
              <a:path w="1496" h="380">
                <a:moveTo>
                  <a:pt x="1496" y="380"/>
                </a:moveTo>
                <a:lnTo>
                  <a:pt x="0" y="380"/>
                </a:lnTo>
                <a:lnTo>
                  <a:pt x="0"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5" name="Freeform 32"/>
          <p:cNvSpPr>
            <a:spLocks/>
          </p:cNvSpPr>
          <p:nvPr/>
        </p:nvSpPr>
        <p:spPr bwMode="auto">
          <a:xfrm>
            <a:off x="568325" y="1462088"/>
            <a:ext cx="455613" cy="546100"/>
          </a:xfrm>
          <a:custGeom>
            <a:avLst/>
            <a:gdLst>
              <a:gd name="T0" fmla="*/ 0 w 1004"/>
              <a:gd name="T1" fmla="*/ 2147483647 h 344"/>
              <a:gd name="T2" fmla="*/ 0 w 1004"/>
              <a:gd name="T3" fmla="*/ 0 h 344"/>
              <a:gd name="T4" fmla="*/ 2147483647 w 1004"/>
              <a:gd name="T5" fmla="*/ 0 h 344"/>
              <a:gd name="T6" fmla="*/ 0 60000 65536"/>
              <a:gd name="T7" fmla="*/ 0 60000 65536"/>
              <a:gd name="T8" fmla="*/ 0 60000 65536"/>
              <a:gd name="T9" fmla="*/ 0 w 1004"/>
              <a:gd name="T10" fmla="*/ 0 h 344"/>
              <a:gd name="T11" fmla="*/ 1004 w 1004"/>
              <a:gd name="T12" fmla="*/ 344 h 344"/>
            </a:gdLst>
            <a:ahLst/>
            <a:cxnLst>
              <a:cxn ang="T6">
                <a:pos x="T0" y="T1"/>
              </a:cxn>
              <a:cxn ang="T7">
                <a:pos x="T2" y="T3"/>
              </a:cxn>
              <a:cxn ang="T8">
                <a:pos x="T4" y="T5"/>
              </a:cxn>
            </a:cxnLst>
            <a:rect l="T9" t="T10" r="T11" b="T12"/>
            <a:pathLst>
              <a:path w="1004" h="344">
                <a:moveTo>
                  <a:pt x="0" y="344"/>
                </a:moveTo>
                <a:lnTo>
                  <a:pt x="0" y="0"/>
                </a:lnTo>
                <a:lnTo>
                  <a:pt x="100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6" name="Freeform 33"/>
          <p:cNvSpPr>
            <a:spLocks/>
          </p:cNvSpPr>
          <p:nvPr/>
        </p:nvSpPr>
        <p:spPr bwMode="auto">
          <a:xfrm>
            <a:off x="3381375" y="1455738"/>
            <a:ext cx="892175" cy="552450"/>
          </a:xfrm>
          <a:custGeom>
            <a:avLst/>
            <a:gdLst>
              <a:gd name="T0" fmla="*/ 0 w 1200"/>
              <a:gd name="T1" fmla="*/ 0 h 348"/>
              <a:gd name="T2" fmla="*/ 2147483647 w 1200"/>
              <a:gd name="T3" fmla="*/ 0 h 348"/>
              <a:gd name="T4" fmla="*/ 2147483647 w 1200"/>
              <a:gd name="T5" fmla="*/ 2147483647 h 348"/>
              <a:gd name="T6" fmla="*/ 0 60000 65536"/>
              <a:gd name="T7" fmla="*/ 0 60000 65536"/>
              <a:gd name="T8" fmla="*/ 0 60000 65536"/>
              <a:gd name="T9" fmla="*/ 0 w 1200"/>
              <a:gd name="T10" fmla="*/ 0 h 348"/>
              <a:gd name="T11" fmla="*/ 1200 w 1200"/>
              <a:gd name="T12" fmla="*/ 348 h 348"/>
            </a:gdLst>
            <a:ahLst/>
            <a:cxnLst>
              <a:cxn ang="T6">
                <a:pos x="T0" y="T1"/>
              </a:cxn>
              <a:cxn ang="T7">
                <a:pos x="T2" y="T3"/>
              </a:cxn>
              <a:cxn ang="T8">
                <a:pos x="T4" y="T5"/>
              </a:cxn>
            </a:cxnLst>
            <a:rect l="T9" t="T10" r="T11" b="T12"/>
            <a:pathLst>
              <a:path w="1200" h="348">
                <a:moveTo>
                  <a:pt x="0" y="0"/>
                </a:moveTo>
                <a:lnTo>
                  <a:pt x="1200" y="0"/>
                </a:lnTo>
                <a:lnTo>
                  <a:pt x="1200" y="348"/>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7" name="Freeform 34"/>
          <p:cNvSpPr>
            <a:spLocks/>
          </p:cNvSpPr>
          <p:nvPr/>
        </p:nvSpPr>
        <p:spPr bwMode="auto">
          <a:xfrm>
            <a:off x="3362325" y="3246438"/>
            <a:ext cx="889000" cy="590550"/>
          </a:xfrm>
          <a:custGeom>
            <a:avLst/>
            <a:gdLst>
              <a:gd name="T0" fmla="*/ 0 w 1376"/>
              <a:gd name="T1" fmla="*/ 2147483647 h 372"/>
              <a:gd name="T2" fmla="*/ 2147483647 w 1376"/>
              <a:gd name="T3" fmla="*/ 2147483647 h 372"/>
              <a:gd name="T4" fmla="*/ 2147483647 w 1376"/>
              <a:gd name="T5" fmla="*/ 0 h 372"/>
              <a:gd name="T6" fmla="*/ 0 60000 65536"/>
              <a:gd name="T7" fmla="*/ 0 60000 65536"/>
              <a:gd name="T8" fmla="*/ 0 60000 65536"/>
              <a:gd name="T9" fmla="*/ 0 w 1376"/>
              <a:gd name="T10" fmla="*/ 0 h 372"/>
              <a:gd name="T11" fmla="*/ 1376 w 1376"/>
              <a:gd name="T12" fmla="*/ 372 h 372"/>
            </a:gdLst>
            <a:ahLst/>
            <a:cxnLst>
              <a:cxn ang="T6">
                <a:pos x="T0" y="T1"/>
              </a:cxn>
              <a:cxn ang="T7">
                <a:pos x="T2" y="T3"/>
              </a:cxn>
              <a:cxn ang="T8">
                <a:pos x="T4" y="T5"/>
              </a:cxn>
            </a:cxnLst>
            <a:rect l="T9" t="T10" r="T11" b="T12"/>
            <a:pathLst>
              <a:path w="1376" h="372">
                <a:moveTo>
                  <a:pt x="0" y="372"/>
                </a:moveTo>
                <a:lnTo>
                  <a:pt x="1376" y="372"/>
                </a:lnTo>
                <a:lnTo>
                  <a:pt x="1376"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8" name="Text Box 35"/>
          <p:cNvSpPr txBox="1">
            <a:spLocks noChangeArrowheads="1"/>
          </p:cNvSpPr>
          <p:nvPr/>
        </p:nvSpPr>
        <p:spPr bwMode="auto">
          <a:xfrm>
            <a:off x="2555875" y="15795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2</a:t>
            </a:r>
            <a:endParaRPr lang="es-ES" sz="2400">
              <a:solidFill>
                <a:srgbClr val="000000"/>
              </a:solidFill>
              <a:latin typeface="Times New Roman" pitchFamily="18" charset="0"/>
            </a:endParaRPr>
          </a:p>
        </p:txBody>
      </p:sp>
      <p:sp>
        <p:nvSpPr>
          <p:cNvPr id="5139" name="Text Box 36"/>
          <p:cNvSpPr txBox="1">
            <a:spLocks noChangeArrowheads="1"/>
          </p:cNvSpPr>
          <p:nvPr/>
        </p:nvSpPr>
        <p:spPr bwMode="auto">
          <a:xfrm>
            <a:off x="3584575" y="241141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3</a:t>
            </a:r>
            <a:endParaRPr lang="es-ES" sz="2400">
              <a:solidFill>
                <a:srgbClr val="000000"/>
              </a:solidFill>
              <a:latin typeface="Times New Roman" pitchFamily="18" charset="0"/>
            </a:endParaRPr>
          </a:p>
        </p:txBody>
      </p:sp>
      <p:sp>
        <p:nvSpPr>
          <p:cNvPr id="5140" name="Text Box 37"/>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rPr>
              <a:t>Resolución de una red</a:t>
            </a:r>
            <a:endParaRPr lang="es-ES" sz="3600">
              <a:solidFill>
                <a:srgbClr val="000000"/>
              </a:solidFill>
            </a:endParaRPr>
          </a:p>
        </p:txBody>
      </p:sp>
      <p:grpSp>
        <p:nvGrpSpPr>
          <p:cNvPr id="5" name="Group 39"/>
          <p:cNvGrpSpPr>
            <a:grpSpLocks/>
          </p:cNvGrpSpPr>
          <p:nvPr/>
        </p:nvGrpSpPr>
        <p:grpSpPr bwMode="auto">
          <a:xfrm>
            <a:off x="3176588" y="3425825"/>
            <a:ext cx="144462" cy="792163"/>
            <a:chOff x="2151" y="2103"/>
            <a:chExt cx="91" cy="499"/>
          </a:xfrm>
        </p:grpSpPr>
        <p:sp>
          <p:nvSpPr>
            <p:cNvPr id="5225" name="Line 40"/>
            <p:cNvSpPr>
              <a:spLocks noChangeShapeType="1"/>
            </p:cNvSpPr>
            <p:nvPr/>
          </p:nvSpPr>
          <p:spPr bwMode="auto">
            <a:xfrm>
              <a:off x="2151" y="210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6" name="Line 41"/>
            <p:cNvSpPr>
              <a:spLocks noChangeShapeType="1"/>
            </p:cNvSpPr>
            <p:nvPr/>
          </p:nvSpPr>
          <p:spPr bwMode="auto">
            <a:xfrm>
              <a:off x="2242" y="223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2" name="Text Box 42"/>
          <p:cNvSpPr txBox="1">
            <a:spLocks noChangeArrowheads="1"/>
          </p:cNvSpPr>
          <p:nvPr/>
        </p:nvSpPr>
        <p:spPr bwMode="auto">
          <a:xfrm>
            <a:off x="3043238" y="2841625"/>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2</a:t>
            </a:r>
            <a:endParaRPr lang="el-GR" sz="3600">
              <a:solidFill>
                <a:srgbClr val="000000"/>
              </a:solidFill>
              <a:latin typeface="Times New Roman" pitchFamily="18" charset="0"/>
              <a:cs typeface="Times New Roman" pitchFamily="18" charset="0"/>
            </a:endParaRPr>
          </a:p>
        </p:txBody>
      </p:sp>
      <p:grpSp>
        <p:nvGrpSpPr>
          <p:cNvPr id="6" name="Group 43"/>
          <p:cNvGrpSpPr>
            <a:grpSpLocks/>
          </p:cNvGrpSpPr>
          <p:nvPr/>
        </p:nvGrpSpPr>
        <p:grpSpPr bwMode="auto">
          <a:xfrm>
            <a:off x="1228725" y="3716338"/>
            <a:ext cx="1230313" cy="206375"/>
            <a:chOff x="2315" y="921"/>
            <a:chExt cx="775" cy="130"/>
          </a:xfrm>
        </p:grpSpPr>
        <p:sp>
          <p:nvSpPr>
            <p:cNvPr id="5217" name="Freeform 44"/>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8" name="Freeform 45"/>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9" name="Freeform 46"/>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0" name="Freeform 47"/>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1" name="Freeform 48"/>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2" name="Freeform 49"/>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3" name="Freeform 50"/>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4" name="Freeform 51"/>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4" name="Line 52"/>
          <p:cNvSpPr>
            <a:spLocks noChangeShapeType="1"/>
          </p:cNvSpPr>
          <p:nvPr/>
        </p:nvSpPr>
        <p:spPr bwMode="auto">
          <a:xfrm flipH="1">
            <a:off x="2449513" y="3827463"/>
            <a:ext cx="7175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7" name="Group 53"/>
          <p:cNvGrpSpPr>
            <a:grpSpLocks/>
          </p:cNvGrpSpPr>
          <p:nvPr/>
        </p:nvGrpSpPr>
        <p:grpSpPr bwMode="auto">
          <a:xfrm>
            <a:off x="1028700" y="1035050"/>
            <a:ext cx="144463" cy="792163"/>
            <a:chOff x="1700" y="713"/>
            <a:chExt cx="91" cy="499"/>
          </a:xfrm>
        </p:grpSpPr>
        <p:sp>
          <p:nvSpPr>
            <p:cNvPr id="5215" name="Line 54"/>
            <p:cNvSpPr>
              <a:spLocks noChangeShapeType="1"/>
            </p:cNvSpPr>
            <p:nvPr/>
          </p:nvSpPr>
          <p:spPr bwMode="auto">
            <a:xfrm>
              <a:off x="1700" y="71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6" name="Line 55"/>
            <p:cNvSpPr>
              <a:spLocks noChangeShapeType="1"/>
            </p:cNvSpPr>
            <p:nvPr/>
          </p:nvSpPr>
          <p:spPr bwMode="auto">
            <a:xfrm>
              <a:off x="1791" y="84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6" name="Line 56"/>
          <p:cNvSpPr>
            <a:spLocks noChangeShapeType="1"/>
          </p:cNvSpPr>
          <p:nvPr/>
        </p:nvSpPr>
        <p:spPr bwMode="auto">
          <a:xfrm flipH="1">
            <a:off x="1173163" y="1450975"/>
            <a:ext cx="10112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47" name="Freeform 57"/>
          <p:cNvSpPr>
            <a:spLocks/>
          </p:cNvSpPr>
          <p:nvPr/>
        </p:nvSpPr>
        <p:spPr bwMode="auto">
          <a:xfrm>
            <a:off x="561975" y="3833813"/>
            <a:ext cx="627063" cy="1524000"/>
          </a:xfrm>
          <a:custGeom>
            <a:avLst/>
            <a:gdLst>
              <a:gd name="T0" fmla="*/ 0 w 608"/>
              <a:gd name="T1" fmla="*/ 0 h 960"/>
              <a:gd name="T2" fmla="*/ 0 w 608"/>
              <a:gd name="T3" fmla="*/ 2147483647 h 960"/>
              <a:gd name="T4" fmla="*/ 2147483647 w 608"/>
              <a:gd name="T5" fmla="*/ 2147483647 h 960"/>
              <a:gd name="T6" fmla="*/ 0 60000 65536"/>
              <a:gd name="T7" fmla="*/ 0 60000 65536"/>
              <a:gd name="T8" fmla="*/ 0 60000 65536"/>
              <a:gd name="T9" fmla="*/ 0 w 608"/>
              <a:gd name="T10" fmla="*/ 0 h 960"/>
              <a:gd name="T11" fmla="*/ 608 w 608"/>
              <a:gd name="T12" fmla="*/ 960 h 960"/>
            </a:gdLst>
            <a:ahLst/>
            <a:cxnLst>
              <a:cxn ang="T6">
                <a:pos x="T0" y="T1"/>
              </a:cxn>
              <a:cxn ang="T7">
                <a:pos x="T2" y="T3"/>
              </a:cxn>
              <a:cxn ang="T8">
                <a:pos x="T4" y="T5"/>
              </a:cxn>
            </a:cxnLst>
            <a:rect l="T9" t="T10" r="T11" b="T12"/>
            <a:pathLst>
              <a:path w="608" h="960">
                <a:moveTo>
                  <a:pt x="0" y="0"/>
                </a:moveTo>
                <a:lnTo>
                  <a:pt x="0" y="960"/>
                </a:lnTo>
                <a:lnTo>
                  <a:pt x="608" y="96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8" name="Group 58"/>
          <p:cNvGrpSpPr>
            <a:grpSpLocks/>
          </p:cNvGrpSpPr>
          <p:nvPr/>
        </p:nvGrpSpPr>
        <p:grpSpPr bwMode="auto">
          <a:xfrm>
            <a:off x="1182688" y="5259388"/>
            <a:ext cx="1230312" cy="206375"/>
            <a:chOff x="2315" y="921"/>
            <a:chExt cx="775" cy="130"/>
          </a:xfrm>
        </p:grpSpPr>
        <p:sp>
          <p:nvSpPr>
            <p:cNvPr id="5207" name="Freeform 59"/>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8" name="Freeform 60"/>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9" name="Freeform 61"/>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0" name="Freeform 62"/>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1" name="Freeform 63"/>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2" name="Freeform 64"/>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3" name="Freeform 65"/>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4" name="Freeform 66"/>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67"/>
          <p:cNvGrpSpPr>
            <a:grpSpLocks/>
          </p:cNvGrpSpPr>
          <p:nvPr/>
        </p:nvGrpSpPr>
        <p:grpSpPr bwMode="auto">
          <a:xfrm flipH="1">
            <a:off x="3186113" y="4938713"/>
            <a:ext cx="144462" cy="792162"/>
            <a:chOff x="2431" y="3047"/>
            <a:chExt cx="91" cy="499"/>
          </a:xfrm>
        </p:grpSpPr>
        <p:sp>
          <p:nvSpPr>
            <p:cNvPr id="5205" name="Line 68"/>
            <p:cNvSpPr>
              <a:spLocks noChangeShapeType="1"/>
            </p:cNvSpPr>
            <p:nvPr/>
          </p:nvSpPr>
          <p:spPr bwMode="auto">
            <a:xfrm>
              <a:off x="2431" y="3047"/>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6" name="Line 69"/>
            <p:cNvSpPr>
              <a:spLocks noChangeShapeType="1"/>
            </p:cNvSpPr>
            <p:nvPr/>
          </p:nvSpPr>
          <p:spPr bwMode="auto">
            <a:xfrm>
              <a:off x="2522" y="3183"/>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50" name="Line 70"/>
          <p:cNvSpPr>
            <a:spLocks noChangeShapeType="1"/>
          </p:cNvSpPr>
          <p:nvPr/>
        </p:nvSpPr>
        <p:spPr bwMode="auto">
          <a:xfrm>
            <a:off x="2414588" y="5357813"/>
            <a:ext cx="7159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51" name="Freeform 71"/>
          <p:cNvSpPr>
            <a:spLocks/>
          </p:cNvSpPr>
          <p:nvPr/>
        </p:nvSpPr>
        <p:spPr bwMode="auto">
          <a:xfrm>
            <a:off x="3341688" y="3840163"/>
            <a:ext cx="909637" cy="1504950"/>
          </a:xfrm>
          <a:custGeom>
            <a:avLst/>
            <a:gdLst>
              <a:gd name="T0" fmla="*/ 2147483647 w 308"/>
              <a:gd name="T1" fmla="*/ 0 h 964"/>
              <a:gd name="T2" fmla="*/ 2147483647 w 308"/>
              <a:gd name="T3" fmla="*/ 2147483647 h 964"/>
              <a:gd name="T4" fmla="*/ 0 w 308"/>
              <a:gd name="T5" fmla="*/ 2147483647 h 964"/>
              <a:gd name="T6" fmla="*/ 0 60000 65536"/>
              <a:gd name="T7" fmla="*/ 0 60000 65536"/>
              <a:gd name="T8" fmla="*/ 0 60000 65536"/>
              <a:gd name="T9" fmla="*/ 0 w 308"/>
              <a:gd name="T10" fmla="*/ 0 h 964"/>
              <a:gd name="T11" fmla="*/ 308 w 308"/>
              <a:gd name="T12" fmla="*/ 964 h 964"/>
            </a:gdLst>
            <a:ahLst/>
            <a:cxnLst>
              <a:cxn ang="T6">
                <a:pos x="T0" y="T1"/>
              </a:cxn>
              <a:cxn ang="T7">
                <a:pos x="T2" y="T3"/>
              </a:cxn>
              <a:cxn ang="T8">
                <a:pos x="T4" y="T5"/>
              </a:cxn>
            </a:cxnLst>
            <a:rect l="T9" t="T10" r="T11" b="T12"/>
            <a:pathLst>
              <a:path w="308" h="964">
                <a:moveTo>
                  <a:pt x="308" y="0"/>
                </a:moveTo>
                <a:lnTo>
                  <a:pt x="308" y="964"/>
                </a:lnTo>
                <a:lnTo>
                  <a:pt x="0" y="964"/>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52" name="Text Box 72"/>
          <p:cNvSpPr txBox="1">
            <a:spLocks noChangeArrowheads="1"/>
          </p:cNvSpPr>
          <p:nvPr/>
        </p:nvSpPr>
        <p:spPr bwMode="auto">
          <a:xfrm>
            <a:off x="1622425" y="32051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4</a:t>
            </a:r>
            <a:endParaRPr lang="es-ES" sz="2400">
              <a:solidFill>
                <a:srgbClr val="000000"/>
              </a:solidFill>
              <a:latin typeface="Times New Roman" pitchFamily="18" charset="0"/>
            </a:endParaRPr>
          </a:p>
        </p:txBody>
      </p:sp>
      <p:sp>
        <p:nvSpPr>
          <p:cNvPr id="5153" name="Text Box 73"/>
          <p:cNvSpPr txBox="1">
            <a:spLocks noChangeArrowheads="1"/>
          </p:cNvSpPr>
          <p:nvPr/>
        </p:nvSpPr>
        <p:spPr bwMode="auto">
          <a:xfrm>
            <a:off x="1914525" y="47545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5</a:t>
            </a:r>
            <a:endParaRPr lang="es-ES" sz="2400">
              <a:solidFill>
                <a:srgbClr val="000000"/>
              </a:solidFill>
              <a:latin typeface="Times New Roman" pitchFamily="18" charset="0"/>
            </a:endParaRPr>
          </a:p>
        </p:txBody>
      </p:sp>
      <p:sp>
        <p:nvSpPr>
          <p:cNvPr id="5154" name="Text Box 74"/>
          <p:cNvSpPr txBox="1">
            <a:spLocks noChangeArrowheads="1"/>
          </p:cNvSpPr>
          <p:nvPr/>
        </p:nvSpPr>
        <p:spPr bwMode="auto">
          <a:xfrm>
            <a:off x="1190625" y="1339850"/>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1</a:t>
            </a:r>
            <a:endParaRPr lang="el-GR" sz="3600">
              <a:solidFill>
                <a:srgbClr val="000000"/>
              </a:solidFill>
              <a:latin typeface="Times New Roman" pitchFamily="18" charset="0"/>
              <a:cs typeface="Times New Roman" pitchFamily="18" charset="0"/>
            </a:endParaRPr>
          </a:p>
        </p:txBody>
      </p:sp>
      <p:sp>
        <p:nvSpPr>
          <p:cNvPr id="5155" name="Text Box 75"/>
          <p:cNvSpPr txBox="1">
            <a:spLocks noChangeArrowheads="1"/>
          </p:cNvSpPr>
          <p:nvPr/>
        </p:nvSpPr>
        <p:spPr bwMode="auto">
          <a:xfrm>
            <a:off x="3097213" y="4354513"/>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3</a:t>
            </a:r>
            <a:endParaRPr lang="el-GR" sz="3600">
              <a:solidFill>
                <a:srgbClr val="000000"/>
              </a:solidFill>
              <a:latin typeface="Times New Roman" pitchFamily="18" charset="0"/>
              <a:cs typeface="Times New Roman" pitchFamily="18" charset="0"/>
            </a:endParaRPr>
          </a:p>
        </p:txBody>
      </p:sp>
      <p:grpSp>
        <p:nvGrpSpPr>
          <p:cNvPr id="10" name="Group 76"/>
          <p:cNvGrpSpPr>
            <a:grpSpLocks/>
          </p:cNvGrpSpPr>
          <p:nvPr/>
        </p:nvGrpSpPr>
        <p:grpSpPr bwMode="auto">
          <a:xfrm>
            <a:off x="222250" y="3629025"/>
            <a:ext cx="377825" cy="457200"/>
            <a:chOff x="140" y="2286"/>
            <a:chExt cx="238" cy="288"/>
          </a:xfrm>
        </p:grpSpPr>
        <p:sp>
          <p:nvSpPr>
            <p:cNvPr id="5203" name="Text Box 77"/>
            <p:cNvSpPr txBox="1">
              <a:spLocks noChangeArrowheads="1"/>
            </p:cNvSpPr>
            <p:nvPr/>
          </p:nvSpPr>
          <p:spPr bwMode="auto">
            <a:xfrm>
              <a:off x="140" y="2286"/>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a</a:t>
              </a:r>
            </a:p>
          </p:txBody>
        </p:sp>
        <p:sp>
          <p:nvSpPr>
            <p:cNvPr id="5204" name="Oval 78"/>
            <p:cNvSpPr>
              <a:spLocks noChangeArrowheads="1"/>
            </p:cNvSpPr>
            <p:nvPr/>
          </p:nvSpPr>
          <p:spPr bwMode="auto">
            <a:xfrm>
              <a:off x="318" y="2374"/>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1" name="Group 79"/>
          <p:cNvGrpSpPr>
            <a:grpSpLocks/>
          </p:cNvGrpSpPr>
          <p:nvPr/>
        </p:nvGrpSpPr>
        <p:grpSpPr bwMode="auto">
          <a:xfrm>
            <a:off x="234950" y="1030288"/>
            <a:ext cx="4468813" cy="4360862"/>
            <a:chOff x="148" y="649"/>
            <a:chExt cx="2815" cy="2747"/>
          </a:xfrm>
        </p:grpSpPr>
        <p:grpSp>
          <p:nvGrpSpPr>
            <p:cNvPr id="12" name="Group 80"/>
            <p:cNvGrpSpPr>
              <a:grpSpLocks/>
            </p:cNvGrpSpPr>
            <p:nvPr/>
          </p:nvGrpSpPr>
          <p:grpSpPr bwMode="auto">
            <a:xfrm>
              <a:off x="148" y="776"/>
              <a:ext cx="247" cy="288"/>
              <a:chOff x="148" y="776"/>
              <a:chExt cx="247" cy="288"/>
            </a:xfrm>
          </p:grpSpPr>
          <p:sp>
            <p:nvSpPr>
              <p:cNvPr id="5201" name="Text Box 81"/>
              <p:cNvSpPr txBox="1">
                <a:spLocks noChangeArrowheads="1"/>
              </p:cNvSpPr>
              <p:nvPr/>
            </p:nvSpPr>
            <p:spPr bwMode="auto">
              <a:xfrm>
                <a:off x="148" y="776"/>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b</a:t>
                </a:r>
              </a:p>
            </p:txBody>
          </p:sp>
          <p:sp>
            <p:nvSpPr>
              <p:cNvPr id="5202" name="Oval 82"/>
              <p:cNvSpPr>
                <a:spLocks noChangeArrowheads="1"/>
              </p:cNvSpPr>
              <p:nvPr/>
            </p:nvSpPr>
            <p:spPr bwMode="auto">
              <a:xfrm>
                <a:off x="335" y="885"/>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3" name="Group 83"/>
            <p:cNvGrpSpPr>
              <a:grpSpLocks/>
            </p:cNvGrpSpPr>
            <p:nvPr/>
          </p:nvGrpSpPr>
          <p:grpSpPr bwMode="auto">
            <a:xfrm>
              <a:off x="1016" y="649"/>
              <a:ext cx="237" cy="304"/>
              <a:chOff x="1016" y="649"/>
              <a:chExt cx="237" cy="304"/>
            </a:xfrm>
          </p:grpSpPr>
          <p:sp>
            <p:nvSpPr>
              <p:cNvPr id="5199" name="Text Box 84"/>
              <p:cNvSpPr txBox="1">
                <a:spLocks noChangeArrowheads="1"/>
              </p:cNvSpPr>
              <p:nvPr/>
            </p:nvSpPr>
            <p:spPr bwMode="auto">
              <a:xfrm>
                <a:off x="1016" y="649"/>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c</a:t>
                </a:r>
              </a:p>
            </p:txBody>
          </p:sp>
          <p:sp>
            <p:nvSpPr>
              <p:cNvPr id="5200" name="Oval 85"/>
              <p:cNvSpPr>
                <a:spLocks noChangeArrowheads="1"/>
              </p:cNvSpPr>
              <p:nvPr/>
            </p:nvSpPr>
            <p:spPr bwMode="auto">
              <a:xfrm>
                <a:off x="1080" y="89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4" name="Group 86"/>
            <p:cNvGrpSpPr>
              <a:grpSpLocks/>
            </p:cNvGrpSpPr>
            <p:nvPr/>
          </p:nvGrpSpPr>
          <p:grpSpPr bwMode="auto">
            <a:xfrm>
              <a:off x="2657" y="762"/>
              <a:ext cx="306" cy="288"/>
              <a:chOff x="2657" y="762"/>
              <a:chExt cx="306" cy="288"/>
            </a:xfrm>
          </p:grpSpPr>
          <p:sp>
            <p:nvSpPr>
              <p:cNvPr id="5197" name="Text Box 87"/>
              <p:cNvSpPr txBox="1">
                <a:spLocks noChangeArrowheads="1"/>
              </p:cNvSpPr>
              <p:nvPr/>
            </p:nvSpPr>
            <p:spPr bwMode="auto">
              <a:xfrm>
                <a:off x="2726" y="76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d</a:t>
                </a:r>
              </a:p>
            </p:txBody>
          </p:sp>
          <p:sp>
            <p:nvSpPr>
              <p:cNvPr id="5198" name="Oval 88"/>
              <p:cNvSpPr>
                <a:spLocks noChangeArrowheads="1"/>
              </p:cNvSpPr>
              <p:nvPr/>
            </p:nvSpPr>
            <p:spPr bwMode="auto">
              <a:xfrm>
                <a:off x="2657" y="89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5" name="Group 89"/>
            <p:cNvGrpSpPr>
              <a:grpSpLocks/>
            </p:cNvGrpSpPr>
            <p:nvPr/>
          </p:nvGrpSpPr>
          <p:grpSpPr bwMode="auto">
            <a:xfrm>
              <a:off x="2657" y="2250"/>
              <a:ext cx="288" cy="288"/>
              <a:chOff x="2657" y="2250"/>
              <a:chExt cx="288" cy="288"/>
            </a:xfrm>
          </p:grpSpPr>
          <p:sp>
            <p:nvSpPr>
              <p:cNvPr id="5195" name="Text Box 90"/>
              <p:cNvSpPr txBox="1">
                <a:spLocks noChangeArrowheads="1"/>
              </p:cNvSpPr>
              <p:nvPr/>
            </p:nvSpPr>
            <p:spPr bwMode="auto">
              <a:xfrm>
                <a:off x="2708" y="2250"/>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e</a:t>
                </a:r>
              </a:p>
            </p:txBody>
          </p:sp>
          <p:sp>
            <p:nvSpPr>
              <p:cNvPr id="5196" name="Oval 91"/>
              <p:cNvSpPr>
                <a:spLocks noChangeArrowheads="1"/>
              </p:cNvSpPr>
              <p:nvPr/>
            </p:nvSpPr>
            <p:spPr bwMode="auto">
              <a:xfrm>
                <a:off x="2657" y="237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6" name="Group 92"/>
            <p:cNvGrpSpPr>
              <a:grpSpLocks/>
            </p:cNvGrpSpPr>
            <p:nvPr/>
          </p:nvGrpSpPr>
          <p:grpSpPr bwMode="auto">
            <a:xfrm>
              <a:off x="1635" y="2098"/>
              <a:ext cx="237" cy="335"/>
              <a:chOff x="1635" y="2098"/>
              <a:chExt cx="237" cy="335"/>
            </a:xfrm>
          </p:grpSpPr>
          <p:sp>
            <p:nvSpPr>
              <p:cNvPr id="5193" name="Text Box 93"/>
              <p:cNvSpPr txBox="1">
                <a:spLocks noChangeArrowheads="1"/>
              </p:cNvSpPr>
              <p:nvPr/>
            </p:nvSpPr>
            <p:spPr bwMode="auto">
              <a:xfrm>
                <a:off x="1635" y="2098"/>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f</a:t>
                </a:r>
              </a:p>
            </p:txBody>
          </p:sp>
          <p:sp>
            <p:nvSpPr>
              <p:cNvPr id="5194" name="Oval 94"/>
              <p:cNvSpPr>
                <a:spLocks noChangeArrowheads="1"/>
              </p:cNvSpPr>
              <p:nvPr/>
            </p:nvSpPr>
            <p:spPr bwMode="auto">
              <a:xfrm>
                <a:off x="1700" y="237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7" name="Group 95"/>
            <p:cNvGrpSpPr>
              <a:grpSpLocks/>
            </p:cNvGrpSpPr>
            <p:nvPr/>
          </p:nvGrpSpPr>
          <p:grpSpPr bwMode="auto">
            <a:xfrm>
              <a:off x="1635" y="3011"/>
              <a:ext cx="237" cy="385"/>
              <a:chOff x="1635" y="3011"/>
              <a:chExt cx="237" cy="385"/>
            </a:xfrm>
          </p:grpSpPr>
          <p:sp>
            <p:nvSpPr>
              <p:cNvPr id="5191" name="Oval 96"/>
              <p:cNvSpPr>
                <a:spLocks noChangeArrowheads="1"/>
              </p:cNvSpPr>
              <p:nvPr/>
            </p:nvSpPr>
            <p:spPr bwMode="auto">
              <a:xfrm>
                <a:off x="1700" y="3336"/>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5192" name="Text Box 97"/>
              <p:cNvSpPr txBox="1">
                <a:spLocks noChangeArrowheads="1"/>
              </p:cNvSpPr>
              <p:nvPr/>
            </p:nvSpPr>
            <p:spPr bwMode="auto">
              <a:xfrm>
                <a:off x="1635" y="3011"/>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g</a:t>
                </a:r>
              </a:p>
            </p:txBody>
          </p:sp>
        </p:grpSp>
      </p:grpSp>
      <p:sp>
        <p:nvSpPr>
          <p:cNvPr id="18530" name="Arc 98"/>
          <p:cNvSpPr>
            <a:spLocks/>
          </p:cNvSpPr>
          <p:nvPr/>
        </p:nvSpPr>
        <p:spPr bwMode="auto">
          <a:xfrm rot="10060584">
            <a:off x="1873250" y="2295525"/>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18540" name="Text Box 108"/>
          <p:cNvSpPr txBox="1">
            <a:spLocks noChangeArrowheads="1"/>
          </p:cNvSpPr>
          <p:nvPr/>
        </p:nvSpPr>
        <p:spPr bwMode="auto">
          <a:xfrm>
            <a:off x="4810125" y="928688"/>
            <a:ext cx="4083050" cy="641350"/>
          </a:xfrm>
          <a:prstGeom prst="rect">
            <a:avLst/>
          </a:prstGeom>
          <a:noFill/>
          <a:ln w="9525">
            <a:noFill/>
            <a:miter lim="800000"/>
            <a:headEnd/>
            <a:tailEnd/>
          </a:ln>
        </p:spPr>
        <p:txBody>
          <a:bodyPr>
            <a:spAutoFit/>
          </a:bodyPr>
          <a:lstStyle/>
          <a:p>
            <a:pPr marL="266700" indent="-266700" algn="just" fontAlgn="base">
              <a:spcBef>
                <a:spcPct val="50000"/>
              </a:spcBef>
              <a:spcAft>
                <a:spcPct val="0"/>
              </a:spcAft>
            </a:pPr>
            <a:r>
              <a:rPr lang="es-ES" b="1">
                <a:solidFill>
                  <a:srgbClr val="008000"/>
                </a:solidFill>
              </a:rPr>
              <a:t>1.</a:t>
            </a:r>
            <a:r>
              <a:rPr lang="es-ES">
                <a:solidFill>
                  <a:srgbClr val="000000"/>
                </a:solidFill>
              </a:rPr>
              <a:t>	Asignar un sentido arbitrario a la corriente en cada rama.</a:t>
            </a:r>
          </a:p>
        </p:txBody>
      </p:sp>
      <p:sp>
        <p:nvSpPr>
          <p:cNvPr id="18541" name="Text Box 109"/>
          <p:cNvSpPr txBox="1">
            <a:spLocks noChangeArrowheads="1"/>
          </p:cNvSpPr>
          <p:nvPr/>
        </p:nvSpPr>
        <p:spPr bwMode="auto">
          <a:xfrm>
            <a:off x="4810125" y="1730375"/>
            <a:ext cx="4105275" cy="915988"/>
          </a:xfrm>
          <a:prstGeom prst="rect">
            <a:avLst/>
          </a:prstGeom>
          <a:noFill/>
          <a:ln w="9525">
            <a:noFill/>
            <a:miter lim="800000"/>
            <a:headEnd/>
            <a:tailEnd/>
          </a:ln>
        </p:spPr>
        <p:txBody>
          <a:bodyPr>
            <a:spAutoFit/>
          </a:bodyPr>
          <a:lstStyle/>
          <a:p>
            <a:pPr marL="266700" indent="-266700" algn="just" fontAlgn="base">
              <a:spcBef>
                <a:spcPct val="50000"/>
              </a:spcBef>
              <a:spcAft>
                <a:spcPct val="0"/>
              </a:spcAft>
            </a:pPr>
            <a:r>
              <a:rPr lang="es-ES" b="1">
                <a:solidFill>
                  <a:srgbClr val="008000"/>
                </a:solidFill>
              </a:rPr>
              <a:t>2.</a:t>
            </a:r>
            <a:r>
              <a:rPr lang="es-ES">
                <a:solidFill>
                  <a:srgbClr val="000000"/>
                </a:solidFill>
              </a:rPr>
              <a:t>	Aplicar la regla de las mallas a cada una, recorriéndolas también en sentido arbitrario: </a:t>
            </a:r>
          </a:p>
        </p:txBody>
      </p:sp>
      <p:sp>
        <p:nvSpPr>
          <p:cNvPr id="18542" name="Text Box 110"/>
          <p:cNvSpPr txBox="1">
            <a:spLocks noChangeArrowheads="1"/>
          </p:cNvSpPr>
          <p:nvPr/>
        </p:nvSpPr>
        <p:spPr bwMode="auto">
          <a:xfrm>
            <a:off x="4810125" y="2728913"/>
            <a:ext cx="2870200" cy="366712"/>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Malla superior</a:t>
            </a:r>
            <a:r>
              <a:rPr lang="es-ES">
                <a:solidFill>
                  <a:srgbClr val="008000"/>
                </a:solidFill>
              </a:rPr>
              <a:t> (abcdefa):</a:t>
            </a:r>
          </a:p>
        </p:txBody>
      </p:sp>
      <p:sp>
        <p:nvSpPr>
          <p:cNvPr id="18543" name="Text Box 111"/>
          <p:cNvSpPr txBox="1">
            <a:spLocks noChangeArrowheads="1"/>
          </p:cNvSpPr>
          <p:nvPr/>
        </p:nvSpPr>
        <p:spPr bwMode="auto">
          <a:xfrm>
            <a:off x="4810125" y="4051300"/>
            <a:ext cx="2659063" cy="366713"/>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Malla inferior</a:t>
            </a:r>
            <a:r>
              <a:rPr lang="es-ES">
                <a:solidFill>
                  <a:srgbClr val="008000"/>
                </a:solidFill>
              </a:rPr>
              <a:t> (afega):</a:t>
            </a:r>
          </a:p>
        </p:txBody>
      </p:sp>
      <p:graphicFrame>
        <p:nvGraphicFramePr>
          <p:cNvPr id="18544" name="Object 112"/>
          <p:cNvGraphicFramePr>
            <a:graphicFrameLocks noChangeAspect="1"/>
          </p:cNvGraphicFramePr>
          <p:nvPr/>
        </p:nvGraphicFramePr>
        <p:xfrm>
          <a:off x="4738688" y="3565525"/>
          <a:ext cx="4211637" cy="396875"/>
        </p:xfrm>
        <a:graphic>
          <a:graphicData uri="http://schemas.openxmlformats.org/presentationml/2006/ole">
            <p:oleObj spid="_x0000_s78850" name="Ecuación" r:id="rId3" imgW="2425680" imgH="228600" progId="Equation.3">
              <p:embed/>
            </p:oleObj>
          </a:graphicData>
        </a:graphic>
      </p:graphicFrame>
      <p:graphicFrame>
        <p:nvGraphicFramePr>
          <p:cNvPr id="18545" name="Object 113"/>
          <p:cNvGraphicFramePr>
            <a:graphicFrameLocks noChangeAspect="1"/>
          </p:cNvGraphicFramePr>
          <p:nvPr/>
        </p:nvGraphicFramePr>
        <p:xfrm>
          <a:off x="5516563" y="4889500"/>
          <a:ext cx="2844800" cy="396875"/>
        </p:xfrm>
        <a:graphic>
          <a:graphicData uri="http://schemas.openxmlformats.org/presentationml/2006/ole">
            <p:oleObj spid="_x0000_s78851" name="Ecuación" r:id="rId4" imgW="1638000" imgH="228600" progId="Equation.3">
              <p:embed/>
            </p:oleObj>
          </a:graphicData>
        </a:graphic>
      </p:graphicFrame>
      <p:sp>
        <p:nvSpPr>
          <p:cNvPr id="18546" name="Text Box 114"/>
          <p:cNvSpPr txBox="1">
            <a:spLocks noChangeArrowheads="1"/>
          </p:cNvSpPr>
          <p:nvPr/>
        </p:nvSpPr>
        <p:spPr bwMode="auto">
          <a:xfrm>
            <a:off x="4810125" y="5386388"/>
            <a:ext cx="1068388" cy="366712"/>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Nudo a:</a:t>
            </a:r>
            <a:endParaRPr lang="es-ES">
              <a:solidFill>
                <a:srgbClr val="008000"/>
              </a:solidFill>
            </a:endParaRPr>
          </a:p>
        </p:txBody>
      </p:sp>
      <p:graphicFrame>
        <p:nvGraphicFramePr>
          <p:cNvPr id="18547" name="Object 115"/>
          <p:cNvGraphicFramePr>
            <a:graphicFrameLocks noChangeAspect="1"/>
          </p:cNvGraphicFramePr>
          <p:nvPr/>
        </p:nvGraphicFramePr>
        <p:xfrm>
          <a:off x="6218238" y="5368925"/>
          <a:ext cx="1343025" cy="447675"/>
        </p:xfrm>
        <a:graphic>
          <a:graphicData uri="http://schemas.openxmlformats.org/presentationml/2006/ole">
            <p:oleObj spid="_x0000_s78852" name="Ecuación" r:id="rId5" imgW="685800" imgH="228600" progId="Equation.3">
              <p:embed/>
            </p:oleObj>
          </a:graphicData>
        </a:graphic>
      </p:graphicFrame>
      <p:graphicFrame>
        <p:nvGraphicFramePr>
          <p:cNvPr id="18548" name="Object 116"/>
          <p:cNvGraphicFramePr>
            <a:graphicFrameLocks noChangeAspect="1"/>
          </p:cNvGraphicFramePr>
          <p:nvPr/>
        </p:nvGraphicFramePr>
        <p:xfrm>
          <a:off x="5514975" y="4440238"/>
          <a:ext cx="2828925" cy="482600"/>
        </p:xfrm>
        <a:graphic>
          <a:graphicData uri="http://schemas.openxmlformats.org/presentationml/2006/ole">
            <p:oleObj spid="_x0000_s78853" name="Ecuación" r:id="rId6" imgW="1409400" imgH="241200" progId="Equation.3">
              <p:embed/>
            </p:oleObj>
          </a:graphicData>
        </a:graphic>
      </p:graphicFrame>
      <p:grpSp>
        <p:nvGrpSpPr>
          <p:cNvPr id="18" name="Group 117"/>
          <p:cNvGrpSpPr>
            <a:grpSpLocks/>
          </p:cNvGrpSpPr>
          <p:nvPr/>
        </p:nvGrpSpPr>
        <p:grpSpPr bwMode="auto">
          <a:xfrm>
            <a:off x="538163" y="6043613"/>
            <a:ext cx="8047037" cy="400050"/>
            <a:chOff x="167" y="3855"/>
            <a:chExt cx="5069" cy="252"/>
          </a:xfrm>
        </p:grpSpPr>
        <p:sp>
          <p:nvSpPr>
            <p:cNvPr id="5184" name="Text Box 118"/>
            <p:cNvSpPr txBox="1">
              <a:spLocks noChangeArrowheads="1"/>
            </p:cNvSpPr>
            <p:nvPr/>
          </p:nvSpPr>
          <p:spPr bwMode="auto">
            <a:xfrm>
              <a:off x="167" y="3855"/>
              <a:ext cx="5069" cy="231"/>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3.</a:t>
              </a:r>
              <a:r>
                <a:rPr lang="es-ES">
                  <a:solidFill>
                    <a:srgbClr val="000000"/>
                  </a:solidFill>
                </a:rPr>
                <a:t>	Resolver el sistema de tres ecuaciones con tres incógnitas (                 ).</a:t>
              </a:r>
            </a:p>
          </p:txBody>
        </p:sp>
        <p:graphicFrame>
          <p:nvGraphicFramePr>
            <p:cNvPr id="5127" name="Object 119"/>
            <p:cNvGraphicFramePr>
              <a:graphicFrameLocks noChangeAspect="1"/>
            </p:cNvGraphicFramePr>
            <p:nvPr/>
          </p:nvGraphicFramePr>
          <p:xfrm>
            <a:off x="4249" y="3857"/>
            <a:ext cx="625" cy="250"/>
          </p:xfrm>
          <a:graphic>
            <a:graphicData uri="http://schemas.openxmlformats.org/presentationml/2006/ole">
              <p:oleObj spid="_x0000_s78855" name="Ecuación" r:id="rId7" imgW="571320" imgH="228600" progId="Equation.3">
                <p:embed/>
              </p:oleObj>
            </a:graphicData>
          </a:graphic>
        </p:graphicFrame>
      </p:grpSp>
      <p:sp>
        <p:nvSpPr>
          <p:cNvPr id="18552" name="Arc 120"/>
          <p:cNvSpPr>
            <a:spLocks/>
          </p:cNvSpPr>
          <p:nvPr/>
        </p:nvSpPr>
        <p:spPr bwMode="auto">
          <a:xfrm rot="10060584">
            <a:off x="1873250" y="4060825"/>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79"/>
                  <a:pt x="1236" y="13251"/>
                  <a:pt x="3556" y="97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79"/>
                  <a:pt x="1236" y="13251"/>
                  <a:pt x="3556" y="9726"/>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grpSp>
        <p:nvGrpSpPr>
          <p:cNvPr id="19" name="Group 137"/>
          <p:cNvGrpSpPr>
            <a:grpSpLocks/>
          </p:cNvGrpSpPr>
          <p:nvPr/>
        </p:nvGrpSpPr>
        <p:grpSpPr bwMode="auto">
          <a:xfrm>
            <a:off x="471488" y="1370013"/>
            <a:ext cx="3643312" cy="4059237"/>
            <a:chOff x="297" y="863"/>
            <a:chExt cx="2295" cy="2557"/>
          </a:xfrm>
        </p:grpSpPr>
        <p:grpSp>
          <p:nvGrpSpPr>
            <p:cNvPr id="20" name="Group 121"/>
            <p:cNvGrpSpPr>
              <a:grpSpLocks/>
            </p:cNvGrpSpPr>
            <p:nvPr/>
          </p:nvGrpSpPr>
          <p:grpSpPr bwMode="auto">
            <a:xfrm>
              <a:off x="297" y="2044"/>
              <a:ext cx="385" cy="288"/>
              <a:chOff x="297" y="2044"/>
              <a:chExt cx="385" cy="288"/>
            </a:xfrm>
          </p:grpSpPr>
          <p:sp>
            <p:nvSpPr>
              <p:cNvPr id="5182" name="Text Box 106"/>
              <p:cNvSpPr txBox="1">
                <a:spLocks noChangeArrowheads="1"/>
              </p:cNvSpPr>
              <p:nvPr/>
            </p:nvSpPr>
            <p:spPr bwMode="auto">
              <a:xfrm>
                <a:off x="386" y="2044"/>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5183" name="Freeform 107"/>
              <p:cNvSpPr>
                <a:spLocks/>
              </p:cNvSpPr>
              <p:nvPr/>
            </p:nvSpPr>
            <p:spPr bwMode="auto">
              <a:xfrm rot="16200000" flipH="1">
                <a:off x="284" y="2168"/>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5168" name="Text Box 125"/>
            <p:cNvSpPr txBox="1">
              <a:spLocks noChangeArrowheads="1"/>
            </p:cNvSpPr>
            <p:nvPr/>
          </p:nvSpPr>
          <p:spPr bwMode="auto">
            <a:xfrm>
              <a:off x="2280" y="963"/>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5169" name="Freeform 126"/>
            <p:cNvSpPr>
              <a:spLocks/>
            </p:cNvSpPr>
            <p:nvPr/>
          </p:nvSpPr>
          <p:spPr bwMode="auto">
            <a:xfrm flipH="1">
              <a:off x="2282" y="863"/>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nvGrpSpPr>
            <p:cNvPr id="21" name="Group 133"/>
            <p:cNvGrpSpPr>
              <a:grpSpLocks/>
            </p:cNvGrpSpPr>
            <p:nvPr/>
          </p:nvGrpSpPr>
          <p:grpSpPr bwMode="auto">
            <a:xfrm>
              <a:off x="474" y="2360"/>
              <a:ext cx="2092" cy="354"/>
              <a:chOff x="474" y="2360"/>
              <a:chExt cx="2092" cy="354"/>
            </a:xfrm>
          </p:grpSpPr>
          <p:grpSp>
            <p:nvGrpSpPr>
              <p:cNvPr id="22" name="Group 122"/>
              <p:cNvGrpSpPr>
                <a:grpSpLocks/>
              </p:cNvGrpSpPr>
              <p:nvPr/>
            </p:nvGrpSpPr>
            <p:grpSpPr bwMode="auto">
              <a:xfrm>
                <a:off x="474" y="2360"/>
                <a:ext cx="296" cy="354"/>
                <a:chOff x="474" y="2360"/>
                <a:chExt cx="296" cy="354"/>
              </a:xfrm>
            </p:grpSpPr>
            <p:sp>
              <p:nvSpPr>
                <p:cNvPr id="5180" name="Freeform 100"/>
                <p:cNvSpPr>
                  <a:spLocks/>
                </p:cNvSpPr>
                <p:nvPr/>
              </p:nvSpPr>
              <p:spPr bwMode="auto">
                <a:xfrm flipH="1">
                  <a:off x="504" y="2360"/>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5181" name="Text Box 101"/>
                <p:cNvSpPr txBox="1">
                  <a:spLocks noChangeArrowheads="1"/>
                </p:cNvSpPr>
                <p:nvPr/>
              </p:nvSpPr>
              <p:spPr bwMode="auto">
                <a:xfrm>
                  <a:off x="474" y="242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grpSp>
          <p:grpSp>
            <p:nvGrpSpPr>
              <p:cNvPr id="23" name="Group 127"/>
              <p:cNvGrpSpPr>
                <a:grpSpLocks/>
              </p:cNvGrpSpPr>
              <p:nvPr/>
            </p:nvGrpSpPr>
            <p:grpSpPr bwMode="auto">
              <a:xfrm>
                <a:off x="2270" y="2360"/>
                <a:ext cx="296" cy="354"/>
                <a:chOff x="474" y="2360"/>
                <a:chExt cx="296" cy="354"/>
              </a:xfrm>
            </p:grpSpPr>
            <p:sp>
              <p:nvSpPr>
                <p:cNvPr id="5178" name="Freeform 128"/>
                <p:cNvSpPr>
                  <a:spLocks/>
                </p:cNvSpPr>
                <p:nvPr/>
              </p:nvSpPr>
              <p:spPr bwMode="auto">
                <a:xfrm flipH="1">
                  <a:off x="504" y="2360"/>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5179" name="Text Box 129"/>
                <p:cNvSpPr txBox="1">
                  <a:spLocks noChangeArrowheads="1"/>
                </p:cNvSpPr>
                <p:nvPr/>
              </p:nvSpPr>
              <p:spPr bwMode="auto">
                <a:xfrm>
                  <a:off x="474" y="242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grpSp>
        </p:grpSp>
        <p:grpSp>
          <p:nvGrpSpPr>
            <p:cNvPr id="24" name="Group 123"/>
            <p:cNvGrpSpPr>
              <a:grpSpLocks/>
            </p:cNvGrpSpPr>
            <p:nvPr/>
          </p:nvGrpSpPr>
          <p:grpSpPr bwMode="auto">
            <a:xfrm>
              <a:off x="300" y="2721"/>
              <a:ext cx="416" cy="288"/>
              <a:chOff x="300" y="2805"/>
              <a:chExt cx="416" cy="288"/>
            </a:xfrm>
          </p:grpSpPr>
          <p:sp>
            <p:nvSpPr>
              <p:cNvPr id="5174" name="Text Box 103"/>
              <p:cNvSpPr txBox="1">
                <a:spLocks noChangeArrowheads="1"/>
              </p:cNvSpPr>
              <p:nvPr/>
            </p:nvSpPr>
            <p:spPr bwMode="auto">
              <a:xfrm>
                <a:off x="420" y="2805"/>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5175" name="Freeform 104"/>
              <p:cNvSpPr>
                <a:spLocks/>
              </p:cNvSpPr>
              <p:nvPr/>
            </p:nvSpPr>
            <p:spPr bwMode="auto">
              <a:xfrm rot="16200000" flipH="1">
                <a:off x="287" y="2895"/>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5172" name="Text Box 130"/>
            <p:cNvSpPr txBox="1">
              <a:spLocks noChangeArrowheads="1"/>
            </p:cNvSpPr>
            <p:nvPr/>
          </p:nvSpPr>
          <p:spPr bwMode="auto">
            <a:xfrm>
              <a:off x="2296" y="3031"/>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5173" name="Freeform 131"/>
            <p:cNvSpPr>
              <a:spLocks/>
            </p:cNvSpPr>
            <p:nvPr/>
          </p:nvSpPr>
          <p:spPr bwMode="auto">
            <a:xfrm>
              <a:off x="2334" y="3311"/>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aphicFrame>
        <p:nvGraphicFramePr>
          <p:cNvPr id="18568" name="Object 136"/>
          <p:cNvGraphicFramePr>
            <a:graphicFrameLocks noChangeAspect="1"/>
          </p:cNvGraphicFramePr>
          <p:nvPr/>
        </p:nvGraphicFramePr>
        <p:xfrm>
          <a:off x="4865688" y="3117850"/>
          <a:ext cx="4002087" cy="458788"/>
        </p:xfrm>
        <a:graphic>
          <a:graphicData uri="http://schemas.openxmlformats.org/presentationml/2006/ole">
            <p:oleObj spid="_x0000_s78854" name="Ecuación" r:id="rId8" imgW="20952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4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4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8530"/>
                                        </p:tgtEl>
                                        <p:attrNameLst>
                                          <p:attrName>style.visibility</p:attrName>
                                        </p:attrNameLst>
                                      </p:cBhvr>
                                      <p:to>
                                        <p:strVal val="visible"/>
                                      </p:to>
                                    </p:set>
                                  </p:childTnLst>
                                </p:cTn>
                              </p:par>
                              <p:par>
                                <p:cTn id="26" presetID="8" presetClass="emph" presetSubtype="0" repeatCount="indefinite" fill="hold" grpId="1" nodeType="withEffect">
                                  <p:stCondLst>
                                    <p:cond delay="0"/>
                                  </p:stCondLst>
                                  <p:childTnLst>
                                    <p:animRot by="21600000">
                                      <p:cBhvr>
                                        <p:cTn id="27" dur="2000" fill="hold"/>
                                        <p:tgtEl>
                                          <p:spTgt spid="1853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5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5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543"/>
                                        </p:tgtEl>
                                        <p:attrNameLst>
                                          <p:attrName>style.visibility</p:attrName>
                                        </p:attrNameLst>
                                      </p:cBhvr>
                                      <p:to>
                                        <p:strVal val="visible"/>
                                      </p:to>
                                    </p:set>
                                  </p:childTnLst>
                                </p:cTn>
                              </p:par>
                              <p:par>
                                <p:cTn id="40" presetID="10" presetClass="exit" presetSubtype="0" fill="hold" grpId="2" nodeType="withEffect">
                                  <p:stCondLst>
                                    <p:cond delay="0"/>
                                  </p:stCondLst>
                                  <p:childTnLst>
                                    <p:animEffect transition="out" filter="fade">
                                      <p:cBhvr>
                                        <p:cTn id="41" dur="2000"/>
                                        <p:tgtEl>
                                          <p:spTgt spid="18530"/>
                                        </p:tgtEl>
                                      </p:cBhvr>
                                    </p:animEffect>
                                    <p:set>
                                      <p:cBhvr>
                                        <p:cTn id="42" dur="1" fill="hold">
                                          <p:stCondLst>
                                            <p:cond delay="1999"/>
                                          </p:stCondLst>
                                        </p:cTn>
                                        <p:tgtEl>
                                          <p:spTgt spid="185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552"/>
                                        </p:tgtEl>
                                        <p:attrNameLst>
                                          <p:attrName>style.visibility</p:attrName>
                                        </p:attrNameLst>
                                      </p:cBhvr>
                                      <p:to>
                                        <p:strVal val="visible"/>
                                      </p:to>
                                    </p:set>
                                  </p:childTnLst>
                                </p:cTn>
                              </p:par>
                              <p:par>
                                <p:cTn id="45" presetID="8" presetClass="emph" presetSubtype="0" repeatCount="indefinite" fill="hold" grpId="1" nodeType="withEffect">
                                  <p:stCondLst>
                                    <p:cond delay="0"/>
                                  </p:stCondLst>
                                  <p:childTnLst>
                                    <p:animRot by="21600000">
                                      <p:cBhvr>
                                        <p:cTn id="46" dur="2000" fill="hold"/>
                                        <p:tgtEl>
                                          <p:spTgt spid="18552"/>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5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5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54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18547"/>
                                        </p:tgtEl>
                                        <p:attrNameLst>
                                          <p:attrName>style.visibility</p:attrName>
                                        </p:attrNameLst>
                                      </p:cBhvr>
                                      <p:to>
                                        <p:strVal val="visible"/>
                                      </p:to>
                                    </p:set>
                                  </p:childTnLst>
                                </p:cTn>
                              </p:par>
                              <p:par>
                                <p:cTn id="62" presetID="35" presetClass="emph" presetSubtype="0" repeatCount="indefinite" fill="hold" nodeType="withEffect">
                                  <p:stCondLst>
                                    <p:cond delay="0"/>
                                  </p:stCondLst>
                                  <p:endCondLst>
                                    <p:cond evt="onNext" delay="0">
                                      <p:tgtEl>
                                        <p:sldTgt/>
                                      </p:tgtEl>
                                    </p:cond>
                                  </p:endCondLst>
                                  <p:childTnLst>
                                    <p:anim calcmode="discrete" valueType="str">
                                      <p:cBhvr>
                                        <p:cTn id="63" dur="1000" fill="hold"/>
                                        <p:tgtEl>
                                          <p:spTgt spid="10"/>
                                        </p:tgtEl>
                                        <p:attrNameLst>
                                          <p:attrName>style.visibility</p:attrName>
                                        </p:attrNameLst>
                                      </p:cBhvr>
                                      <p:tavLst>
                                        <p:tav tm="0">
                                          <p:val>
                                            <p:strVal val="hidden"/>
                                          </p:val>
                                        </p:tav>
                                        <p:tav tm="50000">
                                          <p:val>
                                            <p:strVal val="visible"/>
                                          </p:val>
                                        </p:tav>
                                      </p:tavLst>
                                    </p:anim>
                                  </p:childTnLst>
                                </p:cTn>
                              </p:par>
                              <p:par>
                                <p:cTn id="64" presetID="10" presetClass="exit" presetSubtype="0" fill="hold" grpId="2" nodeType="withEffect">
                                  <p:stCondLst>
                                    <p:cond delay="0"/>
                                  </p:stCondLst>
                                  <p:childTnLst>
                                    <p:animEffect transition="out" filter="fade">
                                      <p:cBhvr>
                                        <p:cTn id="65" dur="2000"/>
                                        <p:tgtEl>
                                          <p:spTgt spid="18552"/>
                                        </p:tgtEl>
                                      </p:cBhvr>
                                    </p:animEffect>
                                    <p:set>
                                      <p:cBhvr>
                                        <p:cTn id="66" dur="1" fill="hold">
                                          <p:stCondLst>
                                            <p:cond delay="1999"/>
                                          </p:stCondLst>
                                        </p:cTn>
                                        <p:tgtEl>
                                          <p:spTgt spid="1855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0" grpId="0" animBg="1"/>
      <p:bldP spid="18530" grpId="1" animBg="1"/>
      <p:bldP spid="18530" grpId="2" animBg="1"/>
      <p:bldP spid="18540" grpId="0"/>
      <p:bldP spid="18541" grpId="0"/>
      <p:bldP spid="18542" grpId="0"/>
      <p:bldP spid="18543" grpId="0"/>
      <p:bldP spid="18546" grpId="0"/>
      <p:bldP spid="18552" grpId="0" animBg="1"/>
      <p:bldP spid="18552" grpId="1" animBg="1"/>
      <p:bldP spid="18552" grpId="2"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20750" y="1895475"/>
            <a:ext cx="7323138" cy="2286000"/>
          </a:xfrm>
          <a:prstGeom prst="rect">
            <a:avLst/>
          </a:prstGeom>
          <a:noFill/>
          <a:ln w="9525">
            <a:noFill/>
            <a:miter lim="800000"/>
            <a:headEnd/>
            <a:tailEnd/>
          </a:ln>
        </p:spPr>
        <p:txBody>
          <a:bodyPr>
            <a:spAutoFit/>
          </a:bodyPr>
          <a:lstStyle/>
          <a:p>
            <a:pPr algn="ctr" fontAlgn="base">
              <a:spcBef>
                <a:spcPct val="0"/>
              </a:spcBef>
              <a:spcAft>
                <a:spcPct val="0"/>
              </a:spcAft>
            </a:pPr>
            <a:r>
              <a:rPr lang="es-ES" sz="7200" b="1">
                <a:solidFill>
                  <a:srgbClr val="FFFFFF"/>
                </a:solidFill>
                <a:latin typeface="Times New Roman" pitchFamily="18" charset="0"/>
                <a:cs typeface="Arial" charset="0"/>
              </a:rPr>
              <a:t>CORRIENTES</a:t>
            </a:r>
          </a:p>
          <a:p>
            <a:pPr algn="ctr" fontAlgn="base">
              <a:spcBef>
                <a:spcPct val="0"/>
              </a:spcBef>
              <a:spcAft>
                <a:spcPct val="0"/>
              </a:spcAft>
            </a:pPr>
            <a:r>
              <a:rPr lang="es-ES" sz="7200" b="1">
                <a:solidFill>
                  <a:srgbClr val="FFFFFF"/>
                </a:solidFill>
                <a:latin typeface="Times New Roman" pitchFamily="18" charset="0"/>
                <a:cs typeface="Arial" charset="0"/>
              </a:rPr>
              <a:t>TRANSITORIAS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Diseño predeterminado">
  <a:themeElements>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iseño predeterminado">
  <a:themeElements>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Diseño predeterminado">
  <a:themeElements>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3631</TotalTime>
  <Words>4831</Words>
  <Application>Microsoft Office PowerPoint</Application>
  <PresentationFormat>Presentación en pantalla (4:3)</PresentationFormat>
  <Paragraphs>1445</Paragraphs>
  <Slides>170</Slides>
  <Notes>37</Notes>
  <HiddenSlides>0</HiddenSlides>
  <MMClips>0</MMClips>
  <ScaleCrop>false</ScaleCrop>
  <HeadingPairs>
    <vt:vector size="6" baseType="variant">
      <vt:variant>
        <vt:lpstr>Tema</vt:lpstr>
      </vt:variant>
      <vt:variant>
        <vt:i4>37</vt:i4>
      </vt:variant>
      <vt:variant>
        <vt:lpstr>Servidores OLE incrustados</vt:lpstr>
      </vt:variant>
      <vt:variant>
        <vt:i4>5</vt:i4>
      </vt:variant>
      <vt:variant>
        <vt:lpstr>Títulos de diapositiva</vt:lpstr>
      </vt:variant>
      <vt:variant>
        <vt:i4>170</vt:i4>
      </vt:variant>
    </vt:vector>
  </HeadingPairs>
  <TitlesOfParts>
    <vt:vector size="212" baseType="lpstr">
      <vt:lpstr>Tema de Office</vt:lpstr>
      <vt:lpstr>22_Diseño predeterminado</vt:lpstr>
      <vt:lpstr>1_Tema de Office</vt:lpstr>
      <vt:lpstr>Diseño predeterminado</vt:lpstr>
      <vt:lpstr>4_Diseño predeterminado</vt:lpstr>
      <vt:lpstr>21_Diseño predeterminado</vt:lpstr>
      <vt:lpstr>6_Diseño predeterminado</vt:lpstr>
      <vt:lpstr>18_Diseño predeterminado</vt:lpstr>
      <vt:lpstr>14_Diseño predeterminado</vt:lpstr>
      <vt:lpstr>9_Diseño predeterminado</vt:lpstr>
      <vt:lpstr>2_Tema de Office</vt:lpstr>
      <vt:lpstr>1_Diseño predeterminado</vt:lpstr>
      <vt:lpstr>17_Diseño predeterminado</vt:lpstr>
      <vt:lpstr>12_Diseño predeterminado</vt:lpstr>
      <vt:lpstr>10_Diseño predeterminado</vt:lpstr>
      <vt:lpstr>2_Diseño predeterminado</vt:lpstr>
      <vt:lpstr>5_Diseño predeterminado</vt:lpstr>
      <vt:lpstr>7_Diseño predeterminado</vt:lpstr>
      <vt:lpstr>8_Diseño predeterminado</vt:lpstr>
      <vt:lpstr>11_Diseño predeterminado</vt:lpstr>
      <vt:lpstr>3_Tema de Office</vt:lpstr>
      <vt:lpstr>15_Diseño predeterminado</vt:lpstr>
      <vt:lpstr>19_Diseño predeterminado</vt:lpstr>
      <vt:lpstr>20_Diseño predeterminado</vt:lpstr>
      <vt:lpstr>23_Diseño predeterminado</vt:lpstr>
      <vt:lpstr>24_Diseño predeterminado</vt:lpstr>
      <vt:lpstr>25_Diseño predeterminado</vt:lpstr>
      <vt:lpstr>26_Diseño predeterminado</vt:lpstr>
      <vt:lpstr>27_Diseño predeterminado</vt:lpstr>
      <vt:lpstr>28_Diseño predeterminado</vt:lpstr>
      <vt:lpstr>29_Diseño predeterminado</vt:lpstr>
      <vt:lpstr>30_Diseño predeterminado</vt:lpstr>
      <vt:lpstr>31_Diseño predeterminado</vt:lpstr>
      <vt:lpstr>32_Diseño predeterminado</vt:lpstr>
      <vt:lpstr>33_Diseño predeterminado</vt:lpstr>
      <vt:lpstr>34_Diseño predeterminado</vt:lpstr>
      <vt:lpstr>3_Diseño predeterminado</vt:lpstr>
      <vt:lpstr>Ecuación</vt:lpstr>
      <vt:lpstr>Equation</vt:lpstr>
      <vt:lpstr>Dibujo</vt:lpstr>
      <vt:lpstr>Fotografía de Photo Editor</vt:lpstr>
      <vt:lpstr>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PILAS</vt:lpstr>
      <vt:lpstr>Diapositiva 13</vt:lpstr>
      <vt:lpstr>Diapositiva 14</vt:lpstr>
      <vt:lpstr>PILAS (Enlace a Pilas.mpg)</vt:lpstr>
      <vt:lpstr>ACUMULADOR DE PLOMO (Batería del automóvil)</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TRANSPORTE DE LA CORRIENTE ELÉCTRICA</vt:lpstr>
      <vt:lpstr>Diapositiva 49</vt:lpstr>
      <vt:lpstr>Diapositiva 50</vt:lpstr>
      <vt:lpstr>EL TRANSFORMADOR</vt:lpstr>
      <vt:lpstr>Diapositiva 52</vt:lpstr>
      <vt:lpstr>Diapositiva 53</vt:lpstr>
      <vt:lpstr>Diapositiva 54</vt:lpstr>
      <vt:lpstr>Diapositiva 55</vt:lpstr>
      <vt:lpstr>Diapositiva 56</vt:lpstr>
      <vt:lpstr>Diapositiva 57</vt:lpstr>
      <vt:lpstr>Diapositiva 58</vt:lpstr>
      <vt:lpstr>Diapositiva 59</vt:lpstr>
      <vt:lpstr>Diapositiva 60</vt:lpstr>
      <vt:lpstr>LA TOMA DE TIERRA COMO PROTECTOR</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EL RELÉ</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jvsb</dc:creator>
  <cp:lastModifiedBy>jvsb</cp:lastModifiedBy>
  <cp:revision>17</cp:revision>
  <dcterms:created xsi:type="dcterms:W3CDTF">2017-06-11T18:23:19Z</dcterms:created>
  <dcterms:modified xsi:type="dcterms:W3CDTF">2017-06-15T20:18:52Z</dcterms:modified>
</cp:coreProperties>
</file>